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2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D666A-33E0-1491-7EDB-98175F28B7CA}" v="174" dt="2020-04-20T23:58:12.667"/>
    <p1510:client id="{0CEBE2E6-17E9-F940-06EC-F90C42224FF7}" v="1193" dt="2020-04-20T22:45:25.033"/>
    <p1510:client id="{204F9AF6-91CE-1516-9557-6A6A94AE3780}" v="533" dt="2020-04-20T20:00:38.007"/>
    <p1510:client id="{2701F3FB-9DAA-CB8C-C89B-3A95F7D32991}" v="474" dt="2020-04-16T18:42:37.690"/>
    <p1510:client id="{324A8CFF-6BFE-A2B1-0828-58F27F32F34A}" v="855" dt="2020-04-17T19:02:48.387"/>
    <p1510:client id="{93B98CEA-2F25-37D8-121A-3ACDB48CAD91}" v="75" dt="2020-04-20T18:50:32.390"/>
    <p1510:client id="{D0D8B438-C582-B5FB-6604-0FA51A6CC5CD}" v="72" dt="2020-04-17T19:13:56.764"/>
    <p1510:client id="{E3D06646-F4B4-0C37-E777-AFABE5B6B519}" v="35" dt="2020-04-20T18:24:16.260"/>
    <p1510:client id="{F1F0BCC6-2BF8-A2A3-2225-258C94718052}" v="478" dt="2020-04-16T18:24:15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, Claire" userId="S::171057030@edu.leonschools.net::bfb70f21-ae54-4899-ba58-5e84d3d2655b" providerId="AD" clId="Web-{93B98CEA-2F25-37D8-121A-3ACDB48CAD91}"/>
    <pc:docChg chg="addSld delSld modSld addMainMaster delMainMaster">
      <pc:chgData name="Berg, Claire" userId="S::171057030@edu.leonschools.net::bfb70f21-ae54-4899-ba58-5e84d3d2655b" providerId="AD" clId="Web-{93B98CEA-2F25-37D8-121A-3ACDB48CAD91}" dt="2020-04-20T18:50:32.390" v="74"/>
      <pc:docMkLst>
        <pc:docMk/>
      </pc:docMkLst>
      <pc:sldChg chg="modSp mod modClrScheme chgLayout">
        <pc:chgData name="Berg, Claire" userId="S::171057030@edu.leonschools.net::bfb70f21-ae54-4899-ba58-5e84d3d2655b" providerId="AD" clId="Web-{93B98CEA-2F25-37D8-121A-3ACDB48CAD91}" dt="2020-04-20T18:45:43.785" v="4"/>
        <pc:sldMkLst>
          <pc:docMk/>
          <pc:sldMk cId="109857222" sldId="256"/>
        </pc:sldMkLst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09857222" sldId="256"/>
            <ac:spMk id="2" creationId="{00000000-0000-0000-0000-000000000000}"/>
          </ac:spMkLst>
        </pc:spChg>
      </pc:sldChg>
      <pc:sldChg chg="modSp mod modClrScheme chgLayout">
        <pc:chgData name="Berg, Claire" userId="S::171057030@edu.leonschools.net::bfb70f21-ae54-4899-ba58-5e84d3d2655b" providerId="AD" clId="Web-{93B98CEA-2F25-37D8-121A-3ACDB48CAD91}" dt="2020-04-20T18:45:43.785" v="4"/>
        <pc:sldMkLst>
          <pc:docMk/>
          <pc:sldMk cId="1358607563" sldId="257"/>
        </pc:sldMkLst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358607563" sldId="257"/>
            <ac:spMk id="2" creationId="{028F8F82-E70B-4262-A036-2A62917F0AF5}"/>
          </ac:spMkLst>
        </pc:spChg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358607563" sldId="257"/>
            <ac:spMk id="3" creationId="{74377D69-CB50-4F93-9773-FCD2200DDDF6}"/>
          </ac:spMkLst>
        </pc:spChg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358607563" sldId="257"/>
            <ac:spMk id="4" creationId="{AF799E4F-BEA2-4A5C-AF3E-421F7ED4783A}"/>
          </ac:spMkLst>
        </pc:spChg>
      </pc:sldChg>
      <pc:sldChg chg="modSp mod modClrScheme chgLayout">
        <pc:chgData name="Berg, Claire" userId="S::171057030@edu.leonschools.net::bfb70f21-ae54-4899-ba58-5e84d3d2655b" providerId="AD" clId="Web-{93B98CEA-2F25-37D8-121A-3ACDB48CAD91}" dt="2020-04-20T18:45:43.785" v="4"/>
        <pc:sldMkLst>
          <pc:docMk/>
          <pc:sldMk cId="1194324033" sldId="258"/>
        </pc:sldMkLst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194324033" sldId="258"/>
            <ac:spMk id="2" creationId="{4DACB6A4-9FC3-46B6-9C65-100C72774A46}"/>
          </ac:spMkLst>
        </pc:spChg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1194324033" sldId="258"/>
            <ac:spMk id="3" creationId="{62F611D6-6389-4571-9CB5-6C42F7E7E350}"/>
          </ac:spMkLst>
        </pc:spChg>
      </pc:sldChg>
      <pc:sldChg chg="addSp modSp new">
        <pc:chgData name="Berg, Claire" userId="S::171057030@edu.leonschools.net::bfb70f21-ae54-4899-ba58-5e84d3d2655b" providerId="AD" clId="Web-{93B98CEA-2F25-37D8-121A-3ACDB48CAD91}" dt="2020-04-20T18:50:32.390" v="74"/>
        <pc:sldMkLst>
          <pc:docMk/>
          <pc:sldMk cId="582558455" sldId="259"/>
        </pc:sldMkLst>
        <pc:spChg chg="add mod">
          <ac:chgData name="Berg, Claire" userId="S::171057030@edu.leonschools.net::bfb70f21-ae54-4899-ba58-5e84d3d2655b" providerId="AD" clId="Web-{93B98CEA-2F25-37D8-121A-3ACDB48CAD91}" dt="2020-04-20T18:50:32.390" v="74"/>
          <ac:spMkLst>
            <pc:docMk/>
            <pc:sldMk cId="582558455" sldId="259"/>
            <ac:spMk id="2" creationId="{FCBFF4D4-31EC-44DA-B089-E5AA4DAE9881}"/>
          </ac:spMkLst>
        </pc:spChg>
      </pc:sldChg>
      <pc:sldChg chg="modSp new del">
        <pc:chgData name="Berg, Claire" userId="S::171057030@edu.leonschools.net::bfb70f21-ae54-4899-ba58-5e84d3d2655b" providerId="AD" clId="Web-{93B98CEA-2F25-37D8-121A-3ACDB48CAD91}" dt="2020-04-20T18:47:33.248" v="8"/>
        <pc:sldMkLst>
          <pc:docMk/>
          <pc:sldMk cId="2742053623" sldId="259"/>
        </pc:sldMkLst>
        <pc:spChg chg="mod">
          <ac:chgData name="Berg, Claire" userId="S::171057030@edu.leonschools.net::bfb70f21-ae54-4899-ba58-5e84d3d2655b" providerId="AD" clId="Web-{93B98CEA-2F25-37D8-121A-3ACDB48CAD91}" dt="2020-04-20T18:47:13.512" v="7" actId="14100"/>
          <ac:spMkLst>
            <pc:docMk/>
            <pc:sldMk cId="2742053623" sldId="259"/>
            <ac:spMk id="2" creationId="{4C2D03C7-810F-435A-8524-D91A8BF7EF2E}"/>
          </ac:spMkLst>
        </pc:spChg>
      </pc:sldChg>
      <pc:sldChg chg="modSp del mod modClrScheme chgLayout">
        <pc:chgData name="Berg, Claire" userId="S::171057030@edu.leonschools.net::bfb70f21-ae54-4899-ba58-5e84d3d2655b" providerId="AD" clId="Web-{93B98CEA-2F25-37D8-121A-3ACDB48CAD91}" dt="2020-04-20T18:45:49.144" v="5"/>
        <pc:sldMkLst>
          <pc:docMk/>
          <pc:sldMk cId="3600535349" sldId="259"/>
        </pc:sldMkLst>
        <pc:spChg chg="mod ord">
          <ac:chgData name="Berg, Claire" userId="S::171057030@edu.leonschools.net::bfb70f21-ae54-4899-ba58-5e84d3d2655b" providerId="AD" clId="Web-{93B98CEA-2F25-37D8-121A-3ACDB48CAD91}" dt="2020-04-20T18:45:43.785" v="4"/>
          <ac:spMkLst>
            <pc:docMk/>
            <pc:sldMk cId="3600535349" sldId="259"/>
            <ac:spMk id="2" creationId="{79E2924A-71B6-4EFE-B9E0-FBC85AA4C250}"/>
          </ac:spMkLst>
        </pc:spChg>
      </pc:sldChg>
      <pc:sldMasterChg chg="del delSldLayout">
        <pc:chgData name="Berg, Claire" userId="S::171057030@edu.leonschools.net::bfb70f21-ae54-4899-ba58-5e84d3d2655b" providerId="AD" clId="Web-{93B98CEA-2F25-37D8-121A-3ACDB48CAD91}" dt="2020-04-20T18:45:13.579" v="0"/>
        <pc:sldMasterMkLst>
          <pc:docMk/>
          <pc:sldMasterMk cId="504165514" sldId="2147484152"/>
        </pc:sldMasterMkLst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207765065" sldId="2147484153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329787707" sldId="2147484154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1552200761" sldId="2147484155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1172945423" sldId="2147484156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527499697" sldId="2147484157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2582141401" sldId="2147484158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525238991" sldId="2147484159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18673213" sldId="2147484160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239738798" sldId="2147484161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724509353" sldId="2147484162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2157604844" sldId="2147484163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74953075" sldId="2147484164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416430880" sldId="2147484165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2247900821" sldId="2147484166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3234615230" sldId="2147484167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2159576532" sldId="2147484168"/>
          </pc:sldLayoutMkLst>
        </pc:sldLayoutChg>
        <pc:sldLayoutChg chg="del">
          <pc:chgData name="Berg, Claire" userId="S::171057030@edu.leonschools.net::bfb70f21-ae54-4899-ba58-5e84d3d2655b" providerId="AD" clId="Web-{93B98CEA-2F25-37D8-121A-3ACDB48CAD91}" dt="2020-04-20T18:45:13.579" v="0"/>
          <pc:sldLayoutMkLst>
            <pc:docMk/>
            <pc:sldMasterMk cId="504165514" sldId="2147484152"/>
            <pc:sldLayoutMk cId="1781495899" sldId="214748416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93B98CEA-2F25-37D8-121A-3ACDB48CAD91}" dt="2020-04-20T18:45:29.736" v="1"/>
        <pc:sldMasterMkLst>
          <pc:docMk/>
          <pc:sldMasterMk cId="998644336" sldId="2147484170"/>
        </pc:sldMasterMkLst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2708188672" sldId="214748417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704981951" sldId="214748417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3466707495" sldId="214748417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1649267053" sldId="214748417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3113521680" sldId="214748417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1654499526" sldId="214748417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1975485434" sldId="214748417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2933791246" sldId="214748417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790894438" sldId="214748417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3277271230" sldId="214748418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309600340" sldId="214748418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2467802448" sldId="214748418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1001349183" sldId="214748418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2449705841" sldId="214748418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2293463797" sldId="214748418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3449453820" sldId="214748418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29.736" v="1"/>
          <pc:sldLayoutMkLst>
            <pc:docMk/>
            <pc:sldMasterMk cId="998644336" sldId="2147484170"/>
            <pc:sldLayoutMk cId="1053426942" sldId="214748418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93B98CEA-2F25-37D8-121A-3ACDB48CAD91}" dt="2020-04-20T18:45:35.737" v="2"/>
        <pc:sldMasterMkLst>
          <pc:docMk/>
          <pc:sldMasterMk cId="1514237058" sldId="2147484188"/>
        </pc:sldMasterMkLst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28183497" sldId="214748418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2188125659" sldId="214748419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3359263093" sldId="214748419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54760301" sldId="214748419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4013469406" sldId="214748419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970603768" sldId="214748419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137152040" sldId="214748419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1969143038" sldId="214748419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4227101621" sldId="214748419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1943980702" sldId="214748419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4131676903" sldId="214748419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4275028504" sldId="214748420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3765426406" sldId="214748420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1091294368" sldId="214748420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57574343" sldId="214748420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1688105640" sldId="214748420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35.737" v="2"/>
          <pc:sldLayoutMkLst>
            <pc:docMk/>
            <pc:sldMasterMk cId="1514237058" sldId="2147484188"/>
            <pc:sldLayoutMk cId="29069207" sldId="2147484205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93B98CEA-2F25-37D8-121A-3ACDB48CAD91}" dt="2020-04-20T18:45:40.112" v="3"/>
        <pc:sldMasterMkLst>
          <pc:docMk/>
          <pc:sldMasterMk cId="2427647913" sldId="2147484206"/>
        </pc:sldMasterMkLst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3173475044" sldId="214748420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502309649" sldId="214748420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445042536" sldId="214748420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4237153303" sldId="214748421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1838671664" sldId="214748421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3203120952" sldId="214748421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4165363532" sldId="214748421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1310565124" sldId="214748421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711527610" sldId="214748421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1798481095" sldId="214748421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3050169097" sldId="214748421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2868024837" sldId="214748421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2246159577" sldId="214748421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87917458" sldId="214748422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3911254197" sldId="214748422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3045633375" sldId="214748422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0.112" v="3"/>
          <pc:sldLayoutMkLst>
            <pc:docMk/>
            <pc:sldMasterMk cId="2427647913" sldId="2147484206"/>
            <pc:sldLayoutMk cId="1679667754" sldId="2147484223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93B98CEA-2F25-37D8-121A-3ACDB48CAD91}" dt="2020-04-20T18:45:43.785" v="4"/>
        <pc:sldMasterMkLst>
          <pc:docMk/>
          <pc:sldMasterMk cId="3473132470" sldId="2147484224"/>
        </pc:sldMasterMkLst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263332522" sldId="214748422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3253892644" sldId="214748422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955004367" sldId="214748422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4066578062" sldId="214748422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908193998" sldId="214748422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890892594" sldId="214748423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3180924436" sldId="2147484231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172732204" sldId="2147484232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2335463337" sldId="2147484233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4244624443" sldId="2147484234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693520271" sldId="2147484235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2506666199" sldId="2147484236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555047476" sldId="2147484237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2711328764" sldId="2147484238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4272159781" sldId="2147484239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3935489222" sldId="2147484240"/>
          </pc:sldLayoutMkLst>
        </pc:sldLayoutChg>
        <pc:sldLayoutChg chg="add del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3473132470" sldId="2147484224"/>
            <pc:sldLayoutMk cId="1916461688" sldId="2147484241"/>
          </pc:sldLayoutMkLst>
        </pc:sldLayoutChg>
      </pc:sldMasterChg>
      <pc:sldMasterChg chg="add addSldLayout modSldLayout">
        <pc:chgData name="Berg, Claire" userId="S::171057030@edu.leonschools.net::bfb70f21-ae54-4899-ba58-5e84d3d2655b" providerId="AD" clId="Web-{93B98CEA-2F25-37D8-121A-3ACDB48CAD91}" dt="2020-04-20T18:45:43.785" v="4"/>
        <pc:sldMasterMkLst>
          <pc:docMk/>
          <pc:sldMasterMk cId="403162519" sldId="2147484242"/>
        </pc:sldMasterMkLst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4038236335" sldId="2147484243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1687070929" sldId="2147484244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182613623" sldId="2147484245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2399074684" sldId="2147484246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1015992245" sldId="2147484247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3483968680" sldId="2147484248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790434392" sldId="2147484249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3806103752" sldId="2147484250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2481713230" sldId="2147484251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2610386995" sldId="2147484252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2549291136" sldId="2147484253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2178621999" sldId="2147484254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3852989576" sldId="2147484255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13863854" sldId="2147484256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3275044290" sldId="2147484257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121054927" sldId="2147484258"/>
          </pc:sldLayoutMkLst>
        </pc:sldLayoutChg>
        <pc:sldLayoutChg chg="add mod replId">
          <pc:chgData name="Berg, Claire" userId="S::171057030@edu.leonschools.net::bfb70f21-ae54-4899-ba58-5e84d3d2655b" providerId="AD" clId="Web-{93B98CEA-2F25-37D8-121A-3ACDB48CAD91}" dt="2020-04-20T18:45:43.785" v="4"/>
          <pc:sldLayoutMkLst>
            <pc:docMk/>
            <pc:sldMasterMk cId="403162519" sldId="2147484242"/>
            <pc:sldLayoutMk cId="3707835035" sldId="2147484259"/>
          </pc:sldLayoutMkLst>
        </pc:sldLayoutChg>
      </pc:sldMasterChg>
    </pc:docChg>
  </pc:docChgLst>
  <pc:docChgLst>
    <pc:chgData name="Berg, Claire" userId="S::171057030@edu.leonschools.net::bfb70f21-ae54-4899-ba58-5e84d3d2655b" providerId="AD" clId="Web-{2701F3FB-9DAA-CB8C-C89B-3A95F7D32991}"/>
    <pc:docChg chg="addSld modSld addMainMaster delMainMaster">
      <pc:chgData name="Berg, Claire" userId="S::171057030@edu.leonschools.net::bfb70f21-ae54-4899-ba58-5e84d3d2655b" providerId="AD" clId="Web-{2701F3FB-9DAA-CB8C-C89B-3A95F7D32991}" dt="2020-04-16T18:42:37.690" v="472"/>
      <pc:docMkLst>
        <pc:docMk/>
      </pc:docMkLst>
      <pc:sldChg chg="delSp modSp mod modClrScheme delDesignElem chgLayout">
        <pc:chgData name="Berg, Claire" userId="S::171057030@edu.leonschools.net::bfb70f21-ae54-4899-ba58-5e84d3d2655b" providerId="AD" clId="Web-{2701F3FB-9DAA-CB8C-C89B-3A95F7D32991}" dt="2020-04-16T18:42:37.690" v="472"/>
        <pc:sldMkLst>
          <pc:docMk/>
          <pc:sldMk cId="109857222" sldId="256"/>
        </pc:sldMkLst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Berg, Claire" userId="S::171057030@edu.leonschools.net::bfb70f21-ae54-4899-ba58-5e84d3d2655b" providerId="AD" clId="Web-{2701F3FB-9DAA-CB8C-C89B-3A95F7D32991}" dt="2020-04-16T18:38:18.330" v="445"/>
          <ac:spMkLst>
            <pc:docMk/>
            <pc:sldMk cId="109857222" sldId="256"/>
            <ac:spMk id="19" creationId="{0671A8AE-40A1-4631-A6B8-581AFF065482}"/>
          </ac:spMkLst>
        </pc:spChg>
        <pc:spChg chg="del">
          <ac:chgData name="Berg, Claire" userId="S::171057030@edu.leonschools.net::bfb70f21-ae54-4899-ba58-5e84d3d2655b" providerId="AD" clId="Web-{2701F3FB-9DAA-CB8C-C89B-3A95F7D32991}" dt="2020-04-16T18:38:18.330" v="445"/>
          <ac:spMkLst>
            <pc:docMk/>
            <pc:sldMk cId="109857222" sldId="256"/>
            <ac:spMk id="21" creationId="{AB58EF07-17C2-48CF-ABB0-EEF1F17CB8F0}"/>
          </ac:spMkLst>
        </pc:spChg>
        <pc:spChg chg="del">
          <ac:chgData name="Berg, Claire" userId="S::171057030@edu.leonschools.net::bfb70f21-ae54-4899-ba58-5e84d3d2655b" providerId="AD" clId="Web-{2701F3FB-9DAA-CB8C-C89B-3A95F7D32991}" dt="2020-04-16T18:38:18.330" v="445"/>
          <ac:spMkLst>
            <pc:docMk/>
            <pc:sldMk cId="109857222" sldId="256"/>
            <ac:spMk id="23" creationId="{AF2F604E-43BE-4DC3-B983-E071523364F8}"/>
          </ac:spMkLst>
        </pc:spChg>
        <pc:spChg chg="del">
          <ac:chgData name="Berg, Claire" userId="S::171057030@edu.leonschools.net::bfb70f21-ae54-4899-ba58-5e84d3d2655b" providerId="AD" clId="Web-{2701F3FB-9DAA-CB8C-C89B-3A95F7D32991}" dt="2020-04-16T18:38:18.330" v="445"/>
          <ac:spMkLst>
            <pc:docMk/>
            <pc:sldMk cId="109857222" sldId="256"/>
            <ac:spMk id="25" creationId="{08C9B587-E65E-4B52-B37C-ABEBB6E87928}"/>
          </ac:spMkLst>
        </pc:spChg>
        <pc:picChg chg="mod">
          <ac:chgData name="Berg, Claire" userId="S::171057030@edu.leonschools.net::bfb70f21-ae54-4899-ba58-5e84d3d2655b" providerId="AD" clId="Web-{2701F3FB-9DAA-CB8C-C89B-3A95F7D32991}" dt="2020-04-16T18:41:47.690" v="466" actId="14100"/>
          <ac:picMkLst>
            <pc:docMk/>
            <pc:sldMk cId="109857222" sldId="256"/>
            <ac:picMk id="12" creationId="{1F174671-2E52-419D-A3C8-041ECD1D1F5B}"/>
          </ac:picMkLst>
        </pc:picChg>
      </pc:sldChg>
      <pc:sldChg chg="modSp mod modClrScheme chgLayout">
        <pc:chgData name="Berg, Claire" userId="S::171057030@edu.leonschools.net::bfb70f21-ae54-4899-ba58-5e84d3d2655b" providerId="AD" clId="Web-{2701F3FB-9DAA-CB8C-C89B-3A95F7D32991}" dt="2020-04-16T18:42:37.690" v="472"/>
        <pc:sldMkLst>
          <pc:docMk/>
          <pc:sldMk cId="1358607563" sldId="257"/>
        </pc:sldMkLst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1358607563" sldId="257"/>
            <ac:spMk id="2" creationId="{028F8F82-E70B-4262-A036-2A62917F0AF5}"/>
          </ac:spMkLst>
        </pc:spChg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1358607563" sldId="257"/>
            <ac:spMk id="3" creationId="{74377D69-CB50-4F93-9773-FCD2200DDDF6}"/>
          </ac:spMkLst>
        </pc:spChg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1358607563" sldId="257"/>
            <ac:spMk id="4" creationId="{AF799E4F-BEA2-4A5C-AF3E-421F7ED4783A}"/>
          </ac:spMkLst>
        </pc:spChg>
        <pc:spChg chg="mod">
          <ac:chgData name="Berg, Claire" userId="S::171057030@edu.leonschools.net::bfb70f21-ae54-4899-ba58-5e84d3d2655b" providerId="AD" clId="Web-{2701F3FB-9DAA-CB8C-C89B-3A95F7D32991}" dt="2020-04-16T18:28:01.096" v="3" actId="20577"/>
          <ac:spMkLst>
            <pc:docMk/>
            <pc:sldMk cId="1358607563" sldId="257"/>
            <ac:spMk id="5" creationId="{2E429AA7-D4A9-4084-819F-4A1C1FA8E70C}"/>
          </ac:spMkLst>
        </pc:spChg>
      </pc:sldChg>
      <pc:sldChg chg="modSp new mod modClrScheme chgLayout">
        <pc:chgData name="Berg, Claire" userId="S::171057030@edu.leonschools.net::bfb70f21-ae54-4899-ba58-5e84d3d2655b" providerId="AD" clId="Web-{2701F3FB-9DAA-CB8C-C89B-3A95F7D32991}" dt="2020-04-16T18:42:37.690" v="472"/>
        <pc:sldMkLst>
          <pc:docMk/>
          <pc:sldMk cId="3730124276" sldId="258"/>
        </pc:sldMkLst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3730124276" sldId="258"/>
            <ac:spMk id="2" creationId="{8CCE4AD7-818B-4410-8DE3-EF2FBFFDEA55}"/>
          </ac:spMkLst>
        </pc:spChg>
        <pc:spChg chg="mod ord">
          <ac:chgData name="Berg, Claire" userId="S::171057030@edu.leonschools.net::bfb70f21-ae54-4899-ba58-5e84d3d2655b" providerId="AD" clId="Web-{2701F3FB-9DAA-CB8C-C89B-3A95F7D32991}" dt="2020-04-16T18:42:37.690" v="472"/>
          <ac:spMkLst>
            <pc:docMk/>
            <pc:sldMk cId="3730124276" sldId="258"/>
            <ac:spMk id="3" creationId="{5A9966FF-D5FA-4C0C-89C2-05CD6C76D083}"/>
          </ac:spMkLst>
        </pc:spChg>
      </pc:sldChg>
      <pc:sldMasterChg chg="del delSldLayout">
        <pc:chgData name="Berg, Claire" userId="S::171057030@edu.leonschools.net::bfb70f21-ae54-4899-ba58-5e84d3d2655b" providerId="AD" clId="Web-{2701F3FB-9DAA-CB8C-C89B-3A95F7D32991}" dt="2020-04-16T18:38:18.330" v="445"/>
        <pc:sldMasterMkLst>
          <pc:docMk/>
          <pc:sldMasterMk cId="2460954070" sldId="2147483660"/>
        </pc:sldMasterMkLst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Berg, Claire" userId="S::171057030@edu.leonschools.net::bfb70f21-ae54-4899-ba58-5e84d3d2655b" providerId="AD" clId="Web-{2701F3FB-9DAA-CB8C-C89B-3A95F7D32991}" dt="2020-04-16T18:38:18.330" v="44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8:24.268" v="446"/>
        <pc:sldMasterMkLst>
          <pc:docMk/>
          <pc:sldMasterMk cId="442919674" sldId="2147483672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509688434" sldId="214748367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3225363401" sldId="214748367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2422888995" sldId="214748367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329073475" sldId="214748367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836574038" sldId="214748367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4018013060" sldId="214748367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2475947179" sldId="214748367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3248311324" sldId="214748368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1295627855" sldId="214748368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2413447436" sldId="214748368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666552801" sldId="214748368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2406390725" sldId="214748368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4005068952" sldId="214748368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684217284" sldId="214748368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2510450241" sldId="214748368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1045337202" sldId="214748368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24.268" v="446"/>
          <pc:sldLayoutMkLst>
            <pc:docMk/>
            <pc:sldMasterMk cId="442919674" sldId="2147483672"/>
            <pc:sldLayoutMk cId="1340222556" sldId="214748368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8:33.846" v="447"/>
        <pc:sldMasterMkLst>
          <pc:docMk/>
          <pc:sldMasterMk cId="2363160214" sldId="2147483690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3225206124" sldId="214748369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494290292" sldId="214748369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4069897799" sldId="214748369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702925964" sldId="214748369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137232006" sldId="214748369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1963128051" sldId="214748369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2238244433" sldId="214748369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1284867499" sldId="214748369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4168464990" sldId="214748369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2192364288" sldId="214748370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3808743355" sldId="214748370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3043993735" sldId="214748370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746646986" sldId="214748370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186320112" sldId="214748370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3635193398" sldId="214748370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1450505057" sldId="214748370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33.846" v="447"/>
          <pc:sldLayoutMkLst>
            <pc:docMk/>
            <pc:sldMasterMk cId="2363160214" sldId="2147483690"/>
            <pc:sldLayoutMk cId="3023824727" sldId="214748370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8:43.158" v="448"/>
        <pc:sldMasterMkLst>
          <pc:docMk/>
          <pc:sldMasterMk cId="772207005" sldId="2147483708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975839864" sldId="214748370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806639545" sldId="214748371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1026404413" sldId="214748371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085044529" sldId="214748371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3102959636" sldId="214748371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890186048" sldId="214748371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729712286" sldId="214748371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042071102" sldId="214748371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3414289089" sldId="214748371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353534152" sldId="214748371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3530417530" sldId="214748371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4212563212" sldId="214748372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855586187" sldId="214748372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49853778" sldId="214748372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3405350063" sldId="214748372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145818377" sldId="214748372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43.158" v="448"/>
          <pc:sldLayoutMkLst>
            <pc:docMk/>
            <pc:sldMasterMk cId="772207005" sldId="2147483708"/>
            <pc:sldLayoutMk cId="2654906994" sldId="2147483725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8:51.581" v="449"/>
        <pc:sldMasterMkLst>
          <pc:docMk/>
          <pc:sldMasterMk cId="183402748" sldId="2147483726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252296481" sldId="214748372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332286273" sldId="214748372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4079622227" sldId="214748372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4204157051" sldId="214748373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536573578" sldId="214748373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2280183430" sldId="214748373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3498022221" sldId="214748373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521078736" sldId="214748373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2452010842" sldId="214748373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2816706397" sldId="214748373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539299613" sldId="214748373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164704173" sldId="214748373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432096559" sldId="214748373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1679962663" sldId="214748374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2901109839" sldId="214748374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317477338" sldId="214748374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1.581" v="449"/>
          <pc:sldLayoutMkLst>
            <pc:docMk/>
            <pc:sldMasterMk cId="183402748" sldId="2147483726"/>
            <pc:sldLayoutMk cId="2774805891" sldId="2147483743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8:54.643" v="450"/>
        <pc:sldMasterMkLst>
          <pc:docMk/>
          <pc:sldMasterMk cId="3526950884" sldId="2147483744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1598715816" sldId="214748374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340830427" sldId="214748374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2476828016" sldId="214748374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4265878572" sldId="214748374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1123164455" sldId="214748374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4242361299" sldId="214748375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2432789746" sldId="214748375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3843384687" sldId="214748375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3890495486" sldId="214748375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1203324954" sldId="214748375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257189042" sldId="214748375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2729409762" sldId="214748375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3078767988" sldId="214748375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1002325577" sldId="214748375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1483311071" sldId="214748375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714485657" sldId="214748376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8:54.643" v="450"/>
          <pc:sldLayoutMkLst>
            <pc:docMk/>
            <pc:sldMasterMk cId="3526950884" sldId="2147483744"/>
            <pc:sldLayoutMk cId="3637704291" sldId="2147483761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9:25.174" v="451"/>
        <pc:sldMasterMkLst>
          <pc:docMk/>
          <pc:sldMasterMk cId="1870553679" sldId="2147483762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1709574192" sldId="214748376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457297148" sldId="214748376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353717942" sldId="214748376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1963054801" sldId="214748376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2218320440" sldId="214748376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970306238" sldId="214748376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052641033" sldId="214748376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2840597437" sldId="214748377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1761250656" sldId="214748377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570625429" sldId="214748377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4106503546" sldId="214748377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760299283" sldId="214748377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1983651621" sldId="214748377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439576150" sldId="214748377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1847157686" sldId="214748377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545719925" sldId="214748377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25.174" v="451"/>
          <pc:sldLayoutMkLst>
            <pc:docMk/>
            <pc:sldMasterMk cId="1870553679" sldId="2147483762"/>
            <pc:sldLayoutMk cId="3585912931" sldId="214748377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9:45.862" v="452"/>
        <pc:sldMasterMkLst>
          <pc:docMk/>
          <pc:sldMasterMk cId="4157991016" sldId="2147483780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271263231" sldId="214748378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535314275" sldId="214748378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1667583639" sldId="214748378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207429909" sldId="214748378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331621884" sldId="214748378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953753400" sldId="214748378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037930111" sldId="214748378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2195280062" sldId="214748378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2021379010" sldId="214748378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473758108" sldId="214748379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4183907127" sldId="214748379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2197936334" sldId="214748379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2703224637" sldId="214748379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107298465" sldId="214748379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685629769" sldId="214748379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1608681775" sldId="214748379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45.862" v="452"/>
          <pc:sldLayoutMkLst>
            <pc:docMk/>
            <pc:sldMasterMk cId="4157991016" sldId="2147483780"/>
            <pc:sldLayoutMk cId="3935991014" sldId="214748379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39:52.502" v="453"/>
        <pc:sldMasterMkLst>
          <pc:docMk/>
          <pc:sldMasterMk cId="307145190" sldId="2147483798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853266435" sldId="214748379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219460673" sldId="214748380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1301154531" sldId="214748380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49040955" sldId="214748380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4022809800" sldId="214748380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3573399769" sldId="214748380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3860860694" sldId="214748380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4209631379" sldId="214748380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1533924890" sldId="214748380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2090894351" sldId="214748380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39:52.502" v="453"/>
          <pc:sldLayoutMkLst>
            <pc:docMk/>
            <pc:sldMasterMk cId="307145190" sldId="2147483798"/>
            <pc:sldLayoutMk cId="3103233913" sldId="214748380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1:20.080" v="461"/>
        <pc:sldMasterMkLst>
          <pc:docMk/>
          <pc:sldMasterMk cId="1690450771" sldId="2147483810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1333190041" sldId="214748381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3006746362" sldId="214748381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2771184007" sldId="214748381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4087612811" sldId="214748381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1381432333" sldId="214748381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1925968394" sldId="214748381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4270849340" sldId="214748381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3092513018" sldId="214748381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3186865134" sldId="214748381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1492661160" sldId="214748382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3247972169" sldId="214748382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2454173383" sldId="214748382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2391154461" sldId="214748382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9751054" sldId="214748382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930259692" sldId="214748382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4249856632" sldId="214748382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0.080" v="461"/>
          <pc:sldLayoutMkLst>
            <pc:docMk/>
            <pc:sldMasterMk cId="1690450771" sldId="2147483810"/>
            <pc:sldLayoutMk cId="3102509460" sldId="214748382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1:25.658" v="462"/>
        <pc:sldMasterMkLst>
          <pc:docMk/>
          <pc:sldMasterMk cId="4110742639" sldId="2147483828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2552624117" sldId="214748382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4169158455" sldId="214748383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2583136414" sldId="214748383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897325524" sldId="214748383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534020469" sldId="214748383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3287217241" sldId="214748383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3302550804" sldId="214748383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2951168100" sldId="214748383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976718590" sldId="214748383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826823011" sldId="214748383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1051766820" sldId="214748383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2784351584" sldId="214748384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50757012" sldId="214748384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1648573950" sldId="214748384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1862294813" sldId="214748384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3386866054" sldId="214748384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25.658" v="462"/>
          <pc:sldLayoutMkLst>
            <pc:docMk/>
            <pc:sldMasterMk cId="4110742639" sldId="2147483828"/>
            <pc:sldLayoutMk cId="748834758" sldId="2147483845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1:57.768" v="467"/>
        <pc:sldMasterMkLst>
          <pc:docMk/>
          <pc:sldMasterMk cId="344846700" sldId="2147483846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772138024" sldId="214748384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2033091632" sldId="214748384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1614581017" sldId="214748384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2655900545" sldId="214748385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2374534663" sldId="214748385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1526845049" sldId="214748385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244241860" sldId="214748385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699577075" sldId="214748385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1485535278" sldId="214748385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982605011" sldId="214748385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1698948568" sldId="214748385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957103493" sldId="214748385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416002226" sldId="214748385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561834641" sldId="214748386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783615181" sldId="214748386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1152380264" sldId="214748386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1:57.768" v="467"/>
          <pc:sldLayoutMkLst>
            <pc:docMk/>
            <pc:sldMasterMk cId="344846700" sldId="2147483846"/>
            <pc:sldLayoutMk cId="3718547830" sldId="2147483863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2:05.330" v="468"/>
        <pc:sldMasterMkLst>
          <pc:docMk/>
          <pc:sldMasterMk cId="4129186724" sldId="2147483864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704679363" sldId="214748386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3915007346" sldId="214748386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246554671" sldId="214748386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68947772" sldId="214748386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2233797417" sldId="214748386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328008291" sldId="214748387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498754276" sldId="214748387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3833614525" sldId="214748387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384515924" sldId="214748387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2741389471" sldId="214748387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153622982" sldId="214748387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83393073" sldId="214748387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3766066768" sldId="214748387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507753821" sldId="214748387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58582724" sldId="214748387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1821274497" sldId="214748388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05.330" v="468"/>
          <pc:sldLayoutMkLst>
            <pc:docMk/>
            <pc:sldMasterMk cId="4129186724" sldId="2147483864"/>
            <pc:sldLayoutMk cId="3869216830" sldId="2147483881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2:16.768" v="469"/>
        <pc:sldMasterMkLst>
          <pc:docMk/>
          <pc:sldMasterMk cId="2727564835" sldId="2147483882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2286633817" sldId="214748388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827384228" sldId="214748388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644612544" sldId="214748388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4268983867" sldId="214748388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734524434" sldId="214748388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604786387" sldId="214748388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058501926" sldId="214748388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2453506143" sldId="214748389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4113230787" sldId="214748389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023389829" sldId="214748389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653530631" sldId="214748389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491872507" sldId="214748389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2401706416" sldId="214748389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853759471" sldId="214748389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1979881018" sldId="214748389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680953057" sldId="214748389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16.768" v="469"/>
          <pc:sldLayoutMkLst>
            <pc:docMk/>
            <pc:sldMasterMk cId="2727564835" sldId="2147483882"/>
            <pc:sldLayoutMk cId="2959997804" sldId="214748389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2:23.440" v="470"/>
        <pc:sldMasterMkLst>
          <pc:docMk/>
          <pc:sldMasterMk cId="915125162" sldId="2147483900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1361868564" sldId="214748390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2504528438" sldId="214748390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871988945" sldId="214748390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3169215831" sldId="214748390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1385358219" sldId="214748390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3033348436" sldId="214748390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2842591642" sldId="214748390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3733428870" sldId="214748390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1388223244" sldId="214748390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4070279270" sldId="214748391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1342751336" sldId="214748391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1625355633" sldId="214748391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2845845740" sldId="214748391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600472359" sldId="214748391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2289148670" sldId="214748391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2402104971" sldId="214748391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23.440" v="470"/>
          <pc:sldLayoutMkLst>
            <pc:docMk/>
            <pc:sldMasterMk cId="915125162" sldId="2147483900"/>
            <pc:sldLayoutMk cId="769707828" sldId="214748391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2:30.190" v="471"/>
        <pc:sldMasterMkLst>
          <pc:docMk/>
          <pc:sldMasterMk cId="730520581" sldId="2147483918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564270952" sldId="214748391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2166290064" sldId="214748392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1685864001" sldId="214748392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4230014448" sldId="214748392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173415094" sldId="214748392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3089533956" sldId="214748392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4092026468" sldId="214748392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2789656215" sldId="214748392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1223967038" sldId="214748392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334163405" sldId="214748392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526203144" sldId="214748392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4026635390" sldId="214748393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19119872" sldId="214748393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3844045344" sldId="214748393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635521635" sldId="214748393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1532012128" sldId="214748393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0.190" v="471"/>
          <pc:sldLayoutMkLst>
            <pc:docMk/>
            <pc:sldMasterMk cId="730520581" sldId="2147483918"/>
            <pc:sldLayoutMk cId="761718278" sldId="2147483935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2701F3FB-9DAA-CB8C-C89B-3A95F7D32991}" dt="2020-04-16T18:42:37.690" v="472"/>
        <pc:sldMasterMkLst>
          <pc:docMk/>
          <pc:sldMasterMk cId="3231090129" sldId="2147483936"/>
        </pc:sldMasterMkLst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692877081" sldId="214748393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023200036" sldId="214748393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2504403111" sldId="214748393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510989821" sldId="214748394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2696091529" sldId="214748394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899171678" sldId="214748394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360368228" sldId="2147483943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1126590271" sldId="2147483944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2515618133" sldId="2147483945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1791344891" sldId="2147483946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919156774" sldId="2147483947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2674399669" sldId="2147483948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2109477333" sldId="2147483949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88408170" sldId="2147483950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3027156265" sldId="2147483951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4136848260" sldId="2147483952"/>
          </pc:sldLayoutMkLst>
        </pc:sldLayoutChg>
        <pc:sldLayoutChg chg="add del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3231090129" sldId="2147483936"/>
            <pc:sldLayoutMk cId="156280791" sldId="2147483953"/>
          </pc:sldLayoutMkLst>
        </pc:sldLayoutChg>
      </pc:sldMasterChg>
      <pc:sldMasterChg chg="add addSldLayout modSldLayout">
        <pc:chgData name="Berg, Claire" userId="S::171057030@edu.leonschools.net::bfb70f21-ae54-4899-ba58-5e84d3d2655b" providerId="AD" clId="Web-{2701F3FB-9DAA-CB8C-C89B-3A95F7D32991}" dt="2020-04-16T18:42:37.690" v="472"/>
        <pc:sldMasterMkLst>
          <pc:docMk/>
          <pc:sldMasterMk cId="1843758328" sldId="2147483954"/>
        </pc:sldMasterMkLst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3137822459" sldId="2147483955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2284765165" sldId="2147483956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632272933" sldId="2147483957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3199525903" sldId="2147483958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757629889" sldId="2147483959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1684922336" sldId="2147483960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4017492412" sldId="2147483961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1004991064" sldId="2147483962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790352568" sldId="2147483963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1897169144" sldId="2147483964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3552279959" sldId="2147483965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595973426" sldId="2147483966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3545589633" sldId="2147483967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4128476479" sldId="2147483968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2306769408" sldId="2147483969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2788493346" sldId="2147483970"/>
          </pc:sldLayoutMkLst>
        </pc:sldLayoutChg>
        <pc:sldLayoutChg chg="add mod replId">
          <pc:chgData name="Berg, Claire" userId="S::171057030@edu.leonschools.net::bfb70f21-ae54-4899-ba58-5e84d3d2655b" providerId="AD" clId="Web-{2701F3FB-9DAA-CB8C-C89B-3A95F7D32991}" dt="2020-04-16T18:42:37.690" v="472"/>
          <pc:sldLayoutMkLst>
            <pc:docMk/>
            <pc:sldMasterMk cId="1843758328" sldId="2147483954"/>
            <pc:sldLayoutMk cId="2816799258" sldId="2147483971"/>
          </pc:sldLayoutMkLst>
        </pc:sldLayoutChg>
      </pc:sldMasterChg>
    </pc:docChg>
  </pc:docChgLst>
  <pc:docChgLst>
    <pc:chgData name="Berg, Claire" userId="S::171057030@edu.leonschools.net::bfb70f21-ae54-4899-ba58-5e84d3d2655b" providerId="AD" clId="Web-{E3D06646-F4B4-0C37-E777-AFABE5B6B519}"/>
    <pc:docChg chg="addSld delSld modSld addMainMaster delMainMaster">
      <pc:chgData name="Berg, Claire" userId="S::171057030@edu.leonschools.net::bfb70f21-ae54-4899-ba58-5e84d3d2655b" providerId="AD" clId="Web-{E3D06646-F4B4-0C37-E777-AFABE5B6B519}" dt="2020-04-20T18:24:16.260" v="33"/>
      <pc:docMkLst>
        <pc:docMk/>
      </pc:docMkLst>
      <pc:sldChg chg="modSp mod modClrScheme chgLayout">
        <pc:chgData name="Berg, Claire" userId="S::171057030@edu.leonschools.net::bfb70f21-ae54-4899-ba58-5e84d3d2655b" providerId="AD" clId="Web-{E3D06646-F4B4-0C37-E777-AFABE5B6B519}" dt="2020-04-20T18:23:29.885" v="31"/>
        <pc:sldMkLst>
          <pc:docMk/>
          <pc:sldMk cId="109857222" sldId="256"/>
        </pc:sldMkLst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09857222" sldId="256"/>
            <ac:spMk id="2" creationId="{00000000-0000-0000-0000-000000000000}"/>
          </ac:spMkLst>
        </pc:spChg>
      </pc:sldChg>
      <pc:sldChg chg="modSp mod modClrScheme chgLayout">
        <pc:chgData name="Berg, Claire" userId="S::171057030@edu.leonschools.net::bfb70f21-ae54-4899-ba58-5e84d3d2655b" providerId="AD" clId="Web-{E3D06646-F4B4-0C37-E777-AFABE5B6B519}" dt="2020-04-20T18:23:29.885" v="31"/>
        <pc:sldMkLst>
          <pc:docMk/>
          <pc:sldMk cId="1358607563" sldId="257"/>
        </pc:sldMkLst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358607563" sldId="257"/>
            <ac:spMk id="2" creationId="{028F8F82-E70B-4262-A036-2A62917F0AF5}"/>
          </ac:spMkLst>
        </pc:spChg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358607563" sldId="257"/>
            <ac:spMk id="3" creationId="{74377D69-CB50-4F93-9773-FCD2200DDDF6}"/>
          </ac:spMkLst>
        </pc:spChg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358607563" sldId="257"/>
            <ac:spMk id="4" creationId="{AF799E4F-BEA2-4A5C-AF3E-421F7ED4783A}"/>
          </ac:spMkLst>
        </pc:spChg>
      </pc:sldChg>
      <pc:sldChg chg="modSp mod modClrScheme chgLayout">
        <pc:chgData name="Berg, Claire" userId="S::171057030@edu.leonschools.net::bfb70f21-ae54-4899-ba58-5e84d3d2655b" providerId="AD" clId="Web-{E3D06646-F4B4-0C37-E777-AFABE5B6B519}" dt="2020-04-20T18:23:29.885" v="31"/>
        <pc:sldMkLst>
          <pc:docMk/>
          <pc:sldMk cId="1194324033" sldId="258"/>
        </pc:sldMkLst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194324033" sldId="258"/>
            <ac:spMk id="2" creationId="{4DACB6A4-9FC3-46B6-9C65-100C72774A46}"/>
          </ac:spMkLst>
        </pc:spChg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1194324033" sldId="258"/>
            <ac:spMk id="3" creationId="{62F611D6-6389-4571-9CB5-6C42F7E7E350}"/>
          </ac:spMkLst>
        </pc:spChg>
      </pc:sldChg>
      <pc:sldChg chg="delSp modSp new del">
        <pc:chgData name="Berg, Claire" userId="S::171057030@edu.leonschools.net::bfb70f21-ae54-4899-ba58-5e84d3d2655b" providerId="AD" clId="Web-{E3D06646-F4B4-0C37-E777-AFABE5B6B519}" dt="2020-04-20T18:21:44.603" v="26"/>
        <pc:sldMkLst>
          <pc:docMk/>
          <pc:sldMk cId="1420926214" sldId="259"/>
        </pc:sldMkLst>
        <pc:spChg chg="del mod">
          <ac:chgData name="Berg, Claire" userId="S::171057030@edu.leonschools.net::bfb70f21-ae54-4899-ba58-5e84d3d2655b" providerId="AD" clId="Web-{E3D06646-F4B4-0C37-E777-AFABE5B6B519}" dt="2020-04-20T18:20:04.071" v="25"/>
          <ac:spMkLst>
            <pc:docMk/>
            <pc:sldMk cId="1420926214" sldId="259"/>
            <ac:spMk id="2" creationId="{B2B9B35C-97DA-4E0A-8DD3-D6080BD178F3}"/>
          </ac:spMkLst>
        </pc:spChg>
        <pc:spChg chg="del">
          <ac:chgData name="Berg, Claire" userId="S::171057030@edu.leonschools.net::bfb70f21-ae54-4899-ba58-5e84d3d2655b" providerId="AD" clId="Web-{E3D06646-F4B4-0C37-E777-AFABE5B6B519}" dt="2020-04-20T18:19:14.743" v="2"/>
          <ac:spMkLst>
            <pc:docMk/>
            <pc:sldMk cId="1420926214" sldId="259"/>
            <ac:spMk id="3" creationId="{3D9D51E8-7295-4F8F-9350-516DD3241C3F}"/>
          </ac:spMkLst>
        </pc:spChg>
        <pc:spChg chg="mod">
          <ac:chgData name="Berg, Claire" userId="S::171057030@edu.leonschools.net::bfb70f21-ae54-4899-ba58-5e84d3d2655b" providerId="AD" clId="Web-{E3D06646-F4B4-0C37-E777-AFABE5B6B519}" dt="2020-04-20T18:19:47.321" v="12" actId="20577"/>
          <ac:spMkLst>
            <pc:docMk/>
            <pc:sldMk cId="1420926214" sldId="259"/>
            <ac:spMk id="4" creationId="{670E7409-8367-467B-BA2D-B63FEF846FDB}"/>
          </ac:spMkLst>
        </pc:spChg>
        <pc:spChg chg="mod">
          <ac:chgData name="Berg, Claire" userId="S::171057030@edu.leonschools.net::bfb70f21-ae54-4899-ba58-5e84d3d2655b" providerId="AD" clId="Web-{E3D06646-F4B4-0C37-E777-AFABE5B6B519}" dt="2020-04-20T18:19:58.603" v="24" actId="20577"/>
          <ac:spMkLst>
            <pc:docMk/>
            <pc:sldMk cId="1420926214" sldId="259"/>
            <ac:spMk id="5" creationId="{94DB6937-B672-4B56-86DE-89A5B2898621}"/>
          </ac:spMkLst>
        </pc:spChg>
      </pc:sldChg>
      <pc:sldChg chg="new del">
        <pc:chgData name="Berg, Claire" userId="S::171057030@edu.leonschools.net::bfb70f21-ae54-4899-ba58-5e84d3d2655b" providerId="AD" clId="Web-{E3D06646-F4B4-0C37-E777-AFABE5B6B519}" dt="2020-04-20T18:23:05.947" v="28"/>
        <pc:sldMkLst>
          <pc:docMk/>
          <pc:sldMk cId="3138151302" sldId="259"/>
        </pc:sldMkLst>
      </pc:sldChg>
      <pc:sldChg chg="new">
        <pc:chgData name="Berg, Claire" userId="S::171057030@edu.leonschools.net::bfb70f21-ae54-4899-ba58-5e84d3d2655b" providerId="AD" clId="Web-{E3D06646-F4B4-0C37-E777-AFABE5B6B519}" dt="2020-04-20T18:24:16.260" v="33"/>
        <pc:sldMkLst>
          <pc:docMk/>
          <pc:sldMk cId="3600535349" sldId="259"/>
        </pc:sldMkLst>
      </pc:sldChg>
      <pc:sldChg chg="modSp new del mod modClrScheme chgLayout">
        <pc:chgData name="Berg, Claire" userId="S::171057030@edu.leonschools.net::bfb70f21-ae54-4899-ba58-5e84d3d2655b" providerId="AD" clId="Web-{E3D06646-F4B4-0C37-E777-AFABE5B6B519}" dt="2020-04-20T18:23:58.666" v="32"/>
        <pc:sldMkLst>
          <pc:docMk/>
          <pc:sldMk cId="3829498002" sldId="259"/>
        </pc:sldMkLst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3829498002" sldId="259"/>
            <ac:spMk id="2" creationId="{721FC928-DC80-480D-A795-72E29681C1F6}"/>
          </ac:spMkLst>
        </pc:spChg>
        <pc:spChg chg="mod ord">
          <ac:chgData name="Berg, Claire" userId="S::171057030@edu.leonschools.net::bfb70f21-ae54-4899-ba58-5e84d3d2655b" providerId="AD" clId="Web-{E3D06646-F4B4-0C37-E777-AFABE5B6B519}" dt="2020-04-20T18:23:29.885" v="31"/>
          <ac:spMkLst>
            <pc:docMk/>
            <pc:sldMk cId="3829498002" sldId="259"/>
            <ac:spMk id="3" creationId="{AB80581D-45B4-4DA6-9DAC-EE6CF046FC2C}"/>
          </ac:spMkLst>
        </pc:spChg>
      </pc:sldChg>
      <pc:sldChg chg="del">
        <pc:chgData name="Berg, Claire" userId="S::171057030@edu.leonschools.net::bfb70f21-ae54-4899-ba58-5e84d3d2655b" providerId="AD" clId="Web-{E3D06646-F4B4-0C37-E777-AFABE5B6B519}" dt="2020-04-20T18:18:42.508" v="0"/>
        <pc:sldMkLst>
          <pc:docMk/>
          <pc:sldMk cId="3726050850" sldId="260"/>
        </pc:sldMkLst>
      </pc:sldChg>
      <pc:sldMasterChg chg="del delSldLayout">
        <pc:chgData name="Berg, Claire" userId="S::171057030@edu.leonschools.net::bfb70f21-ae54-4899-ba58-5e84d3d2655b" providerId="AD" clId="Web-{E3D06646-F4B4-0C37-E777-AFABE5B6B519}" dt="2020-04-20T18:23:23.713" v="30"/>
        <pc:sldMasterMkLst>
          <pc:docMk/>
          <pc:sldMasterMk cId="370826290" sldId="2147484116"/>
        </pc:sldMasterMkLst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160777226" sldId="2147484117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471863479" sldId="2147484118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412538856" sldId="2147484119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153803163" sldId="2147484120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810163164" sldId="2147484121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577417603" sldId="2147484122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2011405276" sldId="2147484123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2368090519" sldId="2147484124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367664578" sldId="2147484125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101858659" sldId="2147484126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573096394" sldId="2147484127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621712933" sldId="2147484128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593424113" sldId="2147484129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4242808773" sldId="2147484130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096706476" sldId="2147484131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1408076838" sldId="2147484132"/>
          </pc:sldLayoutMkLst>
        </pc:sldLayoutChg>
        <pc:sldLayoutChg chg="del">
          <pc:chgData name="Berg, Claire" userId="S::171057030@edu.leonschools.net::bfb70f21-ae54-4899-ba58-5e84d3d2655b" providerId="AD" clId="Web-{E3D06646-F4B4-0C37-E777-AFABE5B6B519}" dt="2020-04-20T18:23:23.713" v="30"/>
          <pc:sldLayoutMkLst>
            <pc:docMk/>
            <pc:sldMasterMk cId="370826290" sldId="2147484116"/>
            <pc:sldLayoutMk cId="3032508165" sldId="2147484133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E3D06646-F4B4-0C37-E777-AFABE5B6B519}" dt="2020-04-20T18:23:29.885" v="31"/>
        <pc:sldMasterMkLst>
          <pc:docMk/>
          <pc:sldMasterMk cId="300285411" sldId="2147484134"/>
        </pc:sldMasterMkLst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514806952" sldId="2147484135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3355198239" sldId="2147484136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3068798258" sldId="2147484137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735863830" sldId="2147484138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847230687" sldId="2147484139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857436680" sldId="2147484140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957380764" sldId="2147484141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51613636" sldId="2147484142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3710562408" sldId="2147484143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1673543603" sldId="2147484144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944073138" sldId="2147484145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3600384254" sldId="2147484146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3552693263" sldId="2147484147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600591517" sldId="2147484148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97378787" sldId="2147484149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2291358195" sldId="2147484150"/>
          </pc:sldLayoutMkLst>
        </pc:sldLayoutChg>
        <pc:sldLayoutChg chg="add del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300285411" sldId="2147484134"/>
            <pc:sldLayoutMk cId="1085901305" sldId="2147484151"/>
          </pc:sldLayoutMkLst>
        </pc:sldLayoutChg>
      </pc:sldMasterChg>
      <pc:sldMasterChg chg="add addSldLayout modSldLayout">
        <pc:chgData name="Berg, Claire" userId="S::171057030@edu.leonschools.net::bfb70f21-ae54-4899-ba58-5e84d3d2655b" providerId="AD" clId="Web-{E3D06646-F4B4-0C37-E777-AFABE5B6B519}" dt="2020-04-20T18:23:29.885" v="31"/>
        <pc:sldMasterMkLst>
          <pc:docMk/>
          <pc:sldMasterMk cId="504165514" sldId="2147484152"/>
        </pc:sldMasterMkLst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207765065" sldId="2147484153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329787707" sldId="2147484154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1552200761" sldId="2147484155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1172945423" sldId="2147484156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527499697" sldId="2147484157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2582141401" sldId="2147484158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525238991" sldId="2147484159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18673213" sldId="2147484160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239738798" sldId="2147484161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724509353" sldId="2147484162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2157604844" sldId="2147484163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74953075" sldId="2147484164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416430880" sldId="2147484165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2247900821" sldId="2147484166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3234615230" sldId="2147484167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2159576532" sldId="2147484168"/>
          </pc:sldLayoutMkLst>
        </pc:sldLayoutChg>
        <pc:sldLayoutChg chg="add mod replId">
          <pc:chgData name="Berg, Claire" userId="S::171057030@edu.leonschools.net::bfb70f21-ae54-4899-ba58-5e84d3d2655b" providerId="AD" clId="Web-{E3D06646-F4B4-0C37-E777-AFABE5B6B519}" dt="2020-04-20T18:23:29.885" v="31"/>
          <pc:sldLayoutMkLst>
            <pc:docMk/>
            <pc:sldMasterMk cId="504165514" sldId="2147484152"/>
            <pc:sldLayoutMk cId="1781495899" sldId="2147484169"/>
          </pc:sldLayoutMkLst>
        </pc:sldLayoutChg>
      </pc:sldMasterChg>
    </pc:docChg>
  </pc:docChgLst>
  <pc:docChgLst>
    <pc:chgData name="Berg, Claire" userId="S::171057030@edu.leonschools.net::bfb70f21-ae54-4899-ba58-5e84d3d2655b" providerId="AD" clId="Web-{204F9AF6-91CE-1516-9557-6A6A94AE3780}"/>
    <pc:docChg chg="modSld">
      <pc:chgData name="Berg, Claire" userId="S::171057030@edu.leonschools.net::bfb70f21-ae54-4899-ba58-5e84d3d2655b" providerId="AD" clId="Web-{204F9AF6-91CE-1516-9557-6A6A94AE3780}" dt="2020-04-20T20:00:38.007" v="548" actId="20577"/>
      <pc:docMkLst>
        <pc:docMk/>
      </pc:docMkLst>
      <pc:sldChg chg="addSp delSp modSp mod setBg setClrOvrMap">
        <pc:chgData name="Berg, Claire" userId="S::171057030@edu.leonschools.net::bfb70f21-ae54-4899-ba58-5e84d3d2655b" providerId="AD" clId="Web-{204F9AF6-91CE-1516-9557-6A6A94AE3780}" dt="2020-04-20T19:55:45.286" v="546" actId="20577"/>
        <pc:sldMkLst>
          <pc:docMk/>
          <pc:sldMk cId="582558455" sldId="259"/>
        </pc:sldMkLst>
        <pc:spChg chg="del mod">
          <ac:chgData name="Berg, Claire" userId="S::171057030@edu.leonschools.net::bfb70f21-ae54-4899-ba58-5e84d3d2655b" providerId="AD" clId="Web-{204F9AF6-91CE-1516-9557-6A6A94AE3780}" dt="2020-04-20T18:50:58.678" v="6"/>
          <ac:spMkLst>
            <pc:docMk/>
            <pc:sldMk cId="582558455" sldId="259"/>
            <ac:spMk id="2" creationId="{FCBFF4D4-31EC-44DA-B089-E5AA4DAE9881}"/>
          </ac:spMkLst>
        </pc:spChg>
        <pc:spChg chg="add mod ord">
          <ac:chgData name="Berg, Claire" userId="S::171057030@edu.leonschools.net::bfb70f21-ae54-4899-ba58-5e84d3d2655b" providerId="AD" clId="Web-{204F9AF6-91CE-1516-9557-6A6A94AE3780}" dt="2020-04-20T19:15:26.040" v="481"/>
          <ac:spMkLst>
            <pc:docMk/>
            <pc:sldMk cId="582558455" sldId="259"/>
            <ac:spMk id="3" creationId="{8144A9D5-44C7-46F0-9373-DE30C9CA4E20}"/>
          </ac:spMkLst>
        </pc:spChg>
        <pc:spChg chg="add del mod">
          <ac:chgData name="Berg, Claire" userId="S::171057030@edu.leonschools.net::bfb70f21-ae54-4899-ba58-5e84d3d2655b" providerId="AD" clId="Web-{204F9AF6-91CE-1516-9557-6A6A94AE3780}" dt="2020-04-20T19:08:10.496" v="409"/>
          <ac:spMkLst>
            <pc:docMk/>
            <pc:sldMk cId="582558455" sldId="259"/>
            <ac:spMk id="4" creationId="{BF198CA3-9273-4E72-A64C-CCB0FC0022C4}"/>
          </ac:spMkLst>
        </pc:spChg>
        <pc:spChg chg="add del mod">
          <ac:chgData name="Berg, Claire" userId="S::171057030@edu.leonschools.net::bfb70f21-ae54-4899-ba58-5e84d3d2655b" providerId="AD" clId="Web-{204F9AF6-91CE-1516-9557-6A6A94AE3780}" dt="2020-04-20T18:55:45.259" v="30"/>
          <ac:spMkLst>
            <pc:docMk/>
            <pc:sldMk cId="582558455" sldId="259"/>
            <ac:spMk id="5" creationId="{07BCF3F8-B364-4BFB-8C23-40D08208F190}"/>
          </ac:spMkLst>
        </pc:spChg>
        <pc:spChg chg="add mod">
          <ac:chgData name="Berg, Claire" userId="S::171057030@edu.leonschools.net::bfb70f21-ae54-4899-ba58-5e84d3d2655b" providerId="AD" clId="Web-{204F9AF6-91CE-1516-9557-6A6A94AE3780}" dt="2020-04-20T19:55:45.286" v="546" actId="20577"/>
          <ac:spMkLst>
            <pc:docMk/>
            <pc:sldMk cId="582558455" sldId="259"/>
            <ac:spMk id="6" creationId="{43289172-B431-4B0F-BF9C-60AC210D9E16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5:26.040" v="481"/>
          <ac:spMkLst>
            <pc:docMk/>
            <pc:sldMk cId="582558455" sldId="259"/>
            <ac:spMk id="13" creationId="{C04F8797-ED77-4C70-AAEA-0DE48267C25C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5:26.040" v="481"/>
          <ac:spMkLst>
            <pc:docMk/>
            <pc:sldMk cId="582558455" sldId="259"/>
            <ac:spMk id="15" creationId="{CAD06229-FEB7-4CC9-8BE7-1A9457B9C601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09.942" v="459"/>
          <ac:spMkLst>
            <pc:docMk/>
            <pc:sldMk cId="582558455" sldId="259"/>
            <ac:spMk id="23" creationId="{87D75BE9-19D3-4D76-86D4-E0A7889E96E7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09.942" v="459"/>
          <ac:spMkLst>
            <pc:docMk/>
            <pc:sldMk cId="582558455" sldId="259"/>
            <ac:spMk id="26" creationId="{1662E9AD-6AE7-4172-92BA-D8AA403AAB3F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16.067" v="461"/>
          <ac:spMkLst>
            <pc:docMk/>
            <pc:sldMk cId="582558455" sldId="259"/>
            <ac:spMk id="28" creationId="{CD9E0036-D626-45D9-B0FA-B920385A6152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22.974" v="463"/>
          <ac:spMkLst>
            <pc:docMk/>
            <pc:sldMk cId="582558455" sldId="259"/>
            <ac:spMk id="30" creationId="{C04F8797-ED77-4C70-AAEA-0DE48267C25C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22.974" v="463"/>
          <ac:spMkLst>
            <pc:docMk/>
            <pc:sldMk cId="582558455" sldId="259"/>
            <ac:spMk id="31" creationId="{CAD06229-FEB7-4CC9-8BE7-1A9457B9C601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28.662" v="465"/>
          <ac:spMkLst>
            <pc:docMk/>
            <pc:sldMk cId="582558455" sldId="259"/>
            <ac:spMk id="35" creationId="{87D75BE9-19D3-4D76-86D4-E0A7889E96E7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28.662" v="465"/>
          <ac:spMkLst>
            <pc:docMk/>
            <pc:sldMk cId="582558455" sldId="259"/>
            <ac:spMk id="38" creationId="{1662E9AD-6AE7-4172-92BA-D8AA403AAB3F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34.835" v="467"/>
          <ac:spMkLst>
            <pc:docMk/>
            <pc:sldMk cId="582558455" sldId="259"/>
            <ac:spMk id="41" creationId="{D5FE3208-9FD8-4883-AB1F-FF214491BBD4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34.835" v="467"/>
          <ac:spMkLst>
            <pc:docMk/>
            <pc:sldMk cId="582558455" sldId="259"/>
            <ac:spMk id="43" creationId="{1E6E1A7C-A9E7-4BB0-AD38-5060AA3E1937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38.459" v="469"/>
          <ac:spMkLst>
            <pc:docMk/>
            <pc:sldMk cId="582558455" sldId="259"/>
            <ac:spMk id="45" creationId="{CD9E0036-D626-45D9-B0FA-B920385A6152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42.397" v="471"/>
          <ac:spMkLst>
            <pc:docMk/>
            <pc:sldMk cId="582558455" sldId="259"/>
            <ac:spMk id="47" creationId="{D5FE3208-9FD8-4883-AB1F-FF214491BBD4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42.397" v="471"/>
          <ac:spMkLst>
            <pc:docMk/>
            <pc:sldMk cId="582558455" sldId="259"/>
            <ac:spMk id="49" creationId="{1E6E1A7C-A9E7-4BB0-AD38-5060AA3E1937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4:47.835" v="473"/>
          <ac:spMkLst>
            <pc:docMk/>
            <pc:sldMk cId="582558455" sldId="259"/>
            <ac:spMk id="51" creationId="{CD9E0036-D626-45D9-B0FA-B920385A6152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5:01.601" v="475"/>
          <ac:spMkLst>
            <pc:docMk/>
            <pc:sldMk cId="582558455" sldId="259"/>
            <ac:spMk id="53" creationId="{1BE7BD64-C268-4BE6-8D67-F5DD171F0154}"/>
          </ac:spMkLst>
        </pc:spChg>
        <pc:spChg chg="add del">
          <ac:chgData name="Berg, Claire" userId="S::171057030@edu.leonschools.net::bfb70f21-ae54-4899-ba58-5e84d3d2655b" providerId="AD" clId="Web-{204F9AF6-91CE-1516-9557-6A6A94AE3780}" dt="2020-04-20T19:15:01.601" v="475"/>
          <ac:spMkLst>
            <pc:docMk/>
            <pc:sldMk cId="582558455" sldId="259"/>
            <ac:spMk id="57" creationId="{57E6F9A8-1B4B-4FEF-942A-15CA97ECE0BA}"/>
          </ac:spMkLst>
        </pc:spChg>
        <pc:picChg chg="add del mod">
          <ac:chgData name="Berg, Claire" userId="S::171057030@edu.leonschools.net::bfb70f21-ae54-4899-ba58-5e84d3d2655b" providerId="AD" clId="Web-{204F9AF6-91CE-1516-9557-6A6A94AE3780}" dt="2020-04-20T19:09:16.719" v="421"/>
          <ac:picMkLst>
            <pc:docMk/>
            <pc:sldMk cId="582558455" sldId="259"/>
            <ac:picMk id="7" creationId="{4662A7BA-077D-45DA-87A5-404C4650F65F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26.040" v="481"/>
          <ac:picMkLst>
            <pc:docMk/>
            <pc:sldMk cId="582558455" sldId="259"/>
            <ac:picMk id="11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26.040" v="481"/>
          <ac:picMkLst>
            <pc:docMk/>
            <pc:sldMk cId="582558455" sldId="259"/>
            <ac:picMk id="17" creationId="{42B44E02-2041-49BE-AF61-F91454DC3AA8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26.040" v="481"/>
          <ac:picMkLst>
            <pc:docMk/>
            <pc:sldMk cId="582558455" sldId="259"/>
            <ac:picMk id="19" creationId="{08625290-97B7-41E9-9685-D438F86FC9EA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09.942" v="459"/>
          <ac:picMkLst>
            <pc:docMk/>
            <pc:sldMk cId="582558455" sldId="259"/>
            <ac:picMk id="21" creationId="{FADD25E6-7887-4BC4-A02E-311A11EF4F63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09.942" v="459"/>
          <ac:picMkLst>
            <pc:docMk/>
            <pc:sldMk cId="582558455" sldId="259"/>
            <ac:picMk id="22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09.942" v="459"/>
          <ac:picMkLst>
            <pc:docMk/>
            <pc:sldMk cId="582558455" sldId="259"/>
            <ac:picMk id="24" creationId="{CC687CBF-3B12-461C-A27E-FECCFAD25721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09.942" v="459"/>
          <ac:picMkLst>
            <pc:docMk/>
            <pc:sldMk cId="582558455" sldId="259"/>
            <ac:picMk id="25" creationId="{55B5CED2-79C6-4AA0-A3F4-B39DFA29773C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16.067" v="461"/>
          <ac:picMkLst>
            <pc:docMk/>
            <pc:sldMk cId="582558455" sldId="259"/>
            <ac:picMk id="27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2.974" v="463"/>
          <ac:picMkLst>
            <pc:docMk/>
            <pc:sldMk cId="582558455" sldId="259"/>
            <ac:picMk id="29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2.974" v="463"/>
          <ac:picMkLst>
            <pc:docMk/>
            <pc:sldMk cId="582558455" sldId="259"/>
            <ac:picMk id="32" creationId="{42B44E02-2041-49BE-AF61-F91454DC3AA8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2.974" v="463"/>
          <ac:picMkLst>
            <pc:docMk/>
            <pc:sldMk cId="582558455" sldId="259"/>
            <ac:picMk id="33" creationId="{08625290-97B7-41E9-9685-D438F86FC9EA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8.662" v="465"/>
          <ac:picMkLst>
            <pc:docMk/>
            <pc:sldMk cId="582558455" sldId="259"/>
            <ac:picMk id="34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8.662" v="465"/>
          <ac:picMkLst>
            <pc:docMk/>
            <pc:sldMk cId="582558455" sldId="259"/>
            <ac:picMk id="36" creationId="{CC687CBF-3B12-461C-A27E-FECCFAD25721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8.662" v="465"/>
          <ac:picMkLst>
            <pc:docMk/>
            <pc:sldMk cId="582558455" sldId="259"/>
            <ac:picMk id="37" creationId="{55B5CED2-79C6-4AA0-A3F4-B39DFA29773C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28.662" v="465"/>
          <ac:picMkLst>
            <pc:docMk/>
            <pc:sldMk cId="582558455" sldId="259"/>
            <ac:picMk id="39" creationId="{FADD25E6-7887-4BC4-A02E-311A11EF4F63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34.835" v="467"/>
          <ac:picMkLst>
            <pc:docMk/>
            <pc:sldMk cId="582558455" sldId="259"/>
            <ac:picMk id="40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34.835" v="467"/>
          <ac:picMkLst>
            <pc:docMk/>
            <pc:sldMk cId="582558455" sldId="259"/>
            <ac:picMk id="42" creationId="{72E5EC71-6645-4F98-85CD-71B3EA38936C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38.459" v="469"/>
          <ac:picMkLst>
            <pc:docMk/>
            <pc:sldMk cId="582558455" sldId="259"/>
            <ac:picMk id="44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42.397" v="471"/>
          <ac:picMkLst>
            <pc:docMk/>
            <pc:sldMk cId="582558455" sldId="259"/>
            <ac:picMk id="46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42.397" v="471"/>
          <ac:picMkLst>
            <pc:docMk/>
            <pc:sldMk cId="582558455" sldId="259"/>
            <ac:picMk id="48" creationId="{72E5EC71-6645-4F98-85CD-71B3EA38936C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4:47.835" v="473"/>
          <ac:picMkLst>
            <pc:docMk/>
            <pc:sldMk cId="582558455" sldId="259"/>
            <ac:picMk id="50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01.601" v="475"/>
          <ac:picMkLst>
            <pc:docMk/>
            <pc:sldMk cId="582558455" sldId="259"/>
            <ac:picMk id="52" creationId="{18BD78ED-75E1-4879-B369-BC61F7C45E22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01.601" v="475"/>
          <ac:picMkLst>
            <pc:docMk/>
            <pc:sldMk cId="582558455" sldId="259"/>
            <ac:picMk id="54" creationId="{7D6C6E9A-567D-4054-B920-2E1BAF6D2426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01.601" v="475"/>
          <ac:picMkLst>
            <pc:docMk/>
            <pc:sldMk cId="582558455" sldId="259"/>
            <ac:picMk id="55" creationId="{94164FB2-EFB1-4531-A8F4-DD77A03E2CCB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01.601" v="475"/>
          <ac:picMkLst>
            <pc:docMk/>
            <pc:sldMk cId="582558455" sldId="259"/>
            <ac:picMk id="56" creationId="{0E6BC652-4BE1-478A-BFA7-47149E82F2F1}"/>
          </ac:picMkLst>
        </pc:picChg>
        <pc:picChg chg="add del">
          <ac:chgData name="Berg, Claire" userId="S::171057030@edu.leonschools.net::bfb70f21-ae54-4899-ba58-5e84d3d2655b" providerId="AD" clId="Web-{204F9AF6-91CE-1516-9557-6A6A94AE3780}" dt="2020-04-20T19:15:16.883" v="477"/>
          <ac:picMkLst>
            <pc:docMk/>
            <pc:sldMk cId="582558455" sldId="259"/>
            <ac:picMk id="58" creationId="{18BD78ED-75E1-4879-B369-BC61F7C45E22}"/>
          </ac:picMkLst>
        </pc:picChg>
      </pc:sldChg>
    </pc:docChg>
  </pc:docChgLst>
  <pc:docChgLst>
    <pc:chgData name="Berg, Claire" userId="S::171057030@edu.leonschools.net::bfb70f21-ae54-4899-ba58-5e84d3d2655b" providerId="AD" clId="Web-{F1F0BCC6-2BF8-A2A3-2225-258C94718052}"/>
    <pc:docChg chg="addSld modSld">
      <pc:chgData name="Berg, Claire" userId="S::171057030@edu.leonschools.net::bfb70f21-ae54-4899-ba58-5e84d3d2655b" providerId="AD" clId="Web-{F1F0BCC6-2BF8-A2A3-2225-258C94718052}" dt="2020-04-16T18:24:15.397" v="471" actId="20577"/>
      <pc:docMkLst>
        <pc:docMk/>
      </pc:docMkLst>
      <pc:sldChg chg="addSp delSp modSp mod setBg setClrOvrMap">
        <pc:chgData name="Berg, Claire" userId="S::171057030@edu.leonschools.net::bfb70f21-ae54-4899-ba58-5e84d3d2655b" providerId="AD" clId="Web-{F1F0BCC6-2BF8-A2A3-2225-258C94718052}" dt="2020-04-16T18:04:48.079" v="174" actId="14100"/>
        <pc:sldMkLst>
          <pc:docMk/>
          <pc:sldMk cId="109857222" sldId="256"/>
        </pc:sldMkLst>
        <pc:spChg chg="mod">
          <ac:chgData name="Berg, Claire" userId="S::171057030@edu.leonschools.net::bfb70f21-ae54-4899-ba58-5e84d3d2655b" providerId="AD" clId="Web-{F1F0BCC6-2BF8-A2A3-2225-258C94718052}" dt="2020-04-16T18:02:48.256" v="126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erg, Claire" userId="S::171057030@edu.leonschools.net::bfb70f21-ae54-4899-ba58-5e84d3d2655b" providerId="AD" clId="Web-{F1F0BCC6-2BF8-A2A3-2225-258C94718052}" dt="2020-04-16T18:04:21.389" v="169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Berg, Claire" userId="S::171057030@edu.leonschools.net::bfb70f21-ae54-4899-ba58-5e84d3d2655b" providerId="AD" clId="Web-{F1F0BCC6-2BF8-A2A3-2225-258C94718052}" dt="2020-04-16T17:57:00.226" v="14"/>
          <ac:spMkLst>
            <pc:docMk/>
            <pc:sldMk cId="109857222" sldId="256"/>
            <ac:spMk id="6" creationId="{C2E061FF-63C1-49CD-8308-D14AC6859F46}"/>
          </ac:spMkLst>
        </pc:spChg>
        <pc:spChg chg="add del mod">
          <ac:chgData name="Berg, Claire" userId="S::171057030@edu.leonschools.net::bfb70f21-ae54-4899-ba58-5e84d3d2655b" providerId="AD" clId="Web-{F1F0BCC6-2BF8-A2A3-2225-258C94718052}" dt="2020-04-16T17:59:07.549" v="26"/>
          <ac:spMkLst>
            <pc:docMk/>
            <pc:sldMk cId="109857222" sldId="256"/>
            <ac:spMk id="10" creationId="{4BF747CC-004E-4952-873E-1EC4203D5377}"/>
          </ac:spMkLst>
        </pc:spChg>
        <pc:spChg chg="add del mod">
          <ac:chgData name="Berg, Claire" userId="S::171057030@edu.leonschools.net::bfb70f21-ae54-4899-ba58-5e84d3d2655b" providerId="AD" clId="Web-{F1F0BCC6-2BF8-A2A3-2225-258C94718052}" dt="2020-04-16T18:00:36.698" v="76"/>
          <ac:spMkLst>
            <pc:docMk/>
            <pc:sldMk cId="109857222" sldId="256"/>
            <ac:spMk id="14" creationId="{12F790F2-CF32-48C4-BAF0-947AEEB7F64F}"/>
          </ac:spMkLst>
        </pc:spChg>
        <pc:spChg chg="add">
          <ac:chgData name="Berg, Claire" userId="S::171057030@edu.leonschools.net::bfb70f21-ae54-4899-ba58-5e84d3d2655b" providerId="AD" clId="Web-{F1F0BCC6-2BF8-A2A3-2225-258C94718052}" dt="2020-04-16T18:00:18.415" v="35"/>
          <ac:spMkLst>
            <pc:docMk/>
            <pc:sldMk cId="109857222" sldId="256"/>
            <ac:spMk id="19" creationId="{0671A8AE-40A1-4631-A6B8-581AFF065482}"/>
          </ac:spMkLst>
        </pc:spChg>
        <pc:spChg chg="add">
          <ac:chgData name="Berg, Claire" userId="S::171057030@edu.leonschools.net::bfb70f21-ae54-4899-ba58-5e84d3d2655b" providerId="AD" clId="Web-{F1F0BCC6-2BF8-A2A3-2225-258C94718052}" dt="2020-04-16T18:00:18.415" v="35"/>
          <ac:spMkLst>
            <pc:docMk/>
            <pc:sldMk cId="109857222" sldId="256"/>
            <ac:spMk id="21" creationId="{AB58EF07-17C2-48CF-ABB0-EEF1F17CB8F0}"/>
          </ac:spMkLst>
        </pc:spChg>
        <pc:spChg chg="add">
          <ac:chgData name="Berg, Claire" userId="S::171057030@edu.leonschools.net::bfb70f21-ae54-4899-ba58-5e84d3d2655b" providerId="AD" clId="Web-{F1F0BCC6-2BF8-A2A3-2225-258C94718052}" dt="2020-04-16T18:00:18.415" v="35"/>
          <ac:spMkLst>
            <pc:docMk/>
            <pc:sldMk cId="109857222" sldId="256"/>
            <ac:spMk id="23" creationId="{AF2F604E-43BE-4DC3-B983-E071523364F8}"/>
          </ac:spMkLst>
        </pc:spChg>
        <pc:spChg chg="add">
          <ac:chgData name="Berg, Claire" userId="S::171057030@edu.leonschools.net::bfb70f21-ae54-4899-ba58-5e84d3d2655b" providerId="AD" clId="Web-{F1F0BCC6-2BF8-A2A3-2225-258C94718052}" dt="2020-04-16T18:00:18.415" v="35"/>
          <ac:spMkLst>
            <pc:docMk/>
            <pc:sldMk cId="109857222" sldId="256"/>
            <ac:spMk id="25" creationId="{08C9B587-E65E-4B52-B37C-ABEBB6E87928}"/>
          </ac:spMkLst>
        </pc:spChg>
        <pc:picChg chg="add del mod">
          <ac:chgData name="Berg, Claire" userId="S::171057030@edu.leonschools.net::bfb70f21-ae54-4899-ba58-5e84d3d2655b" providerId="AD" clId="Web-{F1F0BCC6-2BF8-A2A3-2225-258C94718052}" dt="2020-04-16T17:57:00.226" v="15"/>
          <ac:picMkLst>
            <pc:docMk/>
            <pc:sldMk cId="109857222" sldId="256"/>
            <ac:picMk id="4" creationId="{C2BEBCB2-874E-4B8A-8DF0-DDFCD117FDAC}"/>
          </ac:picMkLst>
        </pc:picChg>
        <pc:picChg chg="add del mod">
          <ac:chgData name="Berg, Claire" userId="S::171057030@edu.leonschools.net::bfb70f21-ae54-4899-ba58-5e84d3d2655b" providerId="AD" clId="Web-{F1F0BCC6-2BF8-A2A3-2225-258C94718052}" dt="2020-04-16T17:59:07.549" v="26"/>
          <ac:picMkLst>
            <pc:docMk/>
            <pc:sldMk cId="109857222" sldId="256"/>
            <ac:picMk id="8" creationId="{09F506DF-2124-468B-80F9-2D3D8EEA3B2C}"/>
          </ac:picMkLst>
        </pc:picChg>
        <pc:picChg chg="add mod ord">
          <ac:chgData name="Berg, Claire" userId="S::171057030@edu.leonschools.net::bfb70f21-ae54-4899-ba58-5e84d3d2655b" providerId="AD" clId="Web-{F1F0BCC6-2BF8-A2A3-2225-258C94718052}" dt="2020-04-16T18:04:48.079" v="174" actId="14100"/>
          <ac:picMkLst>
            <pc:docMk/>
            <pc:sldMk cId="109857222" sldId="256"/>
            <ac:picMk id="12" creationId="{1F174671-2E52-419D-A3C8-041ECD1D1F5B}"/>
          </ac:picMkLst>
        </pc:picChg>
      </pc:sldChg>
      <pc:sldChg chg="addSp modSp new">
        <pc:chgData name="Berg, Claire" userId="S::171057030@edu.leonschools.net::bfb70f21-ae54-4899-ba58-5e84d3d2655b" providerId="AD" clId="Web-{F1F0BCC6-2BF8-A2A3-2225-258C94718052}" dt="2020-04-16T18:24:15.397" v="470" actId="20577"/>
        <pc:sldMkLst>
          <pc:docMk/>
          <pc:sldMk cId="1358607563" sldId="257"/>
        </pc:sldMkLst>
        <pc:spChg chg="mod">
          <ac:chgData name="Berg, Claire" userId="S::171057030@edu.leonschools.net::bfb70f21-ae54-4899-ba58-5e84d3d2655b" providerId="AD" clId="Web-{F1F0BCC6-2BF8-A2A3-2225-258C94718052}" dt="2020-04-16T18:16:32.795" v="257" actId="20577"/>
          <ac:spMkLst>
            <pc:docMk/>
            <pc:sldMk cId="1358607563" sldId="257"/>
            <ac:spMk id="2" creationId="{028F8F82-E70B-4262-A036-2A62917F0AF5}"/>
          </ac:spMkLst>
        </pc:spChg>
        <pc:spChg chg="mod">
          <ac:chgData name="Berg, Claire" userId="S::171057030@edu.leonschools.net::bfb70f21-ae54-4899-ba58-5e84d3d2655b" providerId="AD" clId="Web-{F1F0BCC6-2BF8-A2A3-2225-258C94718052}" dt="2020-04-16T18:24:01.256" v="461" actId="20577"/>
          <ac:spMkLst>
            <pc:docMk/>
            <pc:sldMk cId="1358607563" sldId="257"/>
            <ac:spMk id="3" creationId="{74377D69-CB50-4F93-9773-FCD2200DDDF6}"/>
          </ac:spMkLst>
        </pc:spChg>
        <pc:spChg chg="mod">
          <ac:chgData name="Berg, Claire" userId="S::171057030@edu.leonschools.net::bfb70f21-ae54-4899-ba58-5e84d3d2655b" providerId="AD" clId="Web-{F1F0BCC6-2BF8-A2A3-2225-258C94718052}" dt="2020-04-16T18:17:54.584" v="326" actId="20577"/>
          <ac:spMkLst>
            <pc:docMk/>
            <pc:sldMk cId="1358607563" sldId="257"/>
            <ac:spMk id="4" creationId="{AF799E4F-BEA2-4A5C-AF3E-421F7ED4783A}"/>
          </ac:spMkLst>
        </pc:spChg>
        <pc:spChg chg="add mod">
          <ac:chgData name="Berg, Claire" userId="S::171057030@edu.leonschools.net::bfb70f21-ae54-4899-ba58-5e84d3d2655b" providerId="AD" clId="Web-{F1F0BCC6-2BF8-A2A3-2225-258C94718052}" dt="2020-04-16T18:24:15.397" v="470" actId="20577"/>
          <ac:spMkLst>
            <pc:docMk/>
            <pc:sldMk cId="1358607563" sldId="257"/>
            <ac:spMk id="5" creationId="{2E429AA7-D4A9-4084-819F-4A1C1FA8E70C}"/>
          </ac:spMkLst>
        </pc:spChg>
      </pc:sldChg>
    </pc:docChg>
  </pc:docChgLst>
  <pc:docChgLst>
    <pc:chgData name="Berg, Claire" userId="S::171057030@edu.leonschools.net::bfb70f21-ae54-4899-ba58-5e84d3d2655b" providerId="AD" clId="Web-{00BD666A-33E0-1491-7EDB-98175F28B7CA}"/>
    <pc:docChg chg="modSld sldOrd">
      <pc:chgData name="Berg, Claire" userId="S::171057030@edu.leonschools.net::bfb70f21-ae54-4899-ba58-5e84d3d2655b" providerId="AD" clId="Web-{00BD666A-33E0-1491-7EDB-98175F28B7CA}" dt="2020-04-20T23:58:12.667" v="161" actId="1076"/>
      <pc:docMkLst>
        <pc:docMk/>
      </pc:docMkLst>
      <pc:sldChg chg="addSp delSp modSp ord modTransition">
        <pc:chgData name="Berg, Claire" userId="S::171057030@edu.leonschools.net::bfb70f21-ae54-4899-ba58-5e84d3d2655b" providerId="AD" clId="Web-{00BD666A-33E0-1491-7EDB-98175F28B7CA}" dt="2020-04-20T23:58:12.667" v="161" actId="1076"/>
        <pc:sldMkLst>
          <pc:docMk/>
          <pc:sldMk cId="1358607563" sldId="257"/>
        </pc:sldMkLst>
        <pc:spChg chg="mod">
          <ac:chgData name="Berg, Claire" userId="S::171057030@edu.leonschools.net::bfb70f21-ae54-4899-ba58-5e84d3d2655b" providerId="AD" clId="Web-{00BD666A-33E0-1491-7EDB-98175F28B7CA}" dt="2020-04-20T23:40:58.557" v="15" actId="20577"/>
          <ac:spMkLst>
            <pc:docMk/>
            <pc:sldMk cId="1358607563" sldId="257"/>
            <ac:spMk id="3" creationId="{74377D69-CB50-4F93-9773-FCD2200DDDF6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48:37.593" v="103"/>
          <ac:spMkLst>
            <pc:docMk/>
            <pc:sldMk cId="1358607563" sldId="257"/>
            <ac:spMk id="8" creationId="{FD82749B-39CC-4FFE-B266-B5C222D5E180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49:47.003" v="113"/>
          <ac:spMkLst>
            <pc:docMk/>
            <pc:sldMk cId="1358607563" sldId="257"/>
            <ac:spMk id="12" creationId="{D8F5FC22-1874-4136-A640-9D280E2BA33C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57:57.338" v="156"/>
          <ac:spMkLst>
            <pc:docMk/>
            <pc:sldMk cId="1358607563" sldId="257"/>
            <ac:spMk id="16" creationId="{2993852F-8A68-4AAE-8BD3-2DC4F832EE2A}"/>
          </ac:spMkLst>
        </pc:spChg>
        <pc:picChg chg="add del mod">
          <ac:chgData name="Berg, Claire" userId="S::171057030@edu.leonschools.net::bfb70f21-ae54-4899-ba58-5e84d3d2655b" providerId="AD" clId="Web-{00BD666A-33E0-1491-7EDB-98175F28B7CA}" dt="2020-04-20T23:57:10.367" v="148"/>
          <ac:picMkLst>
            <pc:docMk/>
            <pc:sldMk cId="1358607563" sldId="257"/>
            <ac:picMk id="6" creationId="{A78E8C6A-5F36-46E8-B494-2DF353FDA264}"/>
          </ac:picMkLst>
        </pc:picChg>
        <pc:picChg chg="add mod">
          <ac:chgData name="Berg, Claire" userId="S::171057030@edu.leonschools.net::bfb70f21-ae54-4899-ba58-5e84d3d2655b" providerId="AD" clId="Web-{00BD666A-33E0-1491-7EDB-98175F28B7CA}" dt="2020-04-20T23:49:56.191" v="116" actId="14100"/>
          <ac:picMkLst>
            <pc:docMk/>
            <pc:sldMk cId="1358607563" sldId="257"/>
            <ac:picMk id="10" creationId="{3B895940-4239-487B-816B-EF4119E4CE66}"/>
          </ac:picMkLst>
        </pc:picChg>
        <pc:picChg chg="add mod">
          <ac:chgData name="Berg, Claire" userId="S::171057030@edu.leonschools.net::bfb70f21-ae54-4899-ba58-5e84d3d2655b" providerId="AD" clId="Web-{00BD666A-33E0-1491-7EDB-98175F28B7CA}" dt="2020-04-20T23:58:12.667" v="161" actId="1076"/>
          <ac:picMkLst>
            <pc:docMk/>
            <pc:sldMk cId="1358607563" sldId="257"/>
            <ac:picMk id="14" creationId="{DB9D0348-91A6-4C64-9136-BB70E653BC4E}"/>
          </ac:picMkLst>
        </pc:picChg>
      </pc:sldChg>
      <pc:sldChg chg="addSp delSp modSp modTransition">
        <pc:chgData name="Berg, Claire" userId="S::171057030@edu.leonschools.net::bfb70f21-ae54-4899-ba58-5e84d3d2655b" providerId="AD" clId="Web-{00BD666A-33E0-1491-7EDB-98175F28B7CA}" dt="2020-04-20T23:56:47.007" v="144"/>
        <pc:sldMkLst>
          <pc:docMk/>
          <pc:sldMk cId="1194324033" sldId="258"/>
        </pc:sldMkLst>
        <pc:spChg chg="mod">
          <ac:chgData name="Berg, Claire" userId="S::171057030@edu.leonschools.net::bfb70f21-ae54-4899-ba58-5e84d3d2655b" providerId="AD" clId="Web-{00BD666A-33E0-1491-7EDB-98175F28B7CA}" dt="2020-04-20T23:45:37.757" v="57" actId="1076"/>
          <ac:spMkLst>
            <pc:docMk/>
            <pc:sldMk cId="1194324033" sldId="258"/>
            <ac:spMk id="2" creationId="{4DACB6A4-9FC3-46B6-9C65-100C72774A46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43:16.969" v="25"/>
          <ac:spMkLst>
            <pc:docMk/>
            <pc:sldMk cId="1194324033" sldId="258"/>
            <ac:spMk id="7" creationId="{3AAFAD1C-5EC9-460F-9AC4-392425B0BF51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44:30.738" v="49"/>
          <ac:spMkLst>
            <pc:docMk/>
            <pc:sldMk cId="1194324033" sldId="258"/>
            <ac:spMk id="11" creationId="{64A7401B-6C64-480F-AF72-4CD7C6B247BE}"/>
          </ac:spMkLst>
        </pc:spChg>
        <pc:picChg chg="add del mod">
          <ac:chgData name="Berg, Claire" userId="S::171057030@edu.leonschools.net::bfb70f21-ae54-4899-ba58-5e84d3d2655b" providerId="AD" clId="Web-{00BD666A-33E0-1491-7EDB-98175F28B7CA}" dt="2020-04-20T23:43:16.969" v="26"/>
          <ac:picMkLst>
            <pc:docMk/>
            <pc:sldMk cId="1194324033" sldId="258"/>
            <ac:picMk id="5" creationId="{EBE3CAC9-3AA0-48AC-A2C7-5F8DC7B2B9E5}"/>
          </ac:picMkLst>
        </pc:picChg>
        <pc:picChg chg="add mod">
          <ac:chgData name="Berg, Claire" userId="S::171057030@edu.leonschools.net::bfb70f21-ae54-4899-ba58-5e84d3d2655b" providerId="AD" clId="Web-{00BD666A-33E0-1491-7EDB-98175F28B7CA}" dt="2020-04-20T23:45:41.054" v="58" actId="1076"/>
          <ac:picMkLst>
            <pc:docMk/>
            <pc:sldMk cId="1194324033" sldId="258"/>
            <ac:picMk id="9" creationId="{C042688F-2758-4AA8-BD78-AF953D80C7E0}"/>
          </ac:picMkLst>
        </pc:picChg>
      </pc:sldChg>
      <pc:sldChg chg="addSp delSp modSp modTransition">
        <pc:chgData name="Berg, Claire" userId="S::171057030@edu.leonschools.net::bfb70f21-ae54-4899-ba58-5e84d3d2655b" providerId="AD" clId="Web-{00BD666A-33E0-1491-7EDB-98175F28B7CA}" dt="2020-04-20T23:56:51.538" v="145"/>
        <pc:sldMkLst>
          <pc:docMk/>
          <pc:sldMk cId="582558455" sldId="259"/>
        </pc:sldMkLst>
        <pc:spChg chg="add del mod">
          <ac:chgData name="Berg, Claire" userId="S::171057030@edu.leonschools.net::bfb70f21-ae54-4899-ba58-5e84d3d2655b" providerId="AD" clId="Web-{00BD666A-33E0-1491-7EDB-98175F28B7CA}" dt="2020-04-20T23:47:15.105" v="69"/>
          <ac:spMkLst>
            <pc:docMk/>
            <pc:sldMk cId="582558455" sldId="259"/>
            <ac:spMk id="5" creationId="{1E9F46B2-A284-4B86-85CD-3AF33C773780}"/>
          </ac:spMkLst>
        </pc:spChg>
        <pc:picChg chg="add mod">
          <ac:chgData name="Berg, Claire" userId="S::171057030@edu.leonschools.net::bfb70f21-ae54-4899-ba58-5e84d3d2655b" providerId="AD" clId="Web-{00BD666A-33E0-1491-7EDB-98175F28B7CA}" dt="2020-04-20T23:47:28.856" v="72" actId="1076"/>
          <ac:picMkLst>
            <pc:docMk/>
            <pc:sldMk cId="582558455" sldId="259"/>
            <ac:picMk id="2" creationId="{8354B1EA-718C-4E46-BC7B-31BFB8873E1D}"/>
          </ac:picMkLst>
        </pc:picChg>
      </pc:sldChg>
      <pc:sldChg chg="addSp delSp modSp modTransition">
        <pc:chgData name="Berg, Claire" userId="S::171057030@edu.leonschools.net::bfb70f21-ae54-4899-ba58-5e84d3d2655b" providerId="AD" clId="Web-{00BD666A-33E0-1491-7EDB-98175F28B7CA}" dt="2020-04-20T23:57:05.101" v="147"/>
        <pc:sldMkLst>
          <pc:docMk/>
          <pc:sldMk cId="3416060895" sldId="260"/>
        </pc:sldMkLst>
        <pc:spChg chg="mod">
          <ac:chgData name="Berg, Claire" userId="S::171057030@edu.leonschools.net::bfb70f21-ae54-4899-ba58-5e84d3d2655b" providerId="AD" clId="Web-{00BD666A-33E0-1491-7EDB-98175F28B7CA}" dt="2020-04-20T23:52:27.760" v="137" actId="14100"/>
          <ac:spMkLst>
            <pc:docMk/>
            <pc:sldMk cId="3416060895" sldId="260"/>
            <ac:spMk id="2" creationId="{C31E6077-34D2-4F2B-9D87-9F9DE8DBEFD8}"/>
          </ac:spMkLst>
        </pc:spChg>
        <pc:spChg chg="add del mod">
          <ac:chgData name="Berg, Claire" userId="S::171057030@edu.leonschools.net::bfb70f21-ae54-4899-ba58-5e84d3d2655b" providerId="AD" clId="Web-{00BD666A-33E0-1491-7EDB-98175F28B7CA}" dt="2020-04-20T23:52:48.433" v="140"/>
          <ac:spMkLst>
            <pc:docMk/>
            <pc:sldMk cId="3416060895" sldId="260"/>
            <ac:spMk id="160" creationId="{40AA5ABE-5F36-4A24-828D-6C5D4DF9317E}"/>
          </ac:spMkLst>
        </pc:spChg>
        <pc:graphicFrameChg chg="modGraphic">
          <ac:chgData name="Berg, Claire" userId="S::171057030@edu.leonschools.net::bfb70f21-ae54-4899-ba58-5e84d3d2655b" providerId="AD" clId="Web-{00BD666A-33E0-1491-7EDB-98175F28B7CA}" dt="2020-04-20T23:40:41.618" v="12" actId="20577"/>
          <ac:graphicFrameMkLst>
            <pc:docMk/>
            <pc:sldMk cId="3416060895" sldId="260"/>
            <ac:graphicFrameMk id="12" creationId="{ADB31D48-3BFB-46AC-B1E1-64BC0B01E1F4}"/>
          </ac:graphicFrameMkLst>
        </pc:graphicFrameChg>
        <pc:picChg chg="add mod">
          <ac:chgData name="Berg, Claire" userId="S::171057030@edu.leonschools.net::bfb70f21-ae54-4899-ba58-5e84d3d2655b" providerId="AD" clId="Web-{00BD666A-33E0-1491-7EDB-98175F28B7CA}" dt="2020-04-20T23:52:52.886" v="141" actId="1076"/>
          <ac:picMkLst>
            <pc:docMk/>
            <pc:sldMk cId="3416060895" sldId="260"/>
            <ac:picMk id="158" creationId="{16BFEBC1-8DDF-4489-BAC5-8ECBCA12ADF7}"/>
          </ac:picMkLst>
        </pc:picChg>
        <pc:picChg chg="add mod">
          <ac:chgData name="Berg, Claire" userId="S::171057030@edu.leonschools.net::bfb70f21-ae54-4899-ba58-5e84d3d2655b" providerId="AD" clId="Web-{00BD666A-33E0-1491-7EDB-98175F28B7CA}" dt="2020-04-20T23:55:47.223" v="143" actId="1076"/>
          <ac:picMkLst>
            <pc:docMk/>
            <pc:sldMk cId="3416060895" sldId="260"/>
            <ac:picMk id="162" creationId="{94578848-0A26-42D9-9B3C-64C0D1043893}"/>
          </ac:picMkLst>
        </pc:picChg>
      </pc:sldChg>
    </pc:docChg>
  </pc:docChgLst>
  <pc:docChgLst>
    <pc:chgData name="Berg, Claire" userId="S::171057030@edu.leonschools.net::bfb70f21-ae54-4899-ba58-5e84d3d2655b" providerId="AD" clId="Web-{0CEBE2E6-17E9-F940-06EC-F90C42224FF7}"/>
    <pc:docChg chg="addSld modSld">
      <pc:chgData name="Berg, Claire" userId="S::171057030@edu.leonschools.net::bfb70f21-ae54-4899-ba58-5e84d3d2655b" providerId="AD" clId="Web-{0CEBE2E6-17E9-F940-06EC-F90C42224FF7}" dt="2020-04-20T22:45:25.033" v="1195"/>
      <pc:docMkLst>
        <pc:docMk/>
      </pc:docMkLst>
      <pc:sldChg chg="modTransition">
        <pc:chgData name="Berg, Claire" userId="S::171057030@edu.leonschools.net::bfb70f21-ae54-4899-ba58-5e84d3d2655b" providerId="AD" clId="Web-{0CEBE2E6-17E9-F940-06EC-F90C42224FF7}" dt="2020-04-20T22:45:25.033" v="1195"/>
        <pc:sldMkLst>
          <pc:docMk/>
          <pc:sldMk cId="109857222" sldId="256"/>
        </pc:sldMkLst>
      </pc:sldChg>
      <pc:sldChg chg="modTransition">
        <pc:chgData name="Berg, Claire" userId="S::171057030@edu.leonschools.net::bfb70f21-ae54-4899-ba58-5e84d3d2655b" providerId="AD" clId="Web-{0CEBE2E6-17E9-F940-06EC-F90C42224FF7}" dt="2020-04-20T22:23:53.781" v="81"/>
        <pc:sldMkLst>
          <pc:docMk/>
          <pc:sldMk cId="1358607563" sldId="257"/>
        </pc:sldMkLst>
      </pc:sldChg>
      <pc:sldChg chg="modTransition">
        <pc:chgData name="Berg, Claire" userId="S::171057030@edu.leonschools.net::bfb70f21-ae54-4899-ba58-5e84d3d2655b" providerId="AD" clId="Web-{0CEBE2E6-17E9-F940-06EC-F90C42224FF7}" dt="2020-04-20T22:24:01.797" v="82"/>
        <pc:sldMkLst>
          <pc:docMk/>
          <pc:sldMk cId="1194324033" sldId="258"/>
        </pc:sldMkLst>
      </pc:sldChg>
      <pc:sldChg chg="modSp modTransition">
        <pc:chgData name="Berg, Claire" userId="S::171057030@edu.leonschools.net::bfb70f21-ae54-4899-ba58-5e84d3d2655b" providerId="AD" clId="Web-{0CEBE2E6-17E9-F940-06EC-F90C42224FF7}" dt="2020-04-20T22:30:03.921" v="362" actId="20577"/>
        <pc:sldMkLst>
          <pc:docMk/>
          <pc:sldMk cId="582558455" sldId="259"/>
        </pc:sldMkLst>
        <pc:spChg chg="mod">
          <ac:chgData name="Berg, Claire" userId="S::171057030@edu.leonschools.net::bfb70f21-ae54-4899-ba58-5e84d3d2655b" providerId="AD" clId="Web-{0CEBE2E6-17E9-F940-06EC-F90C42224FF7}" dt="2020-04-20T22:30:03.921" v="362" actId="20577"/>
          <ac:spMkLst>
            <pc:docMk/>
            <pc:sldMk cId="582558455" sldId="259"/>
            <ac:spMk id="6" creationId="{43289172-B431-4B0F-BF9C-60AC210D9E16}"/>
          </ac:spMkLst>
        </pc:spChg>
      </pc:sldChg>
      <pc:sldChg chg="addSp delSp modSp new mod modTransition setBg setClrOvrMap">
        <pc:chgData name="Berg, Claire" userId="S::171057030@edu.leonschools.net::bfb70f21-ae54-4899-ba58-5e84d3d2655b" providerId="AD" clId="Web-{0CEBE2E6-17E9-F940-06EC-F90C42224FF7}" dt="2020-04-20T22:44:40.112" v="1194"/>
        <pc:sldMkLst>
          <pc:docMk/>
          <pc:sldMk cId="3416060895" sldId="260"/>
        </pc:sldMkLst>
        <pc:spChg chg="mod">
          <ac:chgData name="Berg, Claire" userId="S::171057030@edu.leonschools.net::bfb70f21-ae54-4899-ba58-5e84d3d2655b" providerId="AD" clId="Web-{0CEBE2E6-17E9-F940-06EC-F90C42224FF7}" dt="2020-04-20T22:44:40.112" v="1194"/>
          <ac:spMkLst>
            <pc:docMk/>
            <pc:sldMk cId="3416060895" sldId="260"/>
            <ac:spMk id="2" creationId="{C31E6077-34D2-4F2B-9D87-9F9DE8DBEFD8}"/>
          </ac:spMkLst>
        </pc:spChg>
        <pc:spChg chg="add del mod">
          <ac:chgData name="Berg, Claire" userId="S::171057030@edu.leonschools.net::bfb70f21-ae54-4899-ba58-5e84d3d2655b" providerId="AD" clId="Web-{0CEBE2E6-17E9-F940-06EC-F90C42224FF7}" dt="2020-04-20T22:44:09.283" v="1191"/>
          <ac:spMkLst>
            <pc:docMk/>
            <pc:sldMk cId="3416060895" sldId="260"/>
            <ac:spMk id="3" creationId="{AA28FA08-7376-4DFF-93F3-A0900F49A6FE}"/>
          </ac:spMkLst>
        </pc:spChg>
        <pc:spChg chg="add del">
          <ac:chgData name="Berg, Claire" userId="S::171057030@edu.leonschools.net::bfb70f21-ae54-4899-ba58-5e84d3d2655b" providerId="AD" clId="Web-{0CEBE2E6-17E9-F940-06EC-F90C42224FF7}" dt="2020-04-20T22:44:09.283" v="1191"/>
          <ac:spMkLst>
            <pc:docMk/>
            <pc:sldMk cId="3416060895" sldId="260"/>
            <ac:spMk id="8" creationId="{50E53EDA-3B94-4F6B-9E86-D3BB9EBB9616}"/>
          </ac:spMkLst>
        </pc:spChg>
        <pc:spChg chg="add del">
          <ac:chgData name="Berg, Claire" userId="S::171057030@edu.leonschools.net::bfb70f21-ae54-4899-ba58-5e84d3d2655b" providerId="AD" clId="Web-{0CEBE2E6-17E9-F940-06EC-F90C42224FF7}" dt="2020-04-20T22:44:40.112" v="1194"/>
          <ac:spMkLst>
            <pc:docMk/>
            <pc:sldMk cId="3416060895" sldId="260"/>
            <ac:spMk id="17" creationId="{930B9D82-AD64-47EB-AA56-F2005D3753C1}"/>
          </ac:spMkLst>
        </pc:spChg>
        <pc:spChg chg="add del">
          <ac:chgData name="Berg, Claire" userId="S::171057030@edu.leonschools.net::bfb70f21-ae54-4899-ba58-5e84d3d2655b" providerId="AD" clId="Web-{0CEBE2E6-17E9-F940-06EC-F90C42224FF7}" dt="2020-04-20T22:44:40.112" v="1194"/>
          <ac:spMkLst>
            <pc:docMk/>
            <pc:sldMk cId="3416060895" sldId="260"/>
            <ac:spMk id="19" creationId="{07D21F67-77A0-4E4C-877A-44E07247EC45}"/>
          </ac:spMkLst>
        </pc:spChg>
        <pc:spChg chg="add del">
          <ac:chgData name="Berg, Claire" userId="S::171057030@edu.leonschools.net::bfb70f21-ae54-4899-ba58-5e84d3d2655b" providerId="AD" clId="Web-{0CEBE2E6-17E9-F940-06EC-F90C42224FF7}" dt="2020-04-20T22:44:40.112" v="1194"/>
          <ac:spMkLst>
            <pc:docMk/>
            <pc:sldMk cId="3416060895" sldId="260"/>
            <ac:spMk id="23" creationId="{CBF8EAAD-3470-4B18-9590-58F3F365F94E}"/>
          </ac:spMkLst>
        </pc:spChg>
        <pc:spChg chg="add del mod">
          <ac:chgData name="Berg, Claire" userId="S::171057030@edu.leonschools.net::bfb70f21-ae54-4899-ba58-5e84d3d2655b" providerId="AD" clId="Web-{0CEBE2E6-17E9-F940-06EC-F90C42224FF7}" dt="2020-04-20T22:35:51.622" v="602"/>
          <ac:spMkLst>
            <pc:docMk/>
            <pc:sldMk cId="3416060895" sldId="260"/>
            <ac:spMk id="29" creationId="{DE098192-888C-4B92-B196-4C3788A42078}"/>
          </ac:spMkLst>
        </pc:spChg>
        <pc:graphicFrameChg chg="add del">
          <ac:chgData name="Berg, Claire" userId="S::171057030@edu.leonschools.net::bfb70f21-ae54-4899-ba58-5e84d3d2655b" providerId="AD" clId="Web-{0CEBE2E6-17E9-F940-06EC-F90C42224FF7}" dt="2020-04-20T22:35:42.669" v="600"/>
          <ac:graphicFrameMkLst>
            <pc:docMk/>
            <pc:sldMk cId="3416060895" sldId="260"/>
            <ac:graphicFrameMk id="11" creationId="{F860F87A-53C9-48A5-8534-14AA02CA545C}"/>
          </ac:graphicFrameMkLst>
        </pc:graphicFrameChg>
        <pc:graphicFrameChg chg="add mod modGraphic">
          <ac:chgData name="Berg, Claire" userId="S::171057030@edu.leonschools.net::bfb70f21-ae54-4899-ba58-5e84d3d2655b" providerId="AD" clId="Web-{0CEBE2E6-17E9-F940-06EC-F90C42224FF7}" dt="2020-04-20T22:44:40.112" v="1194"/>
          <ac:graphicFrameMkLst>
            <pc:docMk/>
            <pc:sldMk cId="3416060895" sldId="260"/>
            <ac:graphicFrameMk id="12" creationId="{ADB31D48-3BFB-46AC-B1E1-64BC0B01E1F4}"/>
          </ac:graphicFrameMkLst>
        </pc:graphicFrameChg>
        <pc:picChg chg="add del">
          <ac:chgData name="Berg, Claire" userId="S::171057030@edu.leonschools.net::bfb70f21-ae54-4899-ba58-5e84d3d2655b" providerId="AD" clId="Web-{0CEBE2E6-17E9-F940-06EC-F90C42224FF7}" dt="2020-04-20T22:44:40.112" v="1194"/>
          <ac:picMkLst>
            <pc:docMk/>
            <pc:sldMk cId="3416060895" sldId="260"/>
            <ac:picMk id="21" creationId="{CD4034DE-14FA-4CF1-8E19-414FC341E31E}"/>
          </ac:picMkLst>
        </pc:picChg>
        <pc:cxnChg chg="add del">
          <ac:chgData name="Berg, Claire" userId="S::171057030@edu.leonschools.net::bfb70f21-ae54-4899-ba58-5e84d3d2655b" providerId="AD" clId="Web-{0CEBE2E6-17E9-F940-06EC-F90C42224FF7}" dt="2020-04-20T22:44:09.283" v="1191"/>
          <ac:cxnSpMkLst>
            <pc:docMk/>
            <pc:sldMk cId="3416060895" sldId="260"/>
            <ac:cxnSpMk id="10" creationId="{30EFD79F-7790-479B-B7DB-BD0D8C101DDD}"/>
          </ac:cxnSpMkLst>
        </pc:cxnChg>
      </pc:sldChg>
    </pc:docChg>
  </pc:docChgLst>
  <pc:docChgLst>
    <pc:chgData name="Berg, Claire" userId="S::171057030@edu.leonschools.net::bfb70f21-ae54-4899-ba58-5e84d3d2655b" providerId="AD" clId="Web-{324A8CFF-6BFE-A2B1-0828-58F27F32F34A}"/>
    <pc:docChg chg="addSld delSld modSld addMainMaster delMainMaster">
      <pc:chgData name="Berg, Claire" userId="S::171057030@edu.leonschools.net::bfb70f21-ae54-4899-ba58-5e84d3d2655b" providerId="AD" clId="Web-{324A8CFF-6BFE-A2B1-0828-58F27F32F34A}" dt="2020-04-17T19:02:48.387" v="853"/>
      <pc:docMkLst>
        <pc:docMk/>
      </pc:docMkLst>
      <pc:sldChg chg="delSp modSp mod modClrScheme chgLayout">
        <pc:chgData name="Berg, Claire" userId="S::171057030@edu.leonschools.net::bfb70f21-ae54-4899-ba58-5e84d3d2655b" providerId="AD" clId="Web-{324A8CFF-6BFE-A2B1-0828-58F27F32F34A}" dt="2020-04-17T18:59:31.807" v="837"/>
        <pc:sldMkLst>
          <pc:docMk/>
          <pc:sldMk cId="109857222" sldId="256"/>
        </pc:sldMkLst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Berg, Claire" userId="S::171057030@edu.leonschools.net::bfb70f21-ae54-4899-ba58-5e84d3d2655b" providerId="AD" clId="Web-{324A8CFF-6BFE-A2B1-0828-58F27F32F34A}" dt="2020-04-17T18:22:34.758" v="12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Berg, Claire" userId="S::171057030@edu.leonschools.net::bfb70f21-ae54-4899-ba58-5e84d3d2655b" providerId="AD" clId="Web-{324A8CFF-6BFE-A2B1-0828-58F27F32F34A}" dt="2020-04-17T18:21:58.974" v="4" actId="14100"/>
          <ac:picMkLst>
            <pc:docMk/>
            <pc:sldMk cId="109857222" sldId="256"/>
            <ac:picMk id="12" creationId="{1F174671-2E52-419D-A3C8-041ECD1D1F5B}"/>
          </ac:picMkLst>
        </pc:picChg>
      </pc:sldChg>
      <pc:sldChg chg="modSp mod modClrScheme chgLayout">
        <pc:chgData name="Berg, Claire" userId="S::171057030@edu.leonschools.net::bfb70f21-ae54-4899-ba58-5e84d3d2655b" providerId="AD" clId="Web-{324A8CFF-6BFE-A2B1-0828-58F27F32F34A}" dt="2020-04-17T18:59:31.807" v="837"/>
        <pc:sldMkLst>
          <pc:docMk/>
          <pc:sldMk cId="1358607563" sldId="257"/>
        </pc:sldMkLst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358607563" sldId="257"/>
            <ac:spMk id="2" creationId="{028F8F82-E70B-4262-A036-2A62917F0AF5}"/>
          </ac:spMkLst>
        </pc:spChg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358607563" sldId="257"/>
            <ac:spMk id="3" creationId="{74377D69-CB50-4F93-9773-FCD2200DDDF6}"/>
          </ac:spMkLst>
        </pc:spChg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358607563" sldId="257"/>
            <ac:spMk id="4" creationId="{AF799E4F-BEA2-4A5C-AF3E-421F7ED4783A}"/>
          </ac:spMkLst>
        </pc:spChg>
      </pc:sldChg>
      <pc:sldChg chg="addSp delSp modSp new mod setBg modClrScheme setClrOvrMap delDesignElem chgLayout">
        <pc:chgData name="Berg, Claire" userId="S::171057030@edu.leonschools.net::bfb70f21-ae54-4899-ba58-5e84d3d2655b" providerId="AD" clId="Web-{324A8CFF-6BFE-A2B1-0828-58F27F32F34A}" dt="2020-04-17T18:59:31.807" v="837"/>
        <pc:sldMkLst>
          <pc:docMk/>
          <pc:sldMk cId="1194324033" sldId="258"/>
        </pc:sldMkLst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194324033" sldId="258"/>
            <ac:spMk id="2" creationId="{4DACB6A4-9FC3-46B6-9C65-100C72774A46}"/>
          </ac:spMkLst>
        </pc:spChg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1194324033" sldId="258"/>
            <ac:spMk id="3" creationId="{62F611D6-6389-4571-9CB5-6C42F7E7E350}"/>
          </ac:spMkLst>
        </pc:spChg>
        <pc:spChg chg="add mod">
          <ac:chgData name="Berg, Claire" userId="S::171057030@edu.leonschools.net::bfb70f21-ae54-4899-ba58-5e84d3d2655b" providerId="AD" clId="Web-{324A8CFF-6BFE-A2B1-0828-58F27F32F34A}" dt="2020-04-17T18:48:20.891" v="652" actId="1076"/>
          <ac:spMkLst>
            <pc:docMk/>
            <pc:sldMk cId="1194324033" sldId="258"/>
            <ac:spMk id="4" creationId="{5EE40446-8CE2-4246-ABF4-1D691A11492B}"/>
          </ac:spMkLst>
        </pc:spChg>
        <pc:spChg chg="add del">
          <ac:chgData name="Berg, Claire" userId="S::171057030@edu.leonschools.net::bfb70f21-ae54-4899-ba58-5e84d3d2655b" providerId="AD" clId="Web-{324A8CFF-6BFE-A2B1-0828-58F27F32F34A}" dt="2020-04-17T18:29:02.526" v="34"/>
          <ac:spMkLst>
            <pc:docMk/>
            <pc:sldMk cId="1194324033" sldId="258"/>
            <ac:spMk id="5" creationId="{50E53EDA-3B94-4F6B-9E86-D3BB9EBB9616}"/>
          </ac:spMkLst>
        </pc:spChg>
        <pc:spChg chg="add del">
          <ac:chgData name="Berg, Claire" userId="S::171057030@edu.leonschools.net::bfb70f21-ae54-4899-ba58-5e84d3d2655b" providerId="AD" clId="Web-{324A8CFF-6BFE-A2B1-0828-58F27F32F34A}" dt="2020-04-17T18:36:26.126" v="183"/>
          <ac:spMkLst>
            <pc:docMk/>
            <pc:sldMk cId="1194324033" sldId="258"/>
            <ac:spMk id="7" creationId="{C1709A45-C6F3-4CEE-AA0F-887FAC5CAE7D}"/>
          </ac:spMkLst>
        </pc:spChg>
        <pc:spChg chg="add del">
          <ac:chgData name="Berg, Claire" userId="S::171057030@edu.leonschools.net::bfb70f21-ae54-4899-ba58-5e84d3d2655b" providerId="AD" clId="Web-{324A8CFF-6BFE-A2B1-0828-58F27F32F34A}" dt="2020-04-17T18:28:50.368" v="32"/>
          <ac:spMkLst>
            <pc:docMk/>
            <pc:sldMk cId="1194324033" sldId="258"/>
            <ac:spMk id="8" creationId="{8B2A8B43-E288-418B-8561-C979F7B9CC4B}"/>
          </ac:spMkLst>
        </pc:spChg>
        <pc:spChg chg="add del">
          <ac:chgData name="Berg, Claire" userId="S::171057030@edu.leonschools.net::bfb70f21-ae54-4899-ba58-5e84d3d2655b" providerId="AD" clId="Web-{324A8CFF-6BFE-A2B1-0828-58F27F32F34A}" dt="2020-04-17T18:28:50.368" v="32"/>
          <ac:spMkLst>
            <pc:docMk/>
            <pc:sldMk cId="1194324033" sldId="258"/>
            <ac:spMk id="12" creationId="{F40D237A-4D9F-42DC-BAEB-E07EDD74BE26}"/>
          </ac:spMkLst>
        </pc:spChg>
        <pc:spChg chg="add del">
          <ac:chgData name="Berg, Claire" userId="S::171057030@edu.leonschools.net::bfb70f21-ae54-4899-ba58-5e84d3d2655b" providerId="AD" clId="Web-{324A8CFF-6BFE-A2B1-0828-58F27F32F34A}" dt="2020-04-17T18:59:07.165" v="834"/>
          <ac:spMkLst>
            <pc:docMk/>
            <pc:sldMk cId="1194324033" sldId="258"/>
            <ac:spMk id="14" creationId="{50E53EDA-3B94-4F6B-9E86-D3BB9EBB9616}"/>
          </ac:spMkLst>
        </pc:spChg>
        <pc:picChg chg="add del">
          <ac:chgData name="Berg, Claire" userId="S::171057030@edu.leonschools.net::bfb70f21-ae54-4899-ba58-5e84d3d2655b" providerId="AD" clId="Web-{324A8CFF-6BFE-A2B1-0828-58F27F32F34A}" dt="2020-04-17T18:28:50.368" v="32"/>
          <ac:picMkLst>
            <pc:docMk/>
            <pc:sldMk cId="1194324033" sldId="258"/>
            <ac:picMk id="10" creationId="{82584CD3-40DA-4BB8-B4B7-D8D04BB31B4D}"/>
          </ac:picMkLst>
        </pc:picChg>
        <pc:cxnChg chg="add del">
          <ac:chgData name="Berg, Claire" userId="S::171057030@edu.leonschools.net::bfb70f21-ae54-4899-ba58-5e84d3d2655b" providerId="AD" clId="Web-{324A8CFF-6BFE-A2B1-0828-58F27F32F34A}" dt="2020-04-17T18:29:02.526" v="34"/>
          <ac:cxnSpMkLst>
            <pc:docMk/>
            <pc:sldMk cId="1194324033" sldId="258"/>
            <ac:cxnSpMk id="6" creationId="{30EFD79F-7790-479B-B7DB-BD0D8C101DDD}"/>
          </ac:cxnSpMkLst>
        </pc:cxnChg>
        <pc:cxnChg chg="add del">
          <ac:chgData name="Berg, Claire" userId="S::171057030@edu.leonschools.net::bfb70f21-ae54-4899-ba58-5e84d3d2655b" providerId="AD" clId="Web-{324A8CFF-6BFE-A2B1-0828-58F27F32F34A}" dt="2020-04-17T18:36:26.126" v="183"/>
          <ac:cxnSpMkLst>
            <pc:docMk/>
            <pc:sldMk cId="1194324033" sldId="258"/>
            <ac:cxnSpMk id="9" creationId="{26E963D7-0A73-484A-B8A2-DDBFEA123C2F}"/>
          </ac:cxnSpMkLst>
        </pc:cxnChg>
        <pc:cxnChg chg="add del">
          <ac:chgData name="Berg, Claire" userId="S::171057030@edu.leonschools.net::bfb70f21-ae54-4899-ba58-5e84d3d2655b" providerId="AD" clId="Web-{324A8CFF-6BFE-A2B1-0828-58F27F32F34A}" dt="2020-04-17T18:59:07.165" v="834"/>
          <ac:cxnSpMkLst>
            <pc:docMk/>
            <pc:sldMk cId="1194324033" sldId="258"/>
            <ac:cxnSpMk id="16" creationId="{30EFD79F-7790-479B-B7DB-BD0D8C101DDD}"/>
          </ac:cxnSpMkLst>
        </pc:cxnChg>
      </pc:sldChg>
      <pc:sldChg chg="modSp del">
        <pc:chgData name="Berg, Claire" userId="S::171057030@edu.leonschools.net::bfb70f21-ae54-4899-ba58-5e84d3d2655b" providerId="AD" clId="Web-{324A8CFF-6BFE-A2B1-0828-58F27F32F34A}" dt="2020-04-17T18:26:46.030" v="24"/>
        <pc:sldMkLst>
          <pc:docMk/>
          <pc:sldMk cId="3730124276" sldId="258"/>
        </pc:sldMkLst>
        <pc:spChg chg="mod">
          <ac:chgData name="Berg, Claire" userId="S::171057030@edu.leonschools.net::bfb70f21-ae54-4899-ba58-5e84d3d2655b" providerId="AD" clId="Web-{324A8CFF-6BFE-A2B1-0828-58F27F32F34A}" dt="2020-04-17T18:26:43.170" v="22" actId="20577"/>
          <ac:spMkLst>
            <pc:docMk/>
            <pc:sldMk cId="3730124276" sldId="258"/>
            <ac:spMk id="2" creationId="{8CCE4AD7-818B-4410-8DE3-EF2FBFFDEA55}"/>
          </ac:spMkLst>
        </pc:spChg>
        <pc:spChg chg="mod">
          <ac:chgData name="Berg, Claire" userId="S::171057030@edu.leonschools.net::bfb70f21-ae54-4899-ba58-5e84d3d2655b" providerId="AD" clId="Web-{324A8CFF-6BFE-A2B1-0828-58F27F32F34A}" dt="2020-04-17T18:26:20.605" v="18" actId="1076"/>
          <ac:spMkLst>
            <pc:docMk/>
            <pc:sldMk cId="3730124276" sldId="258"/>
            <ac:spMk id="3" creationId="{5A9966FF-D5FA-4C0C-89C2-05CD6C76D083}"/>
          </ac:spMkLst>
        </pc:spChg>
      </pc:sldChg>
      <pc:sldChg chg="addSp delSp modSp new del mod modClrScheme chgLayout">
        <pc:chgData name="Berg, Claire" userId="S::171057030@edu.leonschools.net::bfb70f21-ae54-4899-ba58-5e84d3d2655b" providerId="AD" clId="Web-{324A8CFF-6BFE-A2B1-0828-58F27F32F34A}" dt="2020-04-17T19:01:16.801" v="844"/>
        <pc:sldMkLst>
          <pc:docMk/>
          <pc:sldMk cId="495164618" sldId="259"/>
        </pc:sldMkLst>
        <pc:spChg chg="mod ord">
          <ac:chgData name="Berg, Claire" userId="S::171057030@edu.leonschools.net::bfb70f21-ae54-4899-ba58-5e84d3d2655b" providerId="AD" clId="Web-{324A8CFF-6BFE-A2B1-0828-58F27F32F34A}" dt="2020-04-17T18:59:31.807" v="837"/>
          <ac:spMkLst>
            <pc:docMk/>
            <pc:sldMk cId="495164618" sldId="259"/>
            <ac:spMk id="2" creationId="{65AC71E1-93EE-4AF2-B99B-39A7CC7B2D62}"/>
          </ac:spMkLst>
        </pc:spChg>
        <pc:spChg chg="del mod">
          <ac:chgData name="Berg, Claire" userId="S::171057030@edu.leonschools.net::bfb70f21-ae54-4899-ba58-5e84d3d2655b" providerId="AD" clId="Web-{324A8CFF-6BFE-A2B1-0828-58F27F32F34A}" dt="2020-04-17T18:55:01.081" v="821"/>
          <ac:spMkLst>
            <pc:docMk/>
            <pc:sldMk cId="495164618" sldId="259"/>
            <ac:spMk id="3" creationId="{5B70022E-F899-4689-B125-ED994766E6EF}"/>
          </ac:spMkLst>
        </pc:spChg>
        <pc:spChg chg="del mod">
          <ac:chgData name="Berg, Claire" userId="S::171057030@edu.leonschools.net::bfb70f21-ae54-4899-ba58-5e84d3d2655b" providerId="AD" clId="Web-{324A8CFF-6BFE-A2B1-0828-58F27F32F34A}" dt="2020-04-17T18:53:37.715" v="815"/>
          <ac:spMkLst>
            <pc:docMk/>
            <pc:sldMk cId="495164618" sldId="259"/>
            <ac:spMk id="4" creationId="{9C363E3B-9744-47EF-89ED-0A6E7E57E579}"/>
          </ac:spMkLst>
        </pc:spChg>
        <pc:spChg chg="add del mod">
          <ac:chgData name="Berg, Claire" userId="S::171057030@edu.leonschools.net::bfb70f21-ae54-4899-ba58-5e84d3d2655b" providerId="AD" clId="Web-{324A8CFF-6BFE-A2B1-0828-58F27F32F34A}" dt="2020-04-17T18:58:23.723" v="827"/>
          <ac:spMkLst>
            <pc:docMk/>
            <pc:sldMk cId="495164618" sldId="259"/>
            <ac:spMk id="8" creationId="{8D0D9CC4-472D-4ED1-BC3F-04DC90D670C3}"/>
          </ac:spMkLst>
        </pc:spChg>
        <pc:spChg chg="add del mod ord">
          <ac:chgData name="Berg, Claire" userId="S::171057030@edu.leonschools.net::bfb70f21-ae54-4899-ba58-5e84d3d2655b" providerId="AD" clId="Web-{324A8CFF-6BFE-A2B1-0828-58F27F32F34A}" dt="2020-04-17T19:00:22.374" v="838"/>
          <ac:spMkLst>
            <pc:docMk/>
            <pc:sldMk cId="495164618" sldId="259"/>
            <ac:spMk id="12" creationId="{46348941-65F2-4412-83F1-5F2501EC1C4B}"/>
          </ac:spMkLst>
        </pc:spChg>
        <pc:spChg chg="add del mod ord">
          <ac:chgData name="Berg, Claire" userId="S::171057030@edu.leonschools.net::bfb70f21-ae54-4899-ba58-5e84d3d2655b" providerId="AD" clId="Web-{324A8CFF-6BFE-A2B1-0828-58F27F32F34A}" dt="2020-04-17T19:01:11.613" v="843"/>
          <ac:spMkLst>
            <pc:docMk/>
            <pc:sldMk cId="495164618" sldId="259"/>
            <ac:spMk id="16" creationId="{C99085F9-55F5-4728-A4B3-506BE5B24438}"/>
          </ac:spMkLst>
        </pc:spChg>
        <pc:picChg chg="add del mod ord">
          <ac:chgData name="Berg, Claire" userId="S::171057030@edu.leonschools.net::bfb70f21-ae54-4899-ba58-5e84d3d2655b" providerId="AD" clId="Web-{324A8CFF-6BFE-A2B1-0828-58F27F32F34A}" dt="2020-04-17T18:54:10.577" v="820"/>
          <ac:picMkLst>
            <pc:docMk/>
            <pc:sldMk cId="495164618" sldId="259"/>
            <ac:picMk id="5" creationId="{45DB0F0E-23D2-425C-A470-91A0347F341B}"/>
          </ac:picMkLst>
        </pc:picChg>
        <pc:picChg chg="add del mod ord">
          <ac:chgData name="Berg, Claire" userId="S::171057030@edu.leonschools.net::bfb70f21-ae54-4899-ba58-5e84d3d2655b" providerId="AD" clId="Web-{324A8CFF-6BFE-A2B1-0828-58F27F32F34A}" dt="2020-04-17T18:55:31.490" v="826"/>
          <ac:picMkLst>
            <pc:docMk/>
            <pc:sldMk cId="495164618" sldId="259"/>
            <ac:picMk id="9" creationId="{2C11C9BF-0DBC-4AF8-A8DF-871F1765453F}"/>
          </ac:picMkLst>
        </pc:picChg>
        <pc:picChg chg="add del mod ord">
          <ac:chgData name="Berg, Claire" userId="S::171057030@edu.leonschools.net::bfb70f21-ae54-4899-ba58-5e84d3d2655b" providerId="AD" clId="Web-{324A8CFF-6BFE-A2B1-0828-58F27F32F34A}" dt="2020-04-17T18:59:01.711" v="833"/>
          <ac:picMkLst>
            <pc:docMk/>
            <pc:sldMk cId="495164618" sldId="259"/>
            <ac:picMk id="13" creationId="{B24C14FE-75E2-4DF7-8F08-D89418D2DA91}"/>
          </ac:picMkLst>
        </pc:picChg>
        <pc:picChg chg="add mod ord">
          <ac:chgData name="Berg, Claire" userId="S::171057030@edu.leonschools.net::bfb70f21-ae54-4899-ba58-5e84d3d2655b" providerId="AD" clId="Web-{324A8CFF-6BFE-A2B1-0828-58F27F32F34A}" dt="2020-04-17T19:01:03.815" v="842" actId="14100"/>
          <ac:picMkLst>
            <pc:docMk/>
            <pc:sldMk cId="495164618" sldId="259"/>
            <ac:picMk id="17" creationId="{3AF2E947-77CF-418F-AE8E-CBEB7E591D14}"/>
          </ac:picMkLst>
        </pc:picChg>
      </pc:sldChg>
      <pc:sldChg chg="delSp modSp new">
        <pc:chgData name="Berg, Claire" userId="S::171057030@edu.leonschools.net::bfb70f21-ae54-4899-ba58-5e84d3d2655b" providerId="AD" clId="Web-{324A8CFF-6BFE-A2B1-0828-58F27F32F34A}" dt="2020-04-17T19:02:48.387" v="853"/>
        <pc:sldMkLst>
          <pc:docMk/>
          <pc:sldMk cId="3726050850" sldId="260"/>
        </pc:sldMkLst>
        <pc:spChg chg="del mod">
          <ac:chgData name="Berg, Claire" userId="S::171057030@edu.leonschools.net::bfb70f21-ae54-4899-ba58-5e84d3d2655b" providerId="AD" clId="Web-{324A8CFF-6BFE-A2B1-0828-58F27F32F34A}" dt="2020-04-17T19:02:48.387" v="853"/>
          <ac:spMkLst>
            <pc:docMk/>
            <pc:sldMk cId="3726050850" sldId="260"/>
            <ac:spMk id="2" creationId="{6E9CD161-EA36-4409-9249-6B5BFABE20D0}"/>
          </ac:spMkLst>
        </pc:spChg>
        <pc:spChg chg="mod">
          <ac:chgData name="Berg, Claire" userId="S::171057030@edu.leonschools.net::bfb70f21-ae54-4899-ba58-5e84d3d2655b" providerId="AD" clId="Web-{324A8CFF-6BFE-A2B1-0828-58F27F32F34A}" dt="2020-04-17T19:02:29.901" v="852" actId="1076"/>
          <ac:spMkLst>
            <pc:docMk/>
            <pc:sldMk cId="3726050850" sldId="260"/>
            <ac:spMk id="3" creationId="{0CB4EB58-90A4-44B9-BE71-1FE357E3A827}"/>
          </ac:spMkLst>
        </pc:spChg>
        <pc:spChg chg="mod">
          <ac:chgData name="Berg, Claire" userId="S::171057030@edu.leonschools.net::bfb70f21-ae54-4899-ba58-5e84d3d2655b" providerId="AD" clId="Web-{324A8CFF-6BFE-A2B1-0828-58F27F32F34A}" dt="2020-04-17T19:02:25.604" v="851" actId="1076"/>
          <ac:spMkLst>
            <pc:docMk/>
            <pc:sldMk cId="3726050850" sldId="260"/>
            <ac:spMk id="4" creationId="{934B2B56-33F3-4107-A473-B4AA15E0C590}"/>
          </ac:spMkLst>
        </pc:spChg>
      </pc:sldChg>
      <pc:sldMasterChg chg="del delSldLayout">
        <pc:chgData name="Berg, Claire" userId="S::171057030@edu.leonschools.net::bfb70f21-ae54-4899-ba58-5e84d3d2655b" providerId="AD" clId="Web-{324A8CFF-6BFE-A2B1-0828-58F27F32F34A}" dt="2020-04-17T18:27:41.019" v="25"/>
        <pc:sldMasterMkLst>
          <pc:docMk/>
          <pc:sldMasterMk cId="1843758328" sldId="2147483954"/>
        </pc:sldMasterMkLst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3137822459" sldId="2147483955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2284765165" sldId="2147483956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632272933" sldId="2147483957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3199525903" sldId="2147483958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757629889" sldId="2147483959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1684922336" sldId="2147483960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4017492412" sldId="2147483961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1004991064" sldId="2147483962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790352568" sldId="2147483963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1897169144" sldId="2147483964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3552279959" sldId="2147483965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595973426" sldId="2147483966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3545589633" sldId="2147483967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4128476479" sldId="2147483968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2306769408" sldId="2147483969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2788493346" sldId="2147483970"/>
          </pc:sldLayoutMkLst>
        </pc:sldLayoutChg>
        <pc:sldLayoutChg chg="del">
          <pc:chgData name="Berg, Claire" userId="S::171057030@edu.leonschools.net::bfb70f21-ae54-4899-ba58-5e84d3d2655b" providerId="AD" clId="Web-{324A8CFF-6BFE-A2B1-0828-58F27F32F34A}" dt="2020-04-17T18:27:41.019" v="25"/>
          <pc:sldLayoutMkLst>
            <pc:docMk/>
            <pc:sldMasterMk cId="1843758328" sldId="2147483954"/>
            <pc:sldLayoutMk cId="2816799258" sldId="2147483971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27:52.520" v="26"/>
        <pc:sldMasterMkLst>
          <pc:docMk/>
          <pc:sldMasterMk cId="244066760" sldId="2147483972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2951819063" sldId="214748397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72937075" sldId="214748397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181345381" sldId="214748397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665535119" sldId="214748397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741167302" sldId="214748397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94033048" sldId="214748397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030848325" sldId="214748397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3844465869" sldId="214748398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122895789" sldId="214748398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2040959570" sldId="214748398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3412813888" sldId="214748398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708659186" sldId="214748398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3248264584" sldId="214748398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3630796837" sldId="214748398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2315106726" sldId="214748398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1227192422" sldId="214748398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2.520" v="26"/>
          <pc:sldLayoutMkLst>
            <pc:docMk/>
            <pc:sldMasterMk cId="244066760" sldId="2147483972"/>
            <pc:sldLayoutMk cId="759316910" sldId="214748398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27:55.535" v="27"/>
        <pc:sldMasterMkLst>
          <pc:docMk/>
          <pc:sldMasterMk cId="1583290114" sldId="2147483990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1476901862" sldId="214748399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901551038" sldId="214748399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893089661" sldId="214748399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362179550" sldId="214748399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2050912721" sldId="214748399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1713345388" sldId="214748399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582852656" sldId="214748399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413463360" sldId="214748399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1215481742" sldId="214748399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1451569906" sldId="214748400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2116615137" sldId="214748400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699143228" sldId="214748400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12849593" sldId="214748400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146809275" sldId="214748400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838146898" sldId="214748400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475776064" sldId="214748400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7:55.535" v="27"/>
          <pc:sldLayoutMkLst>
            <pc:docMk/>
            <pc:sldMasterMk cId="1583290114" sldId="2147483990"/>
            <pc:sldLayoutMk cId="3746928027" sldId="214748400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28:01.958" v="28"/>
        <pc:sldMasterMkLst>
          <pc:docMk/>
          <pc:sldMasterMk cId="3469854049" sldId="2147484008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1181887800" sldId="214748400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2163982262" sldId="214748401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041227966" sldId="214748401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1340191419" sldId="214748401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1327152046" sldId="214748401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2109495007" sldId="214748401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147565906" sldId="214748401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862627481" sldId="214748401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452069802" sldId="214748401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538467557" sldId="214748401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2631157285" sldId="214748401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3695110395" sldId="214748402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609736326" sldId="214748402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244703604" sldId="214748402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2408146394" sldId="214748402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516021574" sldId="214748402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1.958" v="28"/>
          <pc:sldLayoutMkLst>
            <pc:docMk/>
            <pc:sldMasterMk cId="3469854049" sldId="2147484008"/>
            <pc:sldLayoutMk cId="1090264014" sldId="2147484025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28:04.427" v="29"/>
        <pc:sldMasterMkLst>
          <pc:docMk/>
          <pc:sldMasterMk cId="2208052512" sldId="2147484026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1413540607" sldId="214748402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44929830" sldId="214748402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406894964" sldId="214748402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3157871103" sldId="214748403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977215861" sldId="214748403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938109438" sldId="214748403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67434798" sldId="214748403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149191482" sldId="214748403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567985303" sldId="214748403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1597592582" sldId="214748403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025366800" sldId="214748403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4136469016" sldId="214748403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1756906583" sldId="214748403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3089778264" sldId="214748404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062300493" sldId="214748404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2759530695" sldId="214748404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28:04.427" v="29"/>
          <pc:sldLayoutMkLst>
            <pc:docMk/>
            <pc:sldMasterMk cId="2208052512" sldId="2147484026"/>
            <pc:sldLayoutMk cId="615298201" sldId="2147484043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59:07.165" v="834"/>
        <pc:sldMasterMkLst>
          <pc:docMk/>
          <pc:sldMasterMk cId="2855406655" sldId="2147484044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3347356029" sldId="214748404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3565297414" sldId="214748404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555913823" sldId="214748404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859771869" sldId="214748404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405153686" sldId="214748404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3867120647" sldId="214748405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2946706039" sldId="214748405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2634004550" sldId="214748405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4127446429" sldId="214748405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3664374079" sldId="214748405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1063990909" sldId="214748405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907816664" sldId="214748405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652283801" sldId="214748405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719792704" sldId="214748405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2569222402" sldId="214748405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3239308369" sldId="214748406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07.165" v="834"/>
          <pc:sldLayoutMkLst>
            <pc:docMk/>
            <pc:sldMasterMk cId="2855406655" sldId="2147484044"/>
            <pc:sldLayoutMk cId="538757919" sldId="2147484061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59:14.525" v="835"/>
        <pc:sldMasterMkLst>
          <pc:docMk/>
          <pc:sldMasterMk cId="2547953372" sldId="2147484062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1120539258" sldId="214748406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3457705801" sldId="214748406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2370312936" sldId="214748406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3512848277" sldId="214748406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161418464" sldId="214748406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3297770948" sldId="214748406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319072616" sldId="214748406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4252999972" sldId="214748407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2660768731" sldId="214748407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1404425061" sldId="214748407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1675037172" sldId="214748407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837103167" sldId="214748407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1593377195" sldId="214748407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2774810118" sldId="214748407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2123633221" sldId="214748407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3403569139" sldId="214748407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14.525" v="835"/>
          <pc:sldLayoutMkLst>
            <pc:docMk/>
            <pc:sldMasterMk cId="2547953372" sldId="2147484062"/>
            <pc:sldLayoutMk cId="2733530857" sldId="2147484079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59:22.479" v="836"/>
        <pc:sldMasterMkLst>
          <pc:docMk/>
          <pc:sldMasterMk cId="2595230551" sldId="2147484080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2893944820" sldId="214748408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93680115" sldId="214748408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708703562" sldId="214748408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1493323719" sldId="214748408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834322958" sldId="214748408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185147270" sldId="214748408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4058571184" sldId="214748408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49431068" sldId="214748408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2708313781" sldId="214748408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129979246" sldId="214748409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2898049569" sldId="214748409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1940226587" sldId="214748409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145932581" sldId="214748409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1673240464" sldId="214748409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59083471" sldId="214748409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442091777" sldId="214748409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22.479" v="836"/>
          <pc:sldLayoutMkLst>
            <pc:docMk/>
            <pc:sldMasterMk cId="2595230551" sldId="2147484080"/>
            <pc:sldLayoutMk cId="3804103711" sldId="2147484097"/>
          </pc:sldLayoutMkLst>
        </pc:sldLayoutChg>
      </pc:sldMasterChg>
      <pc:sldMasterChg chg="add del addSldLayout delSldLayout modSldLayout">
        <pc:chgData name="Berg, Claire" userId="S::171057030@edu.leonschools.net::bfb70f21-ae54-4899-ba58-5e84d3d2655b" providerId="AD" clId="Web-{324A8CFF-6BFE-A2B1-0828-58F27F32F34A}" dt="2020-04-17T18:59:31.807" v="837"/>
        <pc:sldMasterMkLst>
          <pc:docMk/>
          <pc:sldMasterMk cId="2738427054" sldId="2147484098"/>
        </pc:sldMasterMkLst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1230392311" sldId="214748409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1313131524" sldId="214748410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440779798" sldId="214748410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548237060" sldId="214748410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268874534" sldId="214748410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223815697" sldId="214748410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643079989" sldId="2147484105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465668320" sldId="2147484106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3479748356" sldId="2147484107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3606525779" sldId="2147484108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712153440" sldId="2147484109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1988841655" sldId="2147484110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2760927605" sldId="2147484111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1633125614" sldId="2147484112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1677422027" sldId="2147484113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4285443290" sldId="2147484114"/>
          </pc:sldLayoutMkLst>
        </pc:sldLayoutChg>
        <pc:sldLayoutChg chg="add del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2738427054" sldId="2147484098"/>
            <pc:sldLayoutMk cId="620591188" sldId="2147484115"/>
          </pc:sldLayoutMkLst>
        </pc:sldLayoutChg>
      </pc:sldMasterChg>
      <pc:sldMasterChg chg="add addSldLayout modSldLayout">
        <pc:chgData name="Berg, Claire" userId="S::171057030@edu.leonschools.net::bfb70f21-ae54-4899-ba58-5e84d3d2655b" providerId="AD" clId="Web-{324A8CFF-6BFE-A2B1-0828-58F27F32F34A}" dt="2020-04-17T18:59:31.807" v="837"/>
        <pc:sldMasterMkLst>
          <pc:docMk/>
          <pc:sldMasterMk cId="370826290" sldId="2147484116"/>
        </pc:sldMasterMkLst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160777226" sldId="2147484117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471863479" sldId="2147484118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412538856" sldId="2147484119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153803163" sldId="2147484120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810163164" sldId="2147484121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577417603" sldId="2147484122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2011405276" sldId="2147484123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2368090519" sldId="2147484124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367664578" sldId="2147484125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101858659" sldId="2147484126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573096394" sldId="2147484127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621712933" sldId="2147484128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593424113" sldId="2147484129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4242808773" sldId="2147484130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096706476" sldId="2147484131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1408076838" sldId="2147484132"/>
          </pc:sldLayoutMkLst>
        </pc:sldLayoutChg>
        <pc:sldLayoutChg chg="add mod replId">
          <pc:chgData name="Berg, Claire" userId="S::171057030@edu.leonschools.net::bfb70f21-ae54-4899-ba58-5e84d3d2655b" providerId="AD" clId="Web-{324A8CFF-6BFE-A2B1-0828-58F27F32F34A}" dt="2020-04-17T18:59:31.807" v="837"/>
          <pc:sldLayoutMkLst>
            <pc:docMk/>
            <pc:sldMasterMk cId="370826290" sldId="2147484116"/>
            <pc:sldLayoutMk cId="3032508165" sldId="2147484133"/>
          </pc:sldLayoutMkLst>
        </pc:sldLayoutChg>
      </pc:sldMasterChg>
    </pc:docChg>
  </pc:docChgLst>
  <pc:docChgLst>
    <pc:chgData name="Berg, Claire" userId="S::171057030@edu.leonschools.net::bfb70f21-ae54-4899-ba58-5e84d3d2655b" providerId="AD" clId="Web-{D0D8B438-C582-B5FB-6604-0FA51A6CC5CD}"/>
    <pc:docChg chg="modSld">
      <pc:chgData name="Berg, Claire" userId="S::171057030@edu.leonschools.net::bfb70f21-ae54-4899-ba58-5e84d3d2655b" providerId="AD" clId="Web-{D0D8B438-C582-B5FB-6604-0FA51A6CC5CD}" dt="2020-04-17T19:13:56.764" v="71"/>
      <pc:docMkLst>
        <pc:docMk/>
      </pc:docMkLst>
      <pc:sldChg chg="modTransition">
        <pc:chgData name="Berg, Claire" userId="S::171057030@edu.leonschools.net::bfb70f21-ae54-4899-ba58-5e84d3d2655b" providerId="AD" clId="Web-{D0D8B438-C582-B5FB-6604-0FA51A6CC5CD}" dt="2020-04-17T19:12:59.560" v="68"/>
        <pc:sldMkLst>
          <pc:docMk/>
          <pc:sldMk cId="109857222" sldId="256"/>
        </pc:sldMkLst>
      </pc:sldChg>
      <pc:sldChg chg="modTransition">
        <pc:chgData name="Berg, Claire" userId="S::171057030@edu.leonschools.net::bfb70f21-ae54-4899-ba58-5e84d3d2655b" providerId="AD" clId="Web-{D0D8B438-C582-B5FB-6604-0FA51A6CC5CD}" dt="2020-04-17T19:12:01.169" v="64"/>
        <pc:sldMkLst>
          <pc:docMk/>
          <pc:sldMk cId="1358607563" sldId="257"/>
        </pc:sldMkLst>
      </pc:sldChg>
      <pc:sldChg chg="modTransition">
        <pc:chgData name="Berg, Claire" userId="S::171057030@edu.leonschools.net::bfb70f21-ae54-4899-ba58-5e84d3d2655b" providerId="AD" clId="Web-{D0D8B438-C582-B5FB-6604-0FA51A6CC5CD}" dt="2020-04-17T19:12:39.341" v="65"/>
        <pc:sldMkLst>
          <pc:docMk/>
          <pc:sldMk cId="1194324033" sldId="258"/>
        </pc:sldMkLst>
      </pc:sldChg>
      <pc:sldChg chg="addSp modSp modTransition addAnim modAnim">
        <pc:chgData name="Berg, Claire" userId="S::171057030@edu.leonschools.net::bfb70f21-ae54-4899-ba58-5e84d3d2655b" providerId="AD" clId="Web-{D0D8B438-C582-B5FB-6604-0FA51A6CC5CD}" dt="2020-04-17T19:13:56.764" v="71"/>
        <pc:sldMkLst>
          <pc:docMk/>
          <pc:sldMk cId="3726050850" sldId="260"/>
        </pc:sldMkLst>
        <pc:spChg chg="add mod">
          <ac:chgData name="Berg, Claire" userId="S::171057030@edu.leonschools.net::bfb70f21-ae54-4899-ba58-5e84d3d2655b" providerId="AD" clId="Web-{D0D8B438-C582-B5FB-6604-0FA51A6CC5CD}" dt="2020-04-17T19:09:23.324" v="58"/>
          <ac:spMkLst>
            <pc:docMk/>
            <pc:sldMk cId="3726050850" sldId="260"/>
            <ac:spMk id="2" creationId="{A56679EC-450A-47B3-8B41-DDDB17A002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E6C65-8ACC-40A2-A6B4-35A86F1203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880B565-19D6-4197-95E9-DC9CC27407A9}">
      <dgm:prSet/>
      <dgm:spPr/>
      <dgm:t>
        <a:bodyPr/>
        <a:lstStyle/>
        <a:p>
          <a:r>
            <a:rPr lang="en-US" dirty="0"/>
            <a:t>Wash your hands</a:t>
          </a:r>
        </a:p>
      </dgm:t>
    </dgm:pt>
    <dgm:pt modelId="{B9CCC53F-F93F-4487-A3E9-38B18CA404D8}" type="parTrans" cxnId="{2F802D88-C5AB-46FF-8111-B840AF05FE31}">
      <dgm:prSet/>
      <dgm:spPr/>
      <dgm:t>
        <a:bodyPr/>
        <a:lstStyle/>
        <a:p>
          <a:endParaRPr lang="en-US"/>
        </a:p>
      </dgm:t>
    </dgm:pt>
    <dgm:pt modelId="{F84CA3FF-BE4B-4BDF-A653-09C3402002E9}" type="sibTrans" cxnId="{2F802D88-C5AB-46FF-8111-B840AF05FE31}">
      <dgm:prSet/>
      <dgm:spPr/>
      <dgm:t>
        <a:bodyPr/>
        <a:lstStyle/>
        <a:p>
          <a:endParaRPr lang="en-US"/>
        </a:p>
      </dgm:t>
    </dgm:pt>
    <dgm:pt modelId="{05231DD2-7220-4DD1-A9E8-B587221921FB}">
      <dgm:prSet/>
      <dgm:spPr/>
      <dgm:t>
        <a:bodyPr/>
        <a:lstStyle/>
        <a:p>
          <a:r>
            <a:rPr lang="en-US" dirty="0"/>
            <a:t>Drink liquids </a:t>
          </a:r>
        </a:p>
      </dgm:t>
    </dgm:pt>
    <dgm:pt modelId="{FF8E6282-4FCB-4C4B-B6CD-4368DA1AF465}" type="parTrans" cxnId="{300C544A-C43F-4392-AE88-4E92B8717432}">
      <dgm:prSet/>
      <dgm:spPr/>
      <dgm:t>
        <a:bodyPr/>
        <a:lstStyle/>
        <a:p>
          <a:endParaRPr lang="en-US"/>
        </a:p>
      </dgm:t>
    </dgm:pt>
    <dgm:pt modelId="{62B25D35-9E6F-4B9C-9AD9-B2D41A77508D}" type="sibTrans" cxnId="{300C544A-C43F-4392-AE88-4E92B8717432}">
      <dgm:prSet/>
      <dgm:spPr/>
      <dgm:t>
        <a:bodyPr/>
        <a:lstStyle/>
        <a:p>
          <a:endParaRPr lang="en-US"/>
        </a:p>
      </dgm:t>
    </dgm:pt>
    <dgm:pt modelId="{0CDFBDE7-C5E9-46CA-B75D-2996DA28CE09}">
      <dgm:prSet/>
      <dgm:spPr/>
      <dgm:t>
        <a:bodyPr/>
        <a:lstStyle/>
        <a:p>
          <a:r>
            <a:rPr lang="en-US" dirty="0"/>
            <a:t>Social distancing</a:t>
          </a:r>
        </a:p>
      </dgm:t>
    </dgm:pt>
    <dgm:pt modelId="{56CE0303-A2E8-4170-B64C-E6B630E2AEB9}" type="parTrans" cxnId="{DE4F6A5F-8961-416F-A0E3-777A4063B5B5}">
      <dgm:prSet/>
      <dgm:spPr/>
      <dgm:t>
        <a:bodyPr/>
        <a:lstStyle/>
        <a:p>
          <a:endParaRPr lang="en-US"/>
        </a:p>
      </dgm:t>
    </dgm:pt>
    <dgm:pt modelId="{D1E64E3F-673D-473B-9A78-86215F351446}" type="sibTrans" cxnId="{DE4F6A5F-8961-416F-A0E3-777A4063B5B5}">
      <dgm:prSet/>
      <dgm:spPr/>
      <dgm:t>
        <a:bodyPr/>
        <a:lstStyle/>
        <a:p>
          <a:endParaRPr lang="en-US"/>
        </a:p>
      </dgm:t>
    </dgm:pt>
    <dgm:pt modelId="{2869F37F-0002-40F2-AA03-C15AA2229715}">
      <dgm:prSet/>
      <dgm:spPr/>
      <dgm:t>
        <a:bodyPr/>
        <a:lstStyle/>
        <a:p>
          <a:r>
            <a:rPr lang="en-US" dirty="0"/>
            <a:t>Work from home if possible</a:t>
          </a:r>
        </a:p>
      </dgm:t>
    </dgm:pt>
    <dgm:pt modelId="{82FA2720-5EC9-4A7A-B81D-AF1EF28856B1}" type="parTrans" cxnId="{47A3CC3C-D6A1-4886-97A2-31607F0A28D5}">
      <dgm:prSet/>
      <dgm:spPr/>
      <dgm:t>
        <a:bodyPr/>
        <a:lstStyle/>
        <a:p>
          <a:endParaRPr lang="en-US"/>
        </a:p>
      </dgm:t>
    </dgm:pt>
    <dgm:pt modelId="{86D5391A-2B3F-4887-87A7-4BF0CF8C8CA0}" type="sibTrans" cxnId="{47A3CC3C-D6A1-4886-97A2-31607F0A28D5}">
      <dgm:prSet/>
      <dgm:spPr/>
      <dgm:t>
        <a:bodyPr/>
        <a:lstStyle/>
        <a:p>
          <a:endParaRPr lang="en-US"/>
        </a:p>
      </dgm:t>
    </dgm:pt>
    <dgm:pt modelId="{9DFE0B94-7E3C-4E17-AAC7-4A2E7524EDD7}">
      <dgm:prSet/>
      <dgm:spPr/>
      <dgm:t>
        <a:bodyPr/>
        <a:lstStyle/>
        <a:p>
          <a:r>
            <a:rPr lang="en-US" dirty="0"/>
            <a:t>Clean and sanitize things that are touched often</a:t>
          </a:r>
        </a:p>
      </dgm:t>
    </dgm:pt>
    <dgm:pt modelId="{57F8E248-B836-4A89-9F7C-E3EDD4D977FE}" type="parTrans" cxnId="{042D935B-367D-4296-9C72-10E4F39B08D3}">
      <dgm:prSet/>
      <dgm:spPr/>
      <dgm:t>
        <a:bodyPr/>
        <a:lstStyle/>
        <a:p>
          <a:endParaRPr lang="en-US"/>
        </a:p>
      </dgm:t>
    </dgm:pt>
    <dgm:pt modelId="{1F3F698B-8A47-4AEF-945C-4B0511E6684F}" type="sibTrans" cxnId="{042D935B-367D-4296-9C72-10E4F39B08D3}">
      <dgm:prSet/>
      <dgm:spPr/>
      <dgm:t>
        <a:bodyPr/>
        <a:lstStyle/>
        <a:p>
          <a:endParaRPr lang="en-US"/>
        </a:p>
      </dgm:t>
    </dgm:pt>
    <dgm:pt modelId="{553378E4-7B55-43D7-82EB-787A7575BA6A}">
      <dgm:prSet/>
      <dgm:spPr/>
      <dgm:t>
        <a:bodyPr/>
        <a:lstStyle/>
        <a:p>
          <a:r>
            <a:rPr lang="en-US" dirty="0"/>
            <a:t>Wear a face mask if you can get one</a:t>
          </a:r>
        </a:p>
      </dgm:t>
    </dgm:pt>
    <dgm:pt modelId="{7EC23DC3-9264-4CFE-857A-E35EAE67BF28}" type="parTrans" cxnId="{5AF2B5C2-875A-4299-AFEB-34820CC85714}">
      <dgm:prSet/>
      <dgm:spPr/>
      <dgm:t>
        <a:bodyPr/>
        <a:lstStyle/>
        <a:p>
          <a:endParaRPr lang="en-US"/>
        </a:p>
      </dgm:t>
    </dgm:pt>
    <dgm:pt modelId="{E62A5EE3-67FF-421C-8167-30AF833A1A57}" type="sibTrans" cxnId="{5AF2B5C2-875A-4299-AFEB-34820CC85714}">
      <dgm:prSet/>
      <dgm:spPr/>
      <dgm:t>
        <a:bodyPr/>
        <a:lstStyle/>
        <a:p>
          <a:endParaRPr lang="en-US"/>
        </a:p>
      </dgm:t>
    </dgm:pt>
    <dgm:pt modelId="{2B4FEA6C-9FAB-41E0-809C-70CC48F705FC}">
      <dgm:prSet/>
      <dgm:spPr/>
      <dgm:t>
        <a:bodyPr/>
        <a:lstStyle/>
        <a:p>
          <a:r>
            <a:rPr lang="en-US" dirty="0"/>
            <a:t>Stay 6 feet from everyone when you are outside</a:t>
          </a:r>
        </a:p>
      </dgm:t>
    </dgm:pt>
    <dgm:pt modelId="{9145EE69-5CAF-4FEF-8BFB-B9DF2E4939D0}" type="parTrans" cxnId="{BF25B88F-E51E-49A2-A094-2E3396122077}">
      <dgm:prSet/>
      <dgm:spPr/>
      <dgm:t>
        <a:bodyPr/>
        <a:lstStyle/>
        <a:p>
          <a:endParaRPr lang="en-US"/>
        </a:p>
      </dgm:t>
    </dgm:pt>
    <dgm:pt modelId="{67716FE0-3379-4D97-B969-569A64120253}" type="sibTrans" cxnId="{BF25B88F-E51E-49A2-A094-2E3396122077}">
      <dgm:prSet/>
      <dgm:spPr/>
      <dgm:t>
        <a:bodyPr/>
        <a:lstStyle/>
        <a:p>
          <a:endParaRPr lang="en-US"/>
        </a:p>
      </dgm:t>
    </dgm:pt>
    <dgm:pt modelId="{699C956C-8B5A-40E5-89A4-E424583F5069}">
      <dgm:prSet/>
      <dgm:spPr/>
      <dgm:t>
        <a:bodyPr/>
        <a:lstStyle/>
        <a:p>
          <a:r>
            <a:rPr lang="en-US" dirty="0"/>
            <a:t>Do not go to anyone's house </a:t>
          </a:r>
        </a:p>
      </dgm:t>
    </dgm:pt>
    <dgm:pt modelId="{CDDA7B86-CD3B-4E29-98AE-FC286E4EDA72}" type="parTrans" cxnId="{E04863B8-4CE2-4EEE-A6A5-4081D7469109}">
      <dgm:prSet/>
      <dgm:spPr/>
      <dgm:t>
        <a:bodyPr/>
        <a:lstStyle/>
        <a:p>
          <a:endParaRPr lang="en-US"/>
        </a:p>
      </dgm:t>
    </dgm:pt>
    <dgm:pt modelId="{8031D4C5-81FF-49DB-ADEF-CB82B3B76C33}" type="sibTrans" cxnId="{E04863B8-4CE2-4EEE-A6A5-4081D7469109}">
      <dgm:prSet/>
      <dgm:spPr/>
      <dgm:t>
        <a:bodyPr/>
        <a:lstStyle/>
        <a:p>
          <a:endParaRPr lang="en-US"/>
        </a:p>
      </dgm:t>
    </dgm:pt>
    <dgm:pt modelId="{43231C6C-D1BD-4EBE-99DA-5C1EB948FE9A}">
      <dgm:prSet/>
      <dgm:spPr/>
      <dgm:t>
        <a:bodyPr/>
        <a:lstStyle/>
        <a:p>
          <a:pPr rtl="0"/>
          <a:r>
            <a:rPr lang="en-US" dirty="0"/>
            <a:t>Contact a doctor if you have symptoms</a:t>
          </a:r>
        </a:p>
      </dgm:t>
    </dgm:pt>
    <dgm:pt modelId="{E4B9E10E-6E06-42B5-BFFD-C039AC69F3D1}" type="parTrans" cxnId="{EE4FBE91-6C44-478A-AFAF-2AA88C08925B}">
      <dgm:prSet/>
      <dgm:spPr/>
      <dgm:t>
        <a:bodyPr/>
        <a:lstStyle/>
        <a:p>
          <a:endParaRPr lang="en-US"/>
        </a:p>
      </dgm:t>
    </dgm:pt>
    <dgm:pt modelId="{AF48813F-A4C4-41F1-AD97-305159B6C1A2}" type="sibTrans" cxnId="{EE4FBE91-6C44-478A-AFAF-2AA88C08925B}">
      <dgm:prSet/>
      <dgm:spPr/>
      <dgm:t>
        <a:bodyPr/>
        <a:lstStyle/>
        <a:p>
          <a:endParaRPr lang="en-US"/>
        </a:p>
      </dgm:t>
    </dgm:pt>
    <dgm:pt modelId="{614DEA96-B4EF-4411-91F3-538F0E99417D}" type="pres">
      <dgm:prSet presAssocID="{90AE6C65-8ACC-40A2-A6B4-35A86F1203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7EDCB-F182-4FD0-9BAD-7D311C4767E6}" type="pres">
      <dgm:prSet presAssocID="{1880B565-19D6-4197-95E9-DC9CC27407A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E56EF-80E2-400A-90C6-F10A28E7F179}" type="pres">
      <dgm:prSet presAssocID="{F84CA3FF-BE4B-4BDF-A653-09C3402002E9}" presName="spacer" presStyleCnt="0"/>
      <dgm:spPr/>
    </dgm:pt>
    <dgm:pt modelId="{170B7164-C7CD-4CDB-A81A-1A4B491CCDAA}" type="pres">
      <dgm:prSet presAssocID="{05231DD2-7220-4DD1-A9E8-B587221921F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8F837-50F4-44A2-AE29-BC565FAEA4D4}" type="pres">
      <dgm:prSet presAssocID="{62B25D35-9E6F-4B9C-9AD9-B2D41A77508D}" presName="spacer" presStyleCnt="0"/>
      <dgm:spPr/>
    </dgm:pt>
    <dgm:pt modelId="{943EFBD1-BB89-4E78-B108-86299772D345}" type="pres">
      <dgm:prSet presAssocID="{0CDFBDE7-C5E9-46CA-B75D-2996DA28CE0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EE1A8-FA1C-4DF6-BC0E-D0C161F50136}" type="pres">
      <dgm:prSet presAssocID="{D1E64E3F-673D-473B-9A78-86215F351446}" presName="spacer" presStyleCnt="0"/>
      <dgm:spPr/>
    </dgm:pt>
    <dgm:pt modelId="{F28704A1-E52E-4E90-91B7-C74263D27A0D}" type="pres">
      <dgm:prSet presAssocID="{2869F37F-0002-40F2-AA03-C15AA222971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A4BE9-3CE9-44B2-A6C5-1A7A22D97BCD}" type="pres">
      <dgm:prSet presAssocID="{86D5391A-2B3F-4887-87A7-4BF0CF8C8CA0}" presName="spacer" presStyleCnt="0"/>
      <dgm:spPr/>
    </dgm:pt>
    <dgm:pt modelId="{62A9297B-6CC8-4301-926F-C3D4D19CEDE6}" type="pres">
      <dgm:prSet presAssocID="{9DFE0B94-7E3C-4E17-AAC7-4A2E7524EDD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481E-1EED-428D-813C-736A5B5AC8BF}" type="pres">
      <dgm:prSet presAssocID="{1F3F698B-8A47-4AEF-945C-4B0511E6684F}" presName="spacer" presStyleCnt="0"/>
      <dgm:spPr/>
    </dgm:pt>
    <dgm:pt modelId="{736B0B14-02E2-49EB-AC3E-EED12B6C7D78}" type="pres">
      <dgm:prSet presAssocID="{553378E4-7B55-43D7-82EB-787A7575BA6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30B36-D3B1-4EFA-A3F3-AD6D75223F5E}" type="pres">
      <dgm:prSet presAssocID="{E62A5EE3-67FF-421C-8167-30AF833A1A57}" presName="spacer" presStyleCnt="0"/>
      <dgm:spPr/>
    </dgm:pt>
    <dgm:pt modelId="{D10CD309-D3F5-4D15-B7F6-538F10D1C802}" type="pres">
      <dgm:prSet presAssocID="{2B4FEA6C-9FAB-41E0-809C-70CC48F705F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5F36A-6894-4C86-A4E5-391C003FC6DA}" type="pres">
      <dgm:prSet presAssocID="{67716FE0-3379-4D97-B969-569A64120253}" presName="spacer" presStyleCnt="0"/>
      <dgm:spPr/>
    </dgm:pt>
    <dgm:pt modelId="{1A37E086-66BC-482C-909B-92AC1CEFD6BB}" type="pres">
      <dgm:prSet presAssocID="{699C956C-8B5A-40E5-89A4-E424583F506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8F5D4-34F5-4994-96AB-0D6CF766316D}" type="pres">
      <dgm:prSet presAssocID="{8031D4C5-81FF-49DB-ADEF-CB82B3B76C33}" presName="spacer" presStyleCnt="0"/>
      <dgm:spPr/>
    </dgm:pt>
    <dgm:pt modelId="{9183C453-B47C-44CC-ACBA-23A6CDB23EC0}" type="pres">
      <dgm:prSet presAssocID="{43231C6C-D1BD-4EBE-99DA-5C1EB948FE9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C544A-C43F-4392-AE88-4E92B8717432}" srcId="{90AE6C65-8ACC-40A2-A6B4-35A86F12035D}" destId="{05231DD2-7220-4DD1-A9E8-B587221921FB}" srcOrd="1" destOrd="0" parTransId="{FF8E6282-4FCB-4C4B-B6CD-4368DA1AF465}" sibTransId="{62B25D35-9E6F-4B9C-9AD9-B2D41A77508D}"/>
    <dgm:cxn modelId="{B1780D67-3998-4F03-BC98-8E22ED1C323E}" type="presOf" srcId="{1880B565-19D6-4197-95E9-DC9CC27407A9}" destId="{D8E7EDCB-F182-4FD0-9BAD-7D311C4767E6}" srcOrd="0" destOrd="0" presId="urn:microsoft.com/office/officeart/2005/8/layout/vList2"/>
    <dgm:cxn modelId="{2F802D88-C5AB-46FF-8111-B840AF05FE31}" srcId="{90AE6C65-8ACC-40A2-A6B4-35A86F12035D}" destId="{1880B565-19D6-4197-95E9-DC9CC27407A9}" srcOrd="0" destOrd="0" parTransId="{B9CCC53F-F93F-4487-A3E9-38B18CA404D8}" sibTransId="{F84CA3FF-BE4B-4BDF-A653-09C3402002E9}"/>
    <dgm:cxn modelId="{DE4F6A5F-8961-416F-A0E3-777A4063B5B5}" srcId="{90AE6C65-8ACC-40A2-A6B4-35A86F12035D}" destId="{0CDFBDE7-C5E9-46CA-B75D-2996DA28CE09}" srcOrd="2" destOrd="0" parTransId="{56CE0303-A2E8-4170-B64C-E6B630E2AEB9}" sibTransId="{D1E64E3F-673D-473B-9A78-86215F351446}"/>
    <dgm:cxn modelId="{D4DD3476-D9A2-4ABE-B3FA-D12832951732}" type="presOf" srcId="{699C956C-8B5A-40E5-89A4-E424583F5069}" destId="{1A37E086-66BC-482C-909B-92AC1CEFD6BB}" srcOrd="0" destOrd="0" presId="urn:microsoft.com/office/officeart/2005/8/layout/vList2"/>
    <dgm:cxn modelId="{6311614D-454A-4A27-95A1-29D07F4672E7}" type="presOf" srcId="{2B4FEA6C-9FAB-41E0-809C-70CC48F705FC}" destId="{D10CD309-D3F5-4D15-B7F6-538F10D1C802}" srcOrd="0" destOrd="0" presId="urn:microsoft.com/office/officeart/2005/8/layout/vList2"/>
    <dgm:cxn modelId="{D2ACB1A2-CD3D-4F4D-9940-A0164EDC3993}" type="presOf" srcId="{9DFE0B94-7E3C-4E17-AAC7-4A2E7524EDD7}" destId="{62A9297B-6CC8-4301-926F-C3D4D19CEDE6}" srcOrd="0" destOrd="0" presId="urn:microsoft.com/office/officeart/2005/8/layout/vList2"/>
    <dgm:cxn modelId="{4C401EDB-2601-49A2-8062-8C35F32CEE85}" type="presOf" srcId="{05231DD2-7220-4DD1-A9E8-B587221921FB}" destId="{170B7164-C7CD-4CDB-A81A-1A4B491CCDAA}" srcOrd="0" destOrd="0" presId="urn:microsoft.com/office/officeart/2005/8/layout/vList2"/>
    <dgm:cxn modelId="{111D61C2-8016-413C-8546-E4963E06DC8F}" type="presOf" srcId="{43231C6C-D1BD-4EBE-99DA-5C1EB948FE9A}" destId="{9183C453-B47C-44CC-ACBA-23A6CDB23EC0}" srcOrd="0" destOrd="0" presId="urn:microsoft.com/office/officeart/2005/8/layout/vList2"/>
    <dgm:cxn modelId="{EE4FBE91-6C44-478A-AFAF-2AA88C08925B}" srcId="{90AE6C65-8ACC-40A2-A6B4-35A86F12035D}" destId="{43231C6C-D1BD-4EBE-99DA-5C1EB948FE9A}" srcOrd="8" destOrd="0" parTransId="{E4B9E10E-6E06-42B5-BFFD-C039AC69F3D1}" sibTransId="{AF48813F-A4C4-41F1-AD97-305159B6C1A2}"/>
    <dgm:cxn modelId="{850F9F3B-A94D-4E8F-80F2-F7D028652F6D}" type="presOf" srcId="{553378E4-7B55-43D7-82EB-787A7575BA6A}" destId="{736B0B14-02E2-49EB-AC3E-EED12B6C7D78}" srcOrd="0" destOrd="0" presId="urn:microsoft.com/office/officeart/2005/8/layout/vList2"/>
    <dgm:cxn modelId="{BF25B88F-E51E-49A2-A094-2E3396122077}" srcId="{90AE6C65-8ACC-40A2-A6B4-35A86F12035D}" destId="{2B4FEA6C-9FAB-41E0-809C-70CC48F705FC}" srcOrd="6" destOrd="0" parTransId="{9145EE69-5CAF-4FEF-8BFB-B9DF2E4939D0}" sibTransId="{67716FE0-3379-4D97-B969-569A64120253}"/>
    <dgm:cxn modelId="{E04863B8-4CE2-4EEE-A6A5-4081D7469109}" srcId="{90AE6C65-8ACC-40A2-A6B4-35A86F12035D}" destId="{699C956C-8B5A-40E5-89A4-E424583F5069}" srcOrd="7" destOrd="0" parTransId="{CDDA7B86-CD3B-4E29-98AE-FC286E4EDA72}" sibTransId="{8031D4C5-81FF-49DB-ADEF-CB82B3B76C33}"/>
    <dgm:cxn modelId="{042D935B-367D-4296-9C72-10E4F39B08D3}" srcId="{90AE6C65-8ACC-40A2-A6B4-35A86F12035D}" destId="{9DFE0B94-7E3C-4E17-AAC7-4A2E7524EDD7}" srcOrd="4" destOrd="0" parTransId="{57F8E248-B836-4A89-9F7C-E3EDD4D977FE}" sibTransId="{1F3F698B-8A47-4AEF-945C-4B0511E6684F}"/>
    <dgm:cxn modelId="{27E30280-9C36-4C0A-AE19-F112935253F5}" type="presOf" srcId="{0CDFBDE7-C5E9-46CA-B75D-2996DA28CE09}" destId="{943EFBD1-BB89-4E78-B108-86299772D345}" srcOrd="0" destOrd="0" presId="urn:microsoft.com/office/officeart/2005/8/layout/vList2"/>
    <dgm:cxn modelId="{A602B5D2-9E8A-4F6F-8125-E2A9A088F127}" type="presOf" srcId="{2869F37F-0002-40F2-AA03-C15AA2229715}" destId="{F28704A1-E52E-4E90-91B7-C74263D27A0D}" srcOrd="0" destOrd="0" presId="urn:microsoft.com/office/officeart/2005/8/layout/vList2"/>
    <dgm:cxn modelId="{47A3CC3C-D6A1-4886-97A2-31607F0A28D5}" srcId="{90AE6C65-8ACC-40A2-A6B4-35A86F12035D}" destId="{2869F37F-0002-40F2-AA03-C15AA2229715}" srcOrd="3" destOrd="0" parTransId="{82FA2720-5EC9-4A7A-B81D-AF1EF28856B1}" sibTransId="{86D5391A-2B3F-4887-87A7-4BF0CF8C8CA0}"/>
    <dgm:cxn modelId="{5AF2B5C2-875A-4299-AFEB-34820CC85714}" srcId="{90AE6C65-8ACC-40A2-A6B4-35A86F12035D}" destId="{553378E4-7B55-43D7-82EB-787A7575BA6A}" srcOrd="5" destOrd="0" parTransId="{7EC23DC3-9264-4CFE-857A-E35EAE67BF28}" sibTransId="{E62A5EE3-67FF-421C-8167-30AF833A1A57}"/>
    <dgm:cxn modelId="{92E0DE43-1DB6-4118-BD3B-AFE4DACBDDAC}" type="presOf" srcId="{90AE6C65-8ACC-40A2-A6B4-35A86F12035D}" destId="{614DEA96-B4EF-4411-91F3-538F0E99417D}" srcOrd="0" destOrd="0" presId="urn:microsoft.com/office/officeart/2005/8/layout/vList2"/>
    <dgm:cxn modelId="{260979EB-C069-4FDE-B367-B3087DC3F106}" type="presParOf" srcId="{614DEA96-B4EF-4411-91F3-538F0E99417D}" destId="{D8E7EDCB-F182-4FD0-9BAD-7D311C4767E6}" srcOrd="0" destOrd="0" presId="urn:microsoft.com/office/officeart/2005/8/layout/vList2"/>
    <dgm:cxn modelId="{4588959A-FE3C-4F41-8F1B-AD4E8DCE9AB0}" type="presParOf" srcId="{614DEA96-B4EF-4411-91F3-538F0E99417D}" destId="{08AE56EF-80E2-400A-90C6-F10A28E7F179}" srcOrd="1" destOrd="0" presId="urn:microsoft.com/office/officeart/2005/8/layout/vList2"/>
    <dgm:cxn modelId="{79FF5479-CA96-4647-B38A-9975ED1B0A26}" type="presParOf" srcId="{614DEA96-B4EF-4411-91F3-538F0E99417D}" destId="{170B7164-C7CD-4CDB-A81A-1A4B491CCDAA}" srcOrd="2" destOrd="0" presId="urn:microsoft.com/office/officeart/2005/8/layout/vList2"/>
    <dgm:cxn modelId="{84E86EF6-C321-4DF2-9990-9E15D4411984}" type="presParOf" srcId="{614DEA96-B4EF-4411-91F3-538F0E99417D}" destId="{E098F837-50F4-44A2-AE29-BC565FAEA4D4}" srcOrd="3" destOrd="0" presId="urn:microsoft.com/office/officeart/2005/8/layout/vList2"/>
    <dgm:cxn modelId="{A7BDB981-9154-4CB8-9403-DD5CA30F0370}" type="presParOf" srcId="{614DEA96-B4EF-4411-91F3-538F0E99417D}" destId="{943EFBD1-BB89-4E78-B108-86299772D345}" srcOrd="4" destOrd="0" presId="urn:microsoft.com/office/officeart/2005/8/layout/vList2"/>
    <dgm:cxn modelId="{9F833EF7-1380-4247-8554-228C58667E7F}" type="presParOf" srcId="{614DEA96-B4EF-4411-91F3-538F0E99417D}" destId="{506EE1A8-FA1C-4DF6-BC0E-D0C161F50136}" srcOrd="5" destOrd="0" presId="urn:microsoft.com/office/officeart/2005/8/layout/vList2"/>
    <dgm:cxn modelId="{CA4B89D1-6027-4155-98DF-7BEDE879C7C5}" type="presParOf" srcId="{614DEA96-B4EF-4411-91F3-538F0E99417D}" destId="{F28704A1-E52E-4E90-91B7-C74263D27A0D}" srcOrd="6" destOrd="0" presId="urn:microsoft.com/office/officeart/2005/8/layout/vList2"/>
    <dgm:cxn modelId="{1754AEB9-F7AE-4665-8031-1211440B814F}" type="presParOf" srcId="{614DEA96-B4EF-4411-91F3-538F0E99417D}" destId="{407A4BE9-3CE9-44B2-A6C5-1A7A22D97BCD}" srcOrd="7" destOrd="0" presId="urn:microsoft.com/office/officeart/2005/8/layout/vList2"/>
    <dgm:cxn modelId="{00099515-931E-45E5-896A-B43DC8251989}" type="presParOf" srcId="{614DEA96-B4EF-4411-91F3-538F0E99417D}" destId="{62A9297B-6CC8-4301-926F-C3D4D19CEDE6}" srcOrd="8" destOrd="0" presId="urn:microsoft.com/office/officeart/2005/8/layout/vList2"/>
    <dgm:cxn modelId="{2E69605C-1B38-43BE-84F9-2A7FD50B5EB2}" type="presParOf" srcId="{614DEA96-B4EF-4411-91F3-538F0E99417D}" destId="{9C49481E-1EED-428D-813C-736A5B5AC8BF}" srcOrd="9" destOrd="0" presId="urn:microsoft.com/office/officeart/2005/8/layout/vList2"/>
    <dgm:cxn modelId="{E65CA36D-2648-48AF-AF38-DE0BD37E8EA2}" type="presParOf" srcId="{614DEA96-B4EF-4411-91F3-538F0E99417D}" destId="{736B0B14-02E2-49EB-AC3E-EED12B6C7D78}" srcOrd="10" destOrd="0" presId="urn:microsoft.com/office/officeart/2005/8/layout/vList2"/>
    <dgm:cxn modelId="{2E803D00-7A8F-431A-AE65-A379F463197C}" type="presParOf" srcId="{614DEA96-B4EF-4411-91F3-538F0E99417D}" destId="{F4A30B36-D3B1-4EFA-A3F3-AD6D75223F5E}" srcOrd="11" destOrd="0" presId="urn:microsoft.com/office/officeart/2005/8/layout/vList2"/>
    <dgm:cxn modelId="{D79D0EA7-09AE-4C27-9B16-F3C9BDC4202D}" type="presParOf" srcId="{614DEA96-B4EF-4411-91F3-538F0E99417D}" destId="{D10CD309-D3F5-4D15-B7F6-538F10D1C802}" srcOrd="12" destOrd="0" presId="urn:microsoft.com/office/officeart/2005/8/layout/vList2"/>
    <dgm:cxn modelId="{43ECEBB6-A9A0-4371-821C-A417662B4C45}" type="presParOf" srcId="{614DEA96-B4EF-4411-91F3-538F0E99417D}" destId="{6275F36A-6894-4C86-A4E5-391C003FC6DA}" srcOrd="13" destOrd="0" presId="urn:microsoft.com/office/officeart/2005/8/layout/vList2"/>
    <dgm:cxn modelId="{421C76C8-0818-416E-BF4B-D9BA456E12ED}" type="presParOf" srcId="{614DEA96-B4EF-4411-91F3-538F0E99417D}" destId="{1A37E086-66BC-482C-909B-92AC1CEFD6BB}" srcOrd="14" destOrd="0" presId="urn:microsoft.com/office/officeart/2005/8/layout/vList2"/>
    <dgm:cxn modelId="{0176284C-E7D6-4D2D-8F93-25D028BFBE4D}" type="presParOf" srcId="{614DEA96-B4EF-4411-91F3-538F0E99417D}" destId="{23F8F5D4-34F5-4994-96AB-0D6CF766316D}" srcOrd="15" destOrd="0" presId="urn:microsoft.com/office/officeart/2005/8/layout/vList2"/>
    <dgm:cxn modelId="{CBBB5DEF-897C-4C19-901E-B78DAF10A3A0}" type="presParOf" srcId="{614DEA96-B4EF-4411-91F3-538F0E99417D}" destId="{9183C453-B47C-44CC-ACBA-23A6CDB23EC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7EDCB-F182-4FD0-9BAD-7D311C4767E6}">
      <dsp:nvSpPr>
        <dsp:cNvPr id="0" name=""/>
        <dsp:cNvSpPr/>
      </dsp:nvSpPr>
      <dsp:spPr>
        <a:xfrm>
          <a:off x="0" y="69555"/>
          <a:ext cx="5886291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Wash your hands</a:t>
          </a:r>
        </a:p>
      </dsp:txBody>
      <dsp:txXfrm>
        <a:off x="23417" y="92972"/>
        <a:ext cx="5839457" cy="432866"/>
      </dsp:txXfrm>
    </dsp:sp>
    <dsp:sp modelId="{170B7164-C7CD-4CDB-A81A-1A4B491CCDAA}">
      <dsp:nvSpPr>
        <dsp:cNvPr id="0" name=""/>
        <dsp:cNvSpPr/>
      </dsp:nvSpPr>
      <dsp:spPr>
        <a:xfrm>
          <a:off x="0" y="606855"/>
          <a:ext cx="5886291" cy="479700"/>
        </a:xfrm>
        <a:prstGeom prst="roundRect">
          <a:avLst/>
        </a:prstGeom>
        <a:solidFill>
          <a:schemeClr val="accent5">
            <a:hueOff val="-645560"/>
            <a:satOff val="-3528"/>
            <a:lumOff val="-6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Drink liquids </a:t>
          </a:r>
        </a:p>
      </dsp:txBody>
      <dsp:txXfrm>
        <a:off x="23417" y="630272"/>
        <a:ext cx="5839457" cy="432866"/>
      </dsp:txXfrm>
    </dsp:sp>
    <dsp:sp modelId="{943EFBD1-BB89-4E78-B108-86299772D345}">
      <dsp:nvSpPr>
        <dsp:cNvPr id="0" name=""/>
        <dsp:cNvSpPr/>
      </dsp:nvSpPr>
      <dsp:spPr>
        <a:xfrm>
          <a:off x="0" y="1144155"/>
          <a:ext cx="5886291" cy="479700"/>
        </a:xfrm>
        <a:prstGeom prst="roundRect">
          <a:avLst/>
        </a:prstGeom>
        <a:solidFill>
          <a:schemeClr val="accent5">
            <a:hueOff val="-1291119"/>
            <a:satOff val="-7056"/>
            <a:lumOff val="-12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distancing</a:t>
          </a:r>
        </a:p>
      </dsp:txBody>
      <dsp:txXfrm>
        <a:off x="23417" y="1167572"/>
        <a:ext cx="5839457" cy="432866"/>
      </dsp:txXfrm>
    </dsp:sp>
    <dsp:sp modelId="{F28704A1-E52E-4E90-91B7-C74263D27A0D}">
      <dsp:nvSpPr>
        <dsp:cNvPr id="0" name=""/>
        <dsp:cNvSpPr/>
      </dsp:nvSpPr>
      <dsp:spPr>
        <a:xfrm>
          <a:off x="0" y="1681455"/>
          <a:ext cx="5886291" cy="479700"/>
        </a:xfrm>
        <a:prstGeom prst="roundRect">
          <a:avLst/>
        </a:prstGeom>
        <a:solidFill>
          <a:schemeClr val="accent5">
            <a:hueOff val="-1936679"/>
            <a:satOff val="-10584"/>
            <a:lumOff val="-18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Work from home if possible</a:t>
          </a:r>
        </a:p>
      </dsp:txBody>
      <dsp:txXfrm>
        <a:off x="23417" y="1704872"/>
        <a:ext cx="5839457" cy="432866"/>
      </dsp:txXfrm>
    </dsp:sp>
    <dsp:sp modelId="{62A9297B-6CC8-4301-926F-C3D4D19CEDE6}">
      <dsp:nvSpPr>
        <dsp:cNvPr id="0" name=""/>
        <dsp:cNvSpPr/>
      </dsp:nvSpPr>
      <dsp:spPr>
        <a:xfrm>
          <a:off x="0" y="2218755"/>
          <a:ext cx="5886291" cy="479700"/>
        </a:xfrm>
        <a:prstGeom prst="roundRect">
          <a:avLst/>
        </a:prstGeom>
        <a:solidFill>
          <a:schemeClr val="accent5">
            <a:hueOff val="-2582238"/>
            <a:satOff val="-14111"/>
            <a:lumOff val="-2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Clean and sanitize things that are touched often</a:t>
          </a:r>
        </a:p>
      </dsp:txBody>
      <dsp:txXfrm>
        <a:off x="23417" y="2242172"/>
        <a:ext cx="5839457" cy="432866"/>
      </dsp:txXfrm>
    </dsp:sp>
    <dsp:sp modelId="{736B0B14-02E2-49EB-AC3E-EED12B6C7D78}">
      <dsp:nvSpPr>
        <dsp:cNvPr id="0" name=""/>
        <dsp:cNvSpPr/>
      </dsp:nvSpPr>
      <dsp:spPr>
        <a:xfrm>
          <a:off x="0" y="2756055"/>
          <a:ext cx="5886291" cy="479700"/>
        </a:xfrm>
        <a:prstGeom prst="roundRect">
          <a:avLst/>
        </a:prstGeom>
        <a:solidFill>
          <a:schemeClr val="accent5">
            <a:hueOff val="-3227798"/>
            <a:satOff val="-17639"/>
            <a:lumOff val="-30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Wear a face mask if you can get one</a:t>
          </a:r>
        </a:p>
      </dsp:txBody>
      <dsp:txXfrm>
        <a:off x="23417" y="2779472"/>
        <a:ext cx="5839457" cy="432866"/>
      </dsp:txXfrm>
    </dsp:sp>
    <dsp:sp modelId="{D10CD309-D3F5-4D15-B7F6-538F10D1C802}">
      <dsp:nvSpPr>
        <dsp:cNvPr id="0" name=""/>
        <dsp:cNvSpPr/>
      </dsp:nvSpPr>
      <dsp:spPr>
        <a:xfrm>
          <a:off x="0" y="3293355"/>
          <a:ext cx="5886291" cy="479700"/>
        </a:xfrm>
        <a:prstGeom prst="roundRect">
          <a:avLst/>
        </a:prstGeom>
        <a:solidFill>
          <a:schemeClr val="accent5">
            <a:hueOff val="-3873358"/>
            <a:satOff val="-21167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Stay 6 feet from everyone when you are outside</a:t>
          </a:r>
        </a:p>
      </dsp:txBody>
      <dsp:txXfrm>
        <a:off x="23417" y="3316772"/>
        <a:ext cx="5839457" cy="432866"/>
      </dsp:txXfrm>
    </dsp:sp>
    <dsp:sp modelId="{1A37E086-66BC-482C-909B-92AC1CEFD6BB}">
      <dsp:nvSpPr>
        <dsp:cNvPr id="0" name=""/>
        <dsp:cNvSpPr/>
      </dsp:nvSpPr>
      <dsp:spPr>
        <a:xfrm>
          <a:off x="0" y="3830655"/>
          <a:ext cx="5886291" cy="479700"/>
        </a:xfrm>
        <a:prstGeom prst="roundRect">
          <a:avLst/>
        </a:prstGeom>
        <a:solidFill>
          <a:schemeClr val="accent5">
            <a:hueOff val="-4518918"/>
            <a:satOff val="-24695"/>
            <a:lumOff val="-42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Do not go to anyone's house </a:t>
          </a:r>
        </a:p>
      </dsp:txBody>
      <dsp:txXfrm>
        <a:off x="23417" y="3854072"/>
        <a:ext cx="5839457" cy="432866"/>
      </dsp:txXfrm>
    </dsp:sp>
    <dsp:sp modelId="{9183C453-B47C-44CC-ACBA-23A6CDB23EC0}">
      <dsp:nvSpPr>
        <dsp:cNvPr id="0" name=""/>
        <dsp:cNvSpPr/>
      </dsp:nvSpPr>
      <dsp:spPr>
        <a:xfrm>
          <a:off x="0" y="4367955"/>
          <a:ext cx="5886291" cy="479700"/>
        </a:xfrm>
        <a:prstGeom prst="roundRect">
          <a:avLst/>
        </a:prstGeom>
        <a:solidFill>
          <a:schemeClr val="accent5">
            <a:hueOff val="-5164477"/>
            <a:satOff val="-28223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Contact a doctor if you have symptoms</a:t>
          </a:r>
        </a:p>
      </dsp:txBody>
      <dsp:txXfrm>
        <a:off x="23417" y="4391372"/>
        <a:ext cx="5839457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3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9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89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4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4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3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7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0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1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2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2/the-novel-corona-virus-a-public-health-emergency-of-international-concer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8178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tdoors.stackexchange.com/questions/8301/how-to-prevent-mosquitoes-entering-in-your-mouth-while-runni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815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pngimg.com/download/23240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hyperlink" Target="http://www.dsource.in/tool/trinetra/user_image_view.php?id=529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close up of a christmas tree&#10;&#10;Description generated with very high confidence">
            <a:extLst>
              <a:ext uri="{FF2B5EF4-FFF2-40B4-BE49-F238E27FC236}">
                <a16:creationId xmlns:a16="http://schemas.microsoft.com/office/drawing/2014/main" id="{1F174671-2E52-419D-A3C8-041ECD1D1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4834" t="9091" r="30639" b="1"/>
          <a:stretch/>
        </p:blipFill>
        <p:spPr>
          <a:xfrm>
            <a:off x="3961900" y="11"/>
            <a:ext cx="823010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83" y="1122363"/>
            <a:ext cx="3960731" cy="1346107"/>
          </a:xfrm>
        </p:spPr>
        <p:txBody>
          <a:bodyPr anchor="b">
            <a:normAutofit/>
          </a:bodyPr>
          <a:lstStyle/>
          <a:p>
            <a:pPr algn="ctr"/>
            <a:r>
              <a:rPr lang="en-US" sz="7200">
                <a:cs typeface="Calibri Light"/>
              </a:rPr>
              <a:t>COVID-19</a:t>
            </a:r>
            <a:endParaRPr lang="en-US" sz="96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B6A4-9FC3-46B6-9C65-100C7277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268" y="6091169"/>
            <a:ext cx="3659389" cy="771663"/>
          </a:xfrm>
        </p:spPr>
        <p:txBody>
          <a:bodyPr>
            <a:normAutofit/>
          </a:bodyPr>
          <a:lstStyle/>
          <a:p>
            <a:pPr algn="r"/>
            <a:r>
              <a:rPr lang="en-US" sz="1800">
                <a:cs typeface="Calibri Light"/>
              </a:rPr>
              <a:t>Information source:</a:t>
            </a:r>
            <a:br>
              <a:rPr lang="en-US" sz="1800">
                <a:cs typeface="Calibri Light"/>
              </a:rPr>
            </a:br>
            <a:r>
              <a:rPr lang="en-US" sz="1800">
                <a:cs typeface="Calibri Light"/>
              </a:rPr>
              <a:t> John's Hopkins University</a:t>
            </a: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611D6-6389-4571-9CB5-6C42F7E7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533" y="959576"/>
            <a:ext cx="6517543" cy="4557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Can stay on plastics for up to 72 hours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Can stay on stainless steel for up to 48 hours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Can stay on cardboard for up to 24 hours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Can stay on copper for up to 4 hours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Can stay in the air for up to 3 hours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>
                <a:cs typeface="Calibri"/>
              </a:rPr>
              <a:t>But, the amount of the virus that stays on the surface is 0.1% of the starting virus material.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40446-8CE2-4246-ABF4-1D691A11492B}"/>
              </a:ext>
            </a:extLst>
          </p:cNvPr>
          <p:cNvSpPr txBox="1"/>
          <p:nvPr/>
        </p:nvSpPr>
        <p:spPr>
          <a:xfrm>
            <a:off x="6879431" y="569118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COVID-19</a:t>
            </a:r>
            <a:endParaRPr lang="en-US" sz="2800">
              <a:cs typeface="Calibri"/>
            </a:endParaRPr>
          </a:p>
        </p:txBody>
      </p:sp>
      <p:pic>
        <p:nvPicPr>
          <p:cNvPr id="9" name="Picture 9" descr="A picture containing food, snow&#10;&#10;Description generated with very high confidence">
            <a:extLst>
              <a:ext uri="{FF2B5EF4-FFF2-40B4-BE49-F238E27FC236}">
                <a16:creationId xmlns:a16="http://schemas.microsoft.com/office/drawing/2014/main" id="{C042688F-2758-4AA8-BD78-AF953D80C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-2160000">
            <a:off x="-109537" y="2243138"/>
            <a:ext cx="4802980" cy="23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24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44A9D5-44C7-46F0-9373-DE30C9CA4E20}"/>
              </a:ext>
            </a:extLst>
          </p:cNvPr>
          <p:cNvSpPr txBox="1"/>
          <p:nvPr/>
        </p:nvSpPr>
        <p:spPr>
          <a:xfrm>
            <a:off x="4734838" y="6384099"/>
            <a:ext cx="27431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cs typeface="Calibri"/>
              </a:rPr>
              <a:t>CDC.gov</a:t>
            </a:r>
            <a:endParaRPr lang="en-US" sz="20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89172-B431-4B0F-BF9C-60AC210D9E16}"/>
              </a:ext>
            </a:extLst>
          </p:cNvPr>
          <p:cNvSpPr txBox="1"/>
          <p:nvPr/>
        </p:nvSpPr>
        <p:spPr>
          <a:xfrm>
            <a:off x="3107108" y="2011080"/>
            <a:ext cx="598952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Cloth face covers are meant to protect other people from getting COVID-19 if you have it, not to protect you from getting the virus. A cloth face cover doesn't substitute for social distancing, so continue to stay 6 feet from people if you go outside of your house.</a:t>
            </a:r>
          </a:p>
        </p:txBody>
      </p:sp>
      <p:pic>
        <p:nvPicPr>
          <p:cNvPr id="2" name="Picture 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8354B1EA-718C-4E46-BC7B-31BFB887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305925" y="1107281"/>
            <a:ext cx="2890837" cy="410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5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8F82-E70B-4262-A036-2A62917F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50" y="5144021"/>
            <a:ext cx="3347690" cy="712941"/>
          </a:xfrm>
        </p:spPr>
        <p:txBody>
          <a:bodyPr>
            <a:normAutofit fontScale="90000"/>
          </a:bodyPr>
          <a:lstStyle/>
          <a:p>
            <a:r>
              <a:rPr lang="en-US" sz="2400">
                <a:cs typeface="Calibri Light"/>
              </a:rPr>
              <a:t>Information source: </a:t>
            </a:r>
            <a:br>
              <a:rPr lang="en-US" sz="2400">
                <a:cs typeface="Calibri Light"/>
              </a:rPr>
            </a:br>
            <a:r>
              <a:rPr lang="en-US" sz="2400">
                <a:cs typeface="Calibri Light"/>
              </a:rPr>
              <a:t>WHO.int</a:t>
            </a:r>
            <a:endParaRPr lang="en-US" sz="2800" err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7D69-CB50-4F93-9773-FCD2200D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29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There is a possibility that some of the animals who have been in close contact with humans that have COVID-19 could get infected.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More information is needed to know if animals or pets cold spread the disease.</a:t>
            </a:r>
          </a:p>
          <a:p>
            <a:pPr marL="0" indent="0">
              <a:buNone/>
            </a:pPr>
            <a:endParaRPr lang="en-US" sz="300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99E4F-BEA2-4A5C-AF3E-421F7ED47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51" y="982248"/>
            <a:ext cx="3347690" cy="30913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cs typeface="Calibri"/>
              </a:rPr>
              <a:t>COVID-19 cannot be spread through mosquito bites.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429AA7-D4A9-4084-819F-4A1C1FA8E70C}"/>
              </a:ext>
            </a:extLst>
          </p:cNvPr>
          <p:cNvSpPr txBox="1"/>
          <p:nvPr/>
        </p:nvSpPr>
        <p:spPr>
          <a:xfrm>
            <a:off x="4995797" y="977029"/>
            <a:ext cx="61774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cs typeface="Calibri"/>
              </a:rPr>
              <a:t>Animals</a:t>
            </a:r>
          </a:p>
        </p:txBody>
      </p:sp>
      <p:pic>
        <p:nvPicPr>
          <p:cNvPr id="10" name="Picture 10" descr="A insect on a white background&#10;&#10;Description generated with very high confidence">
            <a:extLst>
              <a:ext uri="{FF2B5EF4-FFF2-40B4-BE49-F238E27FC236}">
                <a16:creationId xmlns:a16="http://schemas.microsoft.com/office/drawing/2014/main" id="{3B895940-4239-487B-816B-EF4119E4C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2994" y="2632909"/>
            <a:ext cx="2112170" cy="1246901"/>
          </a:xfrm>
          <a:prstGeom prst="rect">
            <a:avLst/>
          </a:prstGeom>
        </p:spPr>
      </p:pic>
      <p:pic>
        <p:nvPicPr>
          <p:cNvPr id="14" name="Picture 14" descr="A tiger lying on the ground&#10;&#10;Description generated with very high confidence">
            <a:extLst>
              <a:ext uri="{FF2B5EF4-FFF2-40B4-BE49-F238E27FC236}">
                <a16:creationId xmlns:a16="http://schemas.microsoft.com/office/drawing/2014/main" id="{DB9D0348-91A6-4C64-9136-BB70E653B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343650" y="2956089"/>
            <a:ext cx="4350542" cy="33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30B9D82-AD64-47EB-AA56-F2005D375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D21F67-77A0-4E4C-877A-44E07247E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4034DE-14FA-4CF1-8E19-414FC341E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E6077-34D2-4F2B-9D87-9F9DE8DB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" y="643466"/>
            <a:ext cx="4589779" cy="499533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cs typeface="Calibri Light"/>
              </a:rPr>
              <a:t>How to prevent Covid-19</a:t>
            </a:r>
            <a:endParaRPr lang="en-US" b="1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BF8EAAD-3470-4B18-9590-58F3F365F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DB31D48-3BFB-46AC-B1E1-64BC0B01E1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63846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8" name="Picture 158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6BFEBC1-8DDF-4489-BAC5-8ECBCA12AD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295400" y="310073"/>
            <a:ext cx="2052638" cy="2011136"/>
          </a:xfrm>
          <a:prstGeom prst="rect">
            <a:avLst/>
          </a:prstGeom>
        </p:spPr>
      </p:pic>
      <p:pic>
        <p:nvPicPr>
          <p:cNvPr id="162" name="Picture 162" descr="A picture containing building, sign, clock, toy&#10;&#10;Description generated with very high confidence">
            <a:extLst>
              <a:ext uri="{FF2B5EF4-FFF2-40B4-BE49-F238E27FC236}">
                <a16:creationId xmlns:a16="http://schemas.microsoft.com/office/drawing/2014/main" id="{94578848-0A26-42D9-9B3C-64C0D10438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307" y="4478952"/>
            <a:ext cx="2743198" cy="15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0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COVID-19</vt:lpstr>
      <vt:lpstr>Information source:  John's Hopkins University</vt:lpstr>
      <vt:lpstr>PowerPoint Presentation</vt:lpstr>
      <vt:lpstr>Information source:  WHO.int</vt:lpstr>
      <vt:lpstr>How to prevent Covid-19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Perez, Kimberly</dc:creator>
  <cp:lastModifiedBy>Perez, Kimberly</cp:lastModifiedBy>
  <cp:revision>437</cp:revision>
  <dcterms:created xsi:type="dcterms:W3CDTF">2020-04-16T17:54:37Z</dcterms:created>
  <dcterms:modified xsi:type="dcterms:W3CDTF">2020-04-26T20:00:39Z</dcterms:modified>
</cp:coreProperties>
</file>