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1" r:id="rId6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9F562-1197-4723-86DB-FBF0E6080223}" v="70" dt="2020-04-20T18:25:26.321"/>
    <p1510:client id="{8FE226AE-93CE-AB3D-B1EF-A4C16B8113A2}" v="40" dt="2020-04-20T18:24:11.593"/>
    <p1510:client id="{932E255E-B173-2101-EE3B-6741CB837EBF}" v="7" dt="2020-04-20T14:08:04.001"/>
    <p1510:client id="{B45CB5FA-07CA-D6E2-7B2F-6025C0619D56}" v="135" dt="2020-04-20T14:13:53.099"/>
    <p1510:client id="{BFF77F6F-2189-46F1-83B9-CD11C3CFD1B5}" v="5" dt="2020-04-21T15:04:14.306"/>
    <p1510:client id="{C62E0FE6-A5FA-A8DF-ECCA-4AEEF663706B}" v="17" dt="2020-04-20T14:38:58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7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, Rakesh" userId="S::171045807@edu.leonschools.net::14736fb9-6c4e-4b6c-8268-450b0ac47874" providerId="AD" clId="Web-{57918B4A-2AC2-2B72-7793-6BAC0C4A7D64}"/>
    <pc:docChg chg="addSld delSld modSld">
      <pc:chgData name="Raj, Rakesh" userId="S::171045807@edu.leonschools.net::14736fb9-6c4e-4b6c-8268-450b0ac47874" providerId="AD" clId="Web-{57918B4A-2AC2-2B72-7793-6BAC0C4A7D64}" dt="2020-04-16T17:36:00.727" v="677"/>
      <pc:docMkLst>
        <pc:docMk/>
      </pc:docMkLst>
      <pc:sldChg chg="modSp new">
        <pc:chgData name="Raj, Rakesh" userId="S::171045807@edu.leonschools.net::14736fb9-6c4e-4b6c-8268-450b0ac47874" providerId="AD" clId="Web-{57918B4A-2AC2-2B72-7793-6BAC0C4A7D64}" dt="2020-04-16T17:26:51.017" v="117" actId="20577"/>
        <pc:sldMkLst>
          <pc:docMk/>
          <pc:sldMk cId="3737282629" sldId="256"/>
        </pc:sldMkLst>
        <pc:spChg chg="mod">
          <ac:chgData name="Raj, Rakesh" userId="S::171045807@edu.leonschools.net::14736fb9-6c4e-4b6c-8268-450b0ac47874" providerId="AD" clId="Web-{57918B4A-2AC2-2B72-7793-6BAC0C4A7D64}" dt="2020-04-16T17:26:38.938" v="110" actId="14100"/>
          <ac:spMkLst>
            <pc:docMk/>
            <pc:sldMk cId="3737282629" sldId="256"/>
            <ac:spMk id="2" creationId="{FFF27551-D40E-4E16-ACAE-C5EB16565762}"/>
          </ac:spMkLst>
        </pc:spChg>
        <pc:spChg chg="mod">
          <ac:chgData name="Raj, Rakesh" userId="S::171045807@edu.leonschools.net::14736fb9-6c4e-4b6c-8268-450b0ac47874" providerId="AD" clId="Web-{57918B4A-2AC2-2B72-7793-6BAC0C4A7D64}" dt="2020-04-16T17:26:51.017" v="117" actId="20577"/>
          <ac:spMkLst>
            <pc:docMk/>
            <pc:sldMk cId="3737282629" sldId="256"/>
            <ac:spMk id="3" creationId="{A77F8D98-F47E-41CC-945F-978B7B39E3FB}"/>
          </ac:spMkLst>
        </pc:spChg>
      </pc:sldChg>
      <pc:sldChg chg="addSp delSp modSp new">
        <pc:chgData name="Raj, Rakesh" userId="S::171045807@edu.leonschools.net::14736fb9-6c4e-4b6c-8268-450b0ac47874" providerId="AD" clId="Web-{57918B4A-2AC2-2B72-7793-6BAC0C4A7D64}" dt="2020-04-16T17:35:52.696" v="674" actId="20577"/>
        <pc:sldMkLst>
          <pc:docMk/>
          <pc:sldMk cId="1784929181" sldId="257"/>
        </pc:sldMkLst>
        <pc:spChg chg="mod">
          <ac:chgData name="Raj, Rakesh" userId="S::171045807@edu.leonschools.net::14736fb9-6c4e-4b6c-8268-450b0ac47874" providerId="AD" clId="Web-{57918B4A-2AC2-2B72-7793-6BAC0C4A7D64}" dt="2020-04-16T17:35:33.305" v="671" actId="20577"/>
          <ac:spMkLst>
            <pc:docMk/>
            <pc:sldMk cId="1784929181" sldId="257"/>
            <ac:spMk id="2" creationId="{C5ED27BB-3FFA-4253-9A03-47B6C9ECB0D9}"/>
          </ac:spMkLst>
        </pc:spChg>
        <pc:spChg chg="mod">
          <ac:chgData name="Raj, Rakesh" userId="S::171045807@edu.leonschools.net::14736fb9-6c4e-4b6c-8268-450b0ac47874" providerId="AD" clId="Web-{57918B4A-2AC2-2B72-7793-6BAC0C4A7D64}" dt="2020-04-16T17:35:52.696" v="674" actId="20577"/>
          <ac:spMkLst>
            <pc:docMk/>
            <pc:sldMk cId="1784929181" sldId="257"/>
            <ac:spMk id="3" creationId="{8EDDAF69-13F7-4247-9610-471F3772AC2D}"/>
          </ac:spMkLst>
        </pc:spChg>
        <pc:spChg chg="add del mod">
          <ac:chgData name="Raj, Rakesh" userId="S::171045807@edu.leonschools.net::14736fb9-6c4e-4b6c-8268-450b0ac47874" providerId="AD" clId="Web-{57918B4A-2AC2-2B72-7793-6BAC0C4A7D64}" dt="2020-04-16T17:34:34.679" v="634" actId="20577"/>
          <ac:spMkLst>
            <pc:docMk/>
            <pc:sldMk cId="1784929181" sldId="257"/>
            <ac:spMk id="4" creationId="{3FB9E59E-0A06-4FE1-951B-B2954C29CC43}"/>
          </ac:spMkLst>
        </pc:spChg>
        <pc:graphicFrameChg chg="add del mod ord modGraphic">
          <ac:chgData name="Raj, Rakesh" userId="S::171045807@edu.leonschools.net::14736fb9-6c4e-4b6c-8268-450b0ac47874" providerId="AD" clId="Web-{57918B4A-2AC2-2B72-7793-6BAC0C4A7D64}" dt="2020-04-16T17:27:47.205" v="131"/>
          <ac:graphicFrameMkLst>
            <pc:docMk/>
            <pc:sldMk cId="1784929181" sldId="257"/>
            <ac:graphicFrameMk id="5" creationId="{B1272AA0-DCB2-4A59-A53D-BD1ABB7C70D3}"/>
          </ac:graphicFrameMkLst>
        </pc:graphicFrameChg>
      </pc:sldChg>
      <pc:sldChg chg="new del">
        <pc:chgData name="Raj, Rakesh" userId="S::171045807@edu.leonschools.net::14736fb9-6c4e-4b6c-8268-450b0ac47874" providerId="AD" clId="Web-{57918B4A-2AC2-2B72-7793-6BAC0C4A7D64}" dt="2020-04-16T17:27:12.892" v="121"/>
        <pc:sldMkLst>
          <pc:docMk/>
          <pc:sldMk cId="2831584568" sldId="257"/>
        </pc:sldMkLst>
      </pc:sldChg>
      <pc:sldChg chg="new">
        <pc:chgData name="Raj, Rakesh" userId="S::171045807@edu.leonschools.net::14736fb9-6c4e-4b6c-8268-450b0ac47874" providerId="AD" clId="Web-{57918B4A-2AC2-2B72-7793-6BAC0C4A7D64}" dt="2020-04-16T17:36:00.727" v="677"/>
        <pc:sldMkLst>
          <pc:docMk/>
          <pc:sldMk cId="3392713746" sldId="258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6.831" v="10"/>
        <pc:sldMkLst>
          <pc:docMk/>
          <pc:sldMk cId="2808920126" sldId="265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5.671" v="9"/>
        <pc:sldMkLst>
          <pc:docMk/>
          <pc:sldMk cId="2139132589" sldId="310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4.984" v="8"/>
        <pc:sldMkLst>
          <pc:docMk/>
          <pc:sldMk cId="3106206852" sldId="311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3.812" v="6"/>
        <pc:sldMkLst>
          <pc:docMk/>
          <pc:sldMk cId="462238070" sldId="312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4.374" v="7"/>
        <pc:sldMkLst>
          <pc:docMk/>
          <pc:sldMk cId="4206988261" sldId="313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3.046" v="5"/>
        <pc:sldMkLst>
          <pc:docMk/>
          <pc:sldMk cId="2478160142" sldId="314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1.609" v="4"/>
        <pc:sldMkLst>
          <pc:docMk/>
          <pc:sldMk cId="2681425051" sldId="315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1.202" v="3"/>
        <pc:sldMkLst>
          <pc:docMk/>
          <pc:sldMk cId="2590506655" sldId="316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0.780" v="2"/>
        <pc:sldMkLst>
          <pc:docMk/>
          <pc:sldMk cId="1735722345" sldId="317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10.234" v="1"/>
        <pc:sldMkLst>
          <pc:docMk/>
          <pc:sldMk cId="2765137111" sldId="318"/>
        </pc:sldMkLst>
      </pc:sldChg>
      <pc:sldChg chg="del">
        <pc:chgData name="Raj, Rakesh" userId="S::171045807@edu.leonschools.net::14736fb9-6c4e-4b6c-8268-450b0ac47874" providerId="AD" clId="Web-{57918B4A-2AC2-2B72-7793-6BAC0C4A7D64}" dt="2020-04-16T17:25:09.796" v="0"/>
        <pc:sldMkLst>
          <pc:docMk/>
          <pc:sldMk cId="1108506989" sldId="319"/>
        </pc:sldMkLst>
      </pc:sldChg>
    </pc:docChg>
  </pc:docChgLst>
  <pc:docChgLst>
    <pc:chgData name="Raj, Rakesh" userId="S::171045807@edu.leonschools.net::14736fb9-6c4e-4b6c-8268-450b0ac47874" providerId="AD" clId="Web-{932E255E-B173-2101-EE3B-6741CB837EBF}"/>
    <pc:docChg chg="modSld">
      <pc:chgData name="Raj, Rakesh" userId="S::171045807@edu.leonschools.net::14736fb9-6c4e-4b6c-8268-450b0ac47874" providerId="AD" clId="Web-{932E255E-B173-2101-EE3B-6741CB837EBF}" dt="2020-04-20T14:08:04.001" v="5"/>
      <pc:docMkLst>
        <pc:docMk/>
      </pc:docMkLst>
      <pc:sldChg chg="addSp delSp modSp">
        <pc:chgData name="Raj, Rakesh" userId="S::171045807@edu.leonschools.net::14736fb9-6c4e-4b6c-8268-450b0ac47874" providerId="AD" clId="Web-{932E255E-B173-2101-EE3B-6741CB837EBF}" dt="2020-04-20T14:08:04.001" v="5"/>
        <pc:sldMkLst>
          <pc:docMk/>
          <pc:sldMk cId="1189670622" sldId="260"/>
        </pc:sldMkLst>
        <pc:spChg chg="mod">
          <ac:chgData name="Raj, Rakesh" userId="S::171045807@edu.leonschools.net::14736fb9-6c4e-4b6c-8268-450b0ac47874" providerId="AD" clId="Web-{932E255E-B173-2101-EE3B-6741CB837EBF}" dt="2020-04-20T14:07:57.860" v="4"/>
          <ac:spMkLst>
            <pc:docMk/>
            <pc:sldMk cId="1189670622" sldId="260"/>
            <ac:spMk id="2" creationId="{CA064836-7451-4AB1-A354-8892D383A5C0}"/>
          </ac:spMkLst>
        </pc:spChg>
        <pc:spChg chg="mod">
          <ac:chgData name="Raj, Rakesh" userId="S::171045807@edu.leonschools.net::14736fb9-6c4e-4b6c-8268-450b0ac47874" providerId="AD" clId="Web-{932E255E-B173-2101-EE3B-6741CB837EBF}" dt="2020-04-20T14:07:57.860" v="4"/>
          <ac:spMkLst>
            <pc:docMk/>
            <pc:sldMk cId="1189670622" sldId="260"/>
            <ac:spMk id="3" creationId="{2CC8C081-B171-454F-B67B-EE5BAA3B94F7}"/>
          </ac:spMkLst>
        </pc:spChg>
        <pc:spChg chg="del">
          <ac:chgData name="Raj, Rakesh" userId="S::171045807@edu.leonschools.net::14736fb9-6c4e-4b6c-8268-450b0ac47874" providerId="AD" clId="Web-{932E255E-B173-2101-EE3B-6741CB837EBF}" dt="2020-04-20T14:07:51.172" v="0"/>
          <ac:spMkLst>
            <pc:docMk/>
            <pc:sldMk cId="1189670622" sldId="260"/>
            <ac:spMk id="4" creationId="{6E7A820E-1089-444B-BB60-DB599B8B8A8F}"/>
          </ac:spMkLst>
        </pc:spChg>
        <pc:spChg chg="add del mod">
          <ac:chgData name="Raj, Rakesh" userId="S::171045807@edu.leonschools.net::14736fb9-6c4e-4b6c-8268-450b0ac47874" providerId="AD" clId="Web-{932E255E-B173-2101-EE3B-6741CB837EBF}" dt="2020-04-20T14:08:04.001" v="5"/>
          <ac:spMkLst>
            <pc:docMk/>
            <pc:sldMk cId="1189670622" sldId="260"/>
            <ac:spMk id="7" creationId="{DF247309-F0F5-4E74-AE87-BB95DA1BEB40}"/>
          </ac:spMkLst>
        </pc:spChg>
        <pc:picChg chg="add mod ord">
          <ac:chgData name="Raj, Rakesh" userId="S::171045807@edu.leonschools.net::14736fb9-6c4e-4b6c-8268-450b0ac47874" providerId="AD" clId="Web-{932E255E-B173-2101-EE3B-6741CB837EBF}" dt="2020-04-20T14:07:57.860" v="4"/>
          <ac:picMkLst>
            <pc:docMk/>
            <pc:sldMk cId="1189670622" sldId="260"/>
            <ac:picMk id="5" creationId="{F4F6CEA0-A127-47A2-8492-141BF30B6854}"/>
          </ac:picMkLst>
        </pc:picChg>
      </pc:sldChg>
    </pc:docChg>
  </pc:docChgLst>
  <pc:docChgLst>
    <pc:chgData name="Raj, Rakesh" userId="S::171045807@edu.leonschools.net::14736fb9-6c4e-4b6c-8268-450b0ac47874" providerId="AD" clId="Web-{D6B9C0E2-9E67-93BD-C151-6D56700DF491}"/>
    <pc:docChg chg="addSld modSld">
      <pc:chgData name="Raj, Rakesh" userId="S::171045807@edu.leonschools.net::14736fb9-6c4e-4b6c-8268-450b0ac47874" providerId="AD" clId="Web-{D6B9C0E2-9E67-93BD-C151-6D56700DF491}" dt="2020-04-19T18:45:02.798" v="349" actId="20577"/>
      <pc:docMkLst>
        <pc:docMk/>
      </pc:docMkLst>
      <pc:sldChg chg="addSp delSp modSp">
        <pc:chgData name="Raj, Rakesh" userId="S::171045807@edu.leonschools.net::14736fb9-6c4e-4b6c-8268-450b0ac47874" providerId="AD" clId="Web-{D6B9C0E2-9E67-93BD-C151-6D56700DF491}" dt="2020-04-19T18:28:18.575" v="17"/>
        <pc:sldMkLst>
          <pc:docMk/>
          <pc:sldMk cId="3737282629" sldId="256"/>
        </pc:sldMkLst>
        <pc:spChg chg="del mod">
          <ac:chgData name="Raj, Rakesh" userId="S::171045807@edu.leonschools.net::14736fb9-6c4e-4b6c-8268-450b0ac47874" providerId="AD" clId="Web-{D6B9C0E2-9E67-93BD-C151-6D56700DF491}" dt="2020-04-19T18:27:01.399" v="10"/>
          <ac:spMkLst>
            <pc:docMk/>
            <pc:sldMk cId="3737282629" sldId="256"/>
            <ac:spMk id="6" creationId="{3D530A05-BE09-4161-8AC9-4B8679D538A3}"/>
          </ac:spMkLst>
        </pc:spChg>
        <pc:spChg chg="add del mod">
          <ac:chgData name="Raj, Rakesh" userId="S::171045807@edu.leonschools.net::14736fb9-6c4e-4b6c-8268-450b0ac47874" providerId="AD" clId="Web-{D6B9C0E2-9E67-93BD-C151-6D56700DF491}" dt="2020-04-19T18:28:18.575" v="16"/>
          <ac:spMkLst>
            <pc:docMk/>
            <pc:sldMk cId="3737282629" sldId="256"/>
            <ac:spMk id="8" creationId="{E7BE2FBC-9353-4E3F-9E57-F7B9FF451EF0}"/>
          </ac:spMkLst>
        </pc:spChg>
        <pc:spChg chg="del mod">
          <ac:chgData name="Raj, Rakesh" userId="S::171045807@edu.leonschools.net::14736fb9-6c4e-4b6c-8268-450b0ac47874" providerId="AD" clId="Web-{D6B9C0E2-9E67-93BD-C151-6D56700DF491}" dt="2020-04-19T18:26:20.820" v="6"/>
          <ac:spMkLst>
            <pc:docMk/>
            <pc:sldMk cId="3737282629" sldId="256"/>
            <ac:spMk id="17" creationId="{830C88B8-E6C7-483D-9588-38DCD359CC56}"/>
          </ac:spMkLst>
        </pc:spChg>
        <pc:picChg chg="add del mod">
          <ac:chgData name="Raj, Rakesh" userId="S::171045807@edu.leonschools.net::14736fb9-6c4e-4b6c-8268-450b0ac47874" providerId="AD" clId="Web-{D6B9C0E2-9E67-93BD-C151-6D56700DF491}" dt="2020-04-19T18:28:18.575" v="17"/>
          <ac:picMkLst>
            <pc:docMk/>
            <pc:sldMk cId="3737282629" sldId="256"/>
            <ac:picMk id="5" creationId="{19649BF9-BAA8-4542-8859-4069A863D344}"/>
          </ac:picMkLst>
        </pc:picChg>
        <pc:picChg chg="del">
          <ac:chgData name="Raj, Rakesh" userId="S::171045807@edu.leonschools.net::14736fb9-6c4e-4b6c-8268-450b0ac47874" providerId="AD" clId="Web-{D6B9C0E2-9E67-93BD-C151-6D56700DF491}" dt="2020-04-19T18:27:09.775" v="11"/>
          <ac:picMkLst>
            <pc:docMk/>
            <pc:sldMk cId="3737282629" sldId="256"/>
            <ac:picMk id="13" creationId="{1CB40470-37E4-4445-A5D6-4F1C8D37EC8F}"/>
          </ac:picMkLst>
        </pc:picChg>
      </pc:sldChg>
      <pc:sldChg chg="modSp">
        <pc:chgData name="Raj, Rakesh" userId="S::171045807@edu.leonschools.net::14736fb9-6c4e-4b6c-8268-450b0ac47874" providerId="AD" clId="Web-{D6B9C0E2-9E67-93BD-C151-6D56700DF491}" dt="2020-04-19T18:44:37.156" v="329" actId="1076"/>
        <pc:sldMkLst>
          <pc:docMk/>
          <pc:sldMk cId="1784929181" sldId="257"/>
        </pc:sldMkLst>
        <pc:spChg chg="mod">
          <ac:chgData name="Raj, Rakesh" userId="S::171045807@edu.leonschools.net::14736fb9-6c4e-4b6c-8268-450b0ac47874" providerId="AD" clId="Web-{D6B9C0E2-9E67-93BD-C151-6D56700DF491}" dt="2020-04-19T18:44:37.156" v="329" actId="1076"/>
          <ac:spMkLst>
            <pc:docMk/>
            <pc:sldMk cId="1784929181" sldId="257"/>
            <ac:spMk id="2" creationId="{C5ED27BB-3FFA-4253-9A03-47B6C9ECB0D9}"/>
          </ac:spMkLst>
        </pc:spChg>
        <pc:spChg chg="mod">
          <ac:chgData name="Raj, Rakesh" userId="S::171045807@edu.leonschools.net::14736fb9-6c4e-4b6c-8268-450b0ac47874" providerId="AD" clId="Web-{D6B9C0E2-9E67-93BD-C151-6D56700DF491}" dt="2020-04-19T18:43:31.684" v="323" actId="20577"/>
          <ac:spMkLst>
            <pc:docMk/>
            <pc:sldMk cId="1784929181" sldId="257"/>
            <ac:spMk id="3" creationId="{8EDDAF69-13F7-4247-9610-471F3772AC2D}"/>
          </ac:spMkLst>
        </pc:spChg>
      </pc:sldChg>
      <pc:sldChg chg="addSp delSp modSp">
        <pc:chgData name="Raj, Rakesh" userId="S::171045807@edu.leonschools.net::14736fb9-6c4e-4b6c-8268-450b0ac47874" providerId="AD" clId="Web-{D6B9C0E2-9E67-93BD-C151-6D56700DF491}" dt="2020-04-19T18:44:11.280" v="328"/>
        <pc:sldMkLst>
          <pc:docMk/>
          <pc:sldMk cId="3392713746" sldId="258"/>
        </pc:sldMkLst>
        <pc:spChg chg="mod">
          <ac:chgData name="Raj, Rakesh" userId="S::171045807@edu.leonschools.net::14736fb9-6c4e-4b6c-8268-450b0ac47874" providerId="AD" clId="Web-{D6B9C0E2-9E67-93BD-C151-6D56700DF491}" dt="2020-04-19T18:44:11.280" v="328"/>
          <ac:spMkLst>
            <pc:docMk/>
            <pc:sldMk cId="3392713746" sldId="258"/>
            <ac:spMk id="2" creationId="{5551DB61-761C-4C68-81CA-64A5D3B155EC}"/>
          </ac:spMkLst>
        </pc:spChg>
        <pc:spChg chg="mod">
          <ac:chgData name="Raj, Rakesh" userId="S::171045807@edu.leonschools.net::14736fb9-6c4e-4b6c-8268-450b0ac47874" providerId="AD" clId="Web-{D6B9C0E2-9E67-93BD-C151-6D56700DF491}" dt="2020-04-19T18:44:11.280" v="328"/>
          <ac:spMkLst>
            <pc:docMk/>
            <pc:sldMk cId="3392713746" sldId="258"/>
            <ac:spMk id="3" creationId="{185C41DA-7CC4-41D6-8D3D-A0E3A826E0F1}"/>
          </ac:spMkLst>
        </pc:spChg>
        <pc:spChg chg="del mod">
          <ac:chgData name="Raj, Rakesh" userId="S::171045807@edu.leonschools.net::14736fb9-6c4e-4b6c-8268-450b0ac47874" providerId="AD" clId="Web-{D6B9C0E2-9E67-93BD-C151-6D56700DF491}" dt="2020-04-19T18:44:06.232" v="327"/>
          <ac:spMkLst>
            <pc:docMk/>
            <pc:sldMk cId="3392713746" sldId="258"/>
            <ac:spMk id="4" creationId="{8A3A86D0-04D1-459F-9982-96B827D65409}"/>
          </ac:spMkLst>
        </pc:spChg>
        <pc:picChg chg="add mod ord">
          <ac:chgData name="Raj, Rakesh" userId="S::171045807@edu.leonschools.net::14736fb9-6c4e-4b6c-8268-450b0ac47874" providerId="AD" clId="Web-{D6B9C0E2-9E67-93BD-C151-6D56700DF491}" dt="2020-04-19T18:44:11.280" v="328"/>
          <ac:picMkLst>
            <pc:docMk/>
            <pc:sldMk cId="3392713746" sldId="258"/>
            <ac:picMk id="5" creationId="{B761A1D2-E2D7-4F84-95A1-C145470F9E7E}"/>
          </ac:picMkLst>
        </pc:picChg>
      </pc:sldChg>
      <pc:sldChg chg="modSp new">
        <pc:chgData name="Raj, Rakesh" userId="S::171045807@edu.leonschools.net::14736fb9-6c4e-4b6c-8268-450b0ac47874" providerId="AD" clId="Web-{D6B9C0E2-9E67-93BD-C151-6D56700DF491}" dt="2020-04-19T18:45:02.204" v="347" actId="20577"/>
        <pc:sldMkLst>
          <pc:docMk/>
          <pc:sldMk cId="621679908" sldId="259"/>
        </pc:sldMkLst>
        <pc:spChg chg="mod">
          <ac:chgData name="Raj, Rakesh" userId="S::171045807@edu.leonschools.net::14736fb9-6c4e-4b6c-8268-450b0ac47874" providerId="AD" clId="Web-{D6B9C0E2-9E67-93BD-C151-6D56700DF491}" dt="2020-04-19T18:45:02.204" v="347" actId="20577"/>
          <ac:spMkLst>
            <pc:docMk/>
            <pc:sldMk cId="621679908" sldId="259"/>
            <ac:spMk id="2" creationId="{AB2FE696-8355-457A-A45C-381AE6E14758}"/>
          </ac:spMkLst>
        </pc:spChg>
      </pc:sldChg>
    </pc:docChg>
  </pc:docChgLst>
  <pc:docChgLst>
    <pc:chgData name="Raj, Rakesh" userId="S::171045807@edu.leonschools.net::14736fb9-6c4e-4b6c-8268-450b0ac47874" providerId="AD" clId="Web-{8FE226AE-93CE-AB3D-B1EF-A4C16B8113A2}"/>
    <pc:docChg chg="modSld">
      <pc:chgData name="Raj, Rakesh" userId="S::171045807@edu.leonschools.net::14736fb9-6c4e-4b6c-8268-450b0ac47874" providerId="AD" clId="Web-{8FE226AE-93CE-AB3D-B1EF-A4C16B8113A2}" dt="2020-04-20T18:24:11.593" v="39" actId="1076"/>
      <pc:docMkLst>
        <pc:docMk/>
      </pc:docMkLst>
      <pc:sldChg chg="modSp">
        <pc:chgData name="Raj, Rakesh" userId="S::171045807@edu.leonschools.net::14736fb9-6c4e-4b6c-8268-450b0ac47874" providerId="AD" clId="Web-{8FE226AE-93CE-AB3D-B1EF-A4C16B8113A2}" dt="2020-04-20T18:24:11.593" v="39" actId="1076"/>
        <pc:sldMkLst>
          <pc:docMk/>
          <pc:sldMk cId="3737282629" sldId="256"/>
        </pc:sldMkLst>
        <pc:spChg chg="mod">
          <ac:chgData name="Raj, Rakesh" userId="S::171045807@edu.leonschools.net::14736fb9-6c4e-4b6c-8268-450b0ac47874" providerId="AD" clId="Web-{8FE226AE-93CE-AB3D-B1EF-A4C16B8113A2}" dt="2020-04-20T18:23:38.093" v="26" actId="20577"/>
          <ac:spMkLst>
            <pc:docMk/>
            <pc:sldMk cId="3737282629" sldId="256"/>
            <ac:spMk id="3" creationId="{A77F8D98-F47E-41CC-945F-978B7B39E3FB}"/>
          </ac:spMkLst>
        </pc:spChg>
        <pc:picChg chg="mod">
          <ac:chgData name="Raj, Rakesh" userId="S::171045807@edu.leonschools.net::14736fb9-6c4e-4b6c-8268-450b0ac47874" providerId="AD" clId="Web-{8FE226AE-93CE-AB3D-B1EF-A4C16B8113A2}" dt="2020-04-20T18:24:11.593" v="39" actId="1076"/>
          <ac:picMkLst>
            <pc:docMk/>
            <pc:sldMk cId="3737282629" sldId="256"/>
            <ac:picMk id="4" creationId="{B6ABEEF6-C23E-4BB9-A03E-986A45BF8295}"/>
          </ac:picMkLst>
        </pc:picChg>
        <pc:picChg chg="mod ord">
          <ac:chgData name="Raj, Rakesh" userId="S::171045807@edu.leonschools.net::14736fb9-6c4e-4b6c-8268-450b0ac47874" providerId="AD" clId="Web-{8FE226AE-93CE-AB3D-B1EF-A4C16B8113A2}" dt="2020-04-20T18:24:08.093" v="38" actId="1076"/>
          <ac:picMkLst>
            <pc:docMk/>
            <pc:sldMk cId="3737282629" sldId="256"/>
            <ac:picMk id="6" creationId="{E110DED8-6FA3-455C-9DDD-87A848DB943C}"/>
          </ac:picMkLst>
        </pc:picChg>
      </pc:sldChg>
    </pc:docChg>
  </pc:docChgLst>
  <pc:docChgLst>
    <pc:chgData name="Raj, Rakesh" userId="14736fb9-6c4e-4b6c-8268-450b0ac47874" providerId="ADAL" clId="{4479F562-1197-4723-86DB-FBF0E6080223}"/>
    <pc:docChg chg="undo custSel addSld delSld modSld sldOrd">
      <pc:chgData name="Raj, Rakesh" userId="14736fb9-6c4e-4b6c-8268-450b0ac47874" providerId="ADAL" clId="{4479F562-1197-4723-86DB-FBF0E6080223}" dt="2020-04-21T02:20:10.658" v="240" actId="20577"/>
      <pc:docMkLst>
        <pc:docMk/>
      </pc:docMkLst>
      <pc:sldChg chg="addSp delSp modSp">
        <pc:chgData name="Raj, Rakesh" userId="14736fb9-6c4e-4b6c-8268-450b0ac47874" providerId="ADAL" clId="{4479F562-1197-4723-86DB-FBF0E6080223}" dt="2020-04-21T02:20:10.658" v="240" actId="20577"/>
        <pc:sldMkLst>
          <pc:docMk/>
          <pc:sldMk cId="3737282629" sldId="256"/>
        </pc:sldMkLst>
        <pc:spChg chg="mod">
          <ac:chgData name="Raj, Rakesh" userId="14736fb9-6c4e-4b6c-8268-450b0ac47874" providerId="ADAL" clId="{4479F562-1197-4723-86DB-FBF0E6080223}" dt="2020-04-21T02:20:10.658" v="240" actId="20577"/>
          <ac:spMkLst>
            <pc:docMk/>
            <pc:sldMk cId="3737282629" sldId="256"/>
            <ac:spMk id="2" creationId="{FFF27551-D40E-4E16-ACAE-C5EB16565762}"/>
          </ac:spMkLst>
        </pc:spChg>
        <pc:spChg chg="mod">
          <ac:chgData name="Raj, Rakesh" userId="14736fb9-6c4e-4b6c-8268-450b0ac47874" providerId="ADAL" clId="{4479F562-1197-4723-86DB-FBF0E6080223}" dt="2020-04-20T18:18:51.439" v="168" actId="14100"/>
          <ac:spMkLst>
            <pc:docMk/>
            <pc:sldMk cId="3737282629" sldId="256"/>
            <ac:spMk id="3" creationId="{A77F8D98-F47E-41CC-945F-978B7B39E3FB}"/>
          </ac:spMkLst>
        </pc:spChg>
        <pc:spChg chg="add del mod">
          <ac:chgData name="Raj, Rakesh" userId="14736fb9-6c4e-4b6c-8268-450b0ac47874" providerId="ADAL" clId="{4479F562-1197-4723-86DB-FBF0E6080223}" dt="2020-04-20T18:21:03.109" v="177" actId="478"/>
          <ac:spMkLst>
            <pc:docMk/>
            <pc:sldMk cId="3737282629" sldId="256"/>
            <ac:spMk id="7" creationId="{64E34EF6-55D3-4565-B73F-EE9038357A8C}"/>
          </ac:spMkLst>
        </pc:spChg>
        <pc:picChg chg="mod">
          <ac:chgData name="Raj, Rakesh" userId="14736fb9-6c4e-4b6c-8268-450b0ac47874" providerId="ADAL" clId="{4479F562-1197-4723-86DB-FBF0E6080223}" dt="2020-04-21T02:19:22.611" v="206" actId="1076"/>
          <ac:picMkLst>
            <pc:docMk/>
            <pc:sldMk cId="3737282629" sldId="256"/>
            <ac:picMk id="4" creationId="{B6ABEEF6-C23E-4BB9-A03E-986A45BF8295}"/>
          </ac:picMkLst>
        </pc:picChg>
        <pc:picChg chg="add del mod">
          <ac:chgData name="Raj, Rakesh" userId="14736fb9-6c4e-4b6c-8268-450b0ac47874" providerId="ADAL" clId="{4479F562-1197-4723-86DB-FBF0E6080223}" dt="2020-04-21T02:19:20.031" v="205" actId="478"/>
          <ac:picMkLst>
            <pc:docMk/>
            <pc:sldMk cId="3737282629" sldId="256"/>
            <ac:picMk id="6" creationId="{E110DED8-6FA3-455C-9DDD-87A848DB943C}"/>
          </ac:picMkLst>
        </pc:picChg>
      </pc:sldChg>
      <pc:sldChg chg="modSp">
        <pc:chgData name="Raj, Rakesh" userId="14736fb9-6c4e-4b6c-8268-450b0ac47874" providerId="ADAL" clId="{4479F562-1197-4723-86DB-FBF0E6080223}" dt="2020-04-20T13:58:43.582" v="31" actId="20577"/>
        <pc:sldMkLst>
          <pc:docMk/>
          <pc:sldMk cId="1784929181" sldId="257"/>
        </pc:sldMkLst>
        <pc:graphicFrameChg chg="mod">
          <ac:chgData name="Raj, Rakesh" userId="14736fb9-6c4e-4b6c-8268-450b0ac47874" providerId="ADAL" clId="{4479F562-1197-4723-86DB-FBF0E6080223}" dt="2020-04-20T13:58:43.582" v="31" actId="20577"/>
          <ac:graphicFrameMkLst>
            <pc:docMk/>
            <pc:sldMk cId="1784929181" sldId="257"/>
            <ac:graphicFrameMk id="4" creationId="{7C8F15C5-7599-4F97-B40C-F4591C614978}"/>
          </ac:graphicFrameMkLst>
        </pc:graphicFrameChg>
      </pc:sldChg>
      <pc:sldChg chg="modSp">
        <pc:chgData name="Raj, Rakesh" userId="14736fb9-6c4e-4b6c-8268-450b0ac47874" providerId="ADAL" clId="{4479F562-1197-4723-86DB-FBF0E6080223}" dt="2020-04-20T13:57:17.019" v="12" actId="255"/>
        <pc:sldMkLst>
          <pc:docMk/>
          <pc:sldMk cId="3392713746" sldId="258"/>
        </pc:sldMkLst>
        <pc:graphicFrameChg chg="mod">
          <ac:chgData name="Raj, Rakesh" userId="14736fb9-6c4e-4b6c-8268-450b0ac47874" providerId="ADAL" clId="{4479F562-1197-4723-86DB-FBF0E6080223}" dt="2020-04-20T13:57:17.019" v="12" actId="255"/>
          <ac:graphicFrameMkLst>
            <pc:docMk/>
            <pc:sldMk cId="3392713746" sldId="258"/>
            <ac:graphicFrameMk id="4" creationId="{12526ED2-8D10-40C0-BEBB-28AE8BB3C46D}"/>
          </ac:graphicFrameMkLst>
        </pc:graphicFrameChg>
      </pc:sldChg>
      <pc:sldChg chg="modSp add del ord">
        <pc:chgData name="Raj, Rakesh" userId="14736fb9-6c4e-4b6c-8268-450b0ac47874" providerId="ADAL" clId="{4479F562-1197-4723-86DB-FBF0E6080223}" dt="2020-04-20T18:02:04.247" v="166" actId="20577"/>
        <pc:sldMkLst>
          <pc:docMk/>
          <pc:sldMk cId="621679908" sldId="259"/>
        </pc:sldMkLst>
        <pc:graphicFrameChg chg="mod">
          <ac:chgData name="Raj, Rakesh" userId="14736fb9-6c4e-4b6c-8268-450b0ac47874" providerId="ADAL" clId="{4479F562-1197-4723-86DB-FBF0E6080223}" dt="2020-04-20T18:02:04.247" v="166" actId="20577"/>
          <ac:graphicFrameMkLst>
            <pc:docMk/>
            <pc:sldMk cId="621679908" sldId="259"/>
            <ac:graphicFrameMk id="4" creationId="{9590882E-809F-412A-933D-E9FAAEB877E4}"/>
          </ac:graphicFrameMkLst>
        </pc:graphicFrameChg>
      </pc:sldChg>
      <pc:sldChg chg="modSp add">
        <pc:chgData name="Raj, Rakesh" userId="14736fb9-6c4e-4b6c-8268-450b0ac47874" providerId="ADAL" clId="{4479F562-1197-4723-86DB-FBF0E6080223}" dt="2020-04-20T14:03:34.849" v="160" actId="20577"/>
        <pc:sldMkLst>
          <pc:docMk/>
          <pc:sldMk cId="1189670622" sldId="260"/>
        </pc:sldMkLst>
        <pc:spChg chg="mod">
          <ac:chgData name="Raj, Rakesh" userId="14736fb9-6c4e-4b6c-8268-450b0ac47874" providerId="ADAL" clId="{4479F562-1197-4723-86DB-FBF0E6080223}" dt="2020-04-20T14:00:18.275" v="51" actId="20577"/>
          <ac:spMkLst>
            <pc:docMk/>
            <pc:sldMk cId="1189670622" sldId="260"/>
            <ac:spMk id="2" creationId="{CA064836-7451-4AB1-A354-8892D383A5C0}"/>
          </ac:spMkLst>
        </pc:spChg>
        <pc:spChg chg="mod">
          <ac:chgData name="Raj, Rakesh" userId="14736fb9-6c4e-4b6c-8268-450b0ac47874" providerId="ADAL" clId="{4479F562-1197-4723-86DB-FBF0E6080223}" dt="2020-04-20T14:03:34.849" v="160" actId="20577"/>
          <ac:spMkLst>
            <pc:docMk/>
            <pc:sldMk cId="1189670622" sldId="260"/>
            <ac:spMk id="3" creationId="{2CC8C081-B171-454F-B67B-EE5BAA3B94F7}"/>
          </ac:spMkLst>
        </pc:spChg>
      </pc:sldChg>
      <pc:sldChg chg="delSp add del">
        <pc:chgData name="Raj, Rakesh" userId="14736fb9-6c4e-4b6c-8268-450b0ac47874" providerId="ADAL" clId="{4479F562-1197-4723-86DB-FBF0E6080223}" dt="2020-04-20T14:00:06.455" v="36" actId="2696"/>
        <pc:sldMkLst>
          <pc:docMk/>
          <pc:sldMk cId="1983757959" sldId="260"/>
        </pc:sldMkLst>
        <pc:spChg chg="del">
          <ac:chgData name="Raj, Rakesh" userId="14736fb9-6c4e-4b6c-8268-450b0ac47874" providerId="ADAL" clId="{4479F562-1197-4723-86DB-FBF0E6080223}" dt="2020-04-20T14:00:01.644" v="35" actId="478"/>
          <ac:spMkLst>
            <pc:docMk/>
            <pc:sldMk cId="1983757959" sldId="260"/>
            <ac:spMk id="2" creationId="{0D6D3596-7E88-4C26-A5F3-6DE1846F95F0}"/>
          </ac:spMkLst>
        </pc:spChg>
      </pc:sldChg>
      <pc:sldChg chg="add del">
        <pc:chgData name="Raj, Rakesh" userId="14736fb9-6c4e-4b6c-8268-450b0ac47874" providerId="ADAL" clId="{4479F562-1197-4723-86DB-FBF0E6080223}" dt="2020-04-20T13:59:20.327" v="33" actId="2696"/>
        <pc:sldMkLst>
          <pc:docMk/>
          <pc:sldMk cId="3523091322" sldId="260"/>
        </pc:sldMkLst>
      </pc:sldChg>
    </pc:docChg>
  </pc:docChgLst>
  <pc:docChgLst>
    <pc:chgData name="Raj, Rakesh" userId="S::171045807@edu.leonschools.net::14736fb9-6c4e-4b6c-8268-450b0ac47874" providerId="AD" clId="Web-{99EEAE88-6E25-DCD3-4C14-BAF275C0C79F}"/>
    <pc:docChg chg="modSld">
      <pc:chgData name="Raj, Rakesh" userId="S::171045807@edu.leonschools.net::14736fb9-6c4e-4b6c-8268-450b0ac47874" providerId="AD" clId="Web-{99EEAE88-6E25-DCD3-4C14-BAF275C0C79F}" dt="2020-04-19T18:23:58.198" v="224"/>
      <pc:docMkLst>
        <pc:docMk/>
      </pc:docMkLst>
      <pc:sldChg chg="addSp delSp modSp mod modClrScheme chgLayout">
        <pc:chgData name="Raj, Rakesh" userId="S::171045807@edu.leonschools.net::14736fb9-6c4e-4b6c-8268-450b0ac47874" providerId="AD" clId="Web-{99EEAE88-6E25-DCD3-4C14-BAF275C0C79F}" dt="2020-04-19T18:23:58.198" v="224"/>
        <pc:sldMkLst>
          <pc:docMk/>
          <pc:sldMk cId="3737282629" sldId="256"/>
        </pc:sldMkLst>
        <pc:spChg chg="mod">
          <ac:chgData name="Raj, Rakesh" userId="S::171045807@edu.leonschools.net::14736fb9-6c4e-4b6c-8268-450b0ac47874" providerId="AD" clId="Web-{99EEAE88-6E25-DCD3-4C14-BAF275C0C79F}" dt="2020-04-19T18:21:27.354" v="190"/>
          <ac:spMkLst>
            <pc:docMk/>
            <pc:sldMk cId="3737282629" sldId="256"/>
            <ac:spMk id="2" creationId="{FFF27551-D40E-4E16-ACAE-C5EB16565762}"/>
          </ac:spMkLst>
        </pc:spChg>
        <pc:spChg chg="mod ord">
          <ac:chgData name="Raj, Rakesh" userId="S::171045807@edu.leonschools.net::14736fb9-6c4e-4b6c-8268-450b0ac47874" providerId="AD" clId="Web-{99EEAE88-6E25-DCD3-4C14-BAF275C0C79F}" dt="2020-04-19T18:21:27.354" v="190"/>
          <ac:spMkLst>
            <pc:docMk/>
            <pc:sldMk cId="3737282629" sldId="256"/>
            <ac:spMk id="3" creationId="{A77F8D98-F47E-41CC-945F-978B7B39E3FB}"/>
          </ac:spMkLst>
        </pc:spChg>
        <pc:spChg chg="add mod">
          <ac:chgData name="Raj, Rakesh" userId="S::171045807@edu.leonschools.net::14736fb9-6c4e-4b6c-8268-450b0ac47874" providerId="AD" clId="Web-{99EEAE88-6E25-DCD3-4C14-BAF275C0C79F}" dt="2020-04-19T18:21:27.354" v="190"/>
          <ac:spMkLst>
            <pc:docMk/>
            <pc:sldMk cId="3737282629" sldId="256"/>
            <ac:spMk id="6" creationId="{3D530A05-BE09-4161-8AC9-4B8679D538A3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22:37.745" v="208"/>
          <ac:spMkLst>
            <pc:docMk/>
            <pc:sldMk cId="3737282629" sldId="256"/>
            <ac:spMk id="8" creationId="{5F9A4550-0238-4749-A27C-0851475C32B0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23:17.528" v="213"/>
          <ac:spMkLst>
            <pc:docMk/>
            <pc:sldMk cId="3737282629" sldId="256"/>
            <ac:spMk id="11" creationId="{0FEA3648-4881-41C8-AEA2-F4CC3A3F8661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23:42.323" v="219"/>
          <ac:spMkLst>
            <pc:docMk/>
            <pc:sldMk cId="3737282629" sldId="256"/>
            <ac:spMk id="15" creationId="{D8F25D62-15C0-44A3-94CC-074344B55416}"/>
          </ac:spMkLst>
        </pc:spChg>
        <pc:spChg chg="add mod">
          <ac:chgData name="Raj, Rakesh" userId="S::171045807@edu.leonschools.net::14736fb9-6c4e-4b6c-8268-450b0ac47874" providerId="AD" clId="Web-{99EEAE88-6E25-DCD3-4C14-BAF275C0C79F}" dt="2020-04-19T18:23:58.198" v="224"/>
          <ac:spMkLst>
            <pc:docMk/>
            <pc:sldMk cId="3737282629" sldId="256"/>
            <ac:spMk id="17" creationId="{830C88B8-E6C7-483D-9588-38DCD359CC56}"/>
          </ac:spMkLst>
        </pc:spChg>
        <pc:picChg chg="add mod">
          <ac:chgData name="Raj, Rakesh" userId="S::171045807@edu.leonschools.net::14736fb9-6c4e-4b6c-8268-450b0ac47874" providerId="AD" clId="Web-{99EEAE88-6E25-DCD3-4C14-BAF275C0C79F}" dt="2020-04-19T18:21:27.354" v="190"/>
          <ac:picMkLst>
            <pc:docMk/>
            <pc:sldMk cId="3737282629" sldId="256"/>
            <ac:picMk id="4" creationId="{B6ABEEF6-C23E-4BB9-A03E-986A45BF8295}"/>
          </ac:picMkLst>
        </pc:picChg>
        <pc:picChg chg="add del mod">
          <ac:chgData name="Raj, Rakesh" userId="S::171045807@edu.leonschools.net::14736fb9-6c4e-4b6c-8268-450b0ac47874" providerId="AD" clId="Web-{99EEAE88-6E25-DCD3-4C14-BAF275C0C79F}" dt="2020-04-19T18:23:17.528" v="214"/>
          <ac:picMkLst>
            <pc:docMk/>
            <pc:sldMk cId="3737282629" sldId="256"/>
            <ac:picMk id="9" creationId="{25FE46B0-07FB-4D88-B9CF-EB34D28C79A3}"/>
          </ac:picMkLst>
        </pc:picChg>
        <pc:picChg chg="add mod">
          <ac:chgData name="Raj, Rakesh" userId="S::171045807@edu.leonschools.net::14736fb9-6c4e-4b6c-8268-450b0ac47874" providerId="AD" clId="Web-{99EEAE88-6E25-DCD3-4C14-BAF275C0C79F}" dt="2020-04-19T18:23:52.245" v="222" actId="1076"/>
          <ac:picMkLst>
            <pc:docMk/>
            <pc:sldMk cId="3737282629" sldId="256"/>
            <ac:picMk id="13" creationId="{1CB40470-37E4-4445-A5D6-4F1C8D37EC8F}"/>
          </ac:picMkLst>
        </pc:picChg>
      </pc:sldChg>
      <pc:sldChg chg="addSp delSp modSp mod modClrScheme chgLayout">
        <pc:chgData name="Raj, Rakesh" userId="S::171045807@edu.leonschools.net::14736fb9-6c4e-4b6c-8268-450b0ac47874" providerId="AD" clId="Web-{99EEAE88-6E25-DCD3-4C14-BAF275C0C79F}" dt="2020-04-19T18:19:55.714" v="183" actId="14100"/>
        <pc:sldMkLst>
          <pc:docMk/>
          <pc:sldMk cId="1784929181" sldId="257"/>
        </pc:sldMkLst>
        <pc:spChg chg="mod">
          <ac:chgData name="Raj, Rakesh" userId="S::171045807@edu.leonschools.net::14736fb9-6c4e-4b6c-8268-450b0ac47874" providerId="AD" clId="Web-{99EEAE88-6E25-DCD3-4C14-BAF275C0C79F}" dt="2020-04-19T18:18:34.198" v="167" actId="1076"/>
          <ac:spMkLst>
            <pc:docMk/>
            <pc:sldMk cId="1784929181" sldId="257"/>
            <ac:spMk id="2" creationId="{C5ED27BB-3FFA-4253-9A03-47B6C9ECB0D9}"/>
          </ac:spMkLst>
        </pc:spChg>
        <pc:spChg chg="mod">
          <ac:chgData name="Raj, Rakesh" userId="S::171045807@edu.leonschools.net::14736fb9-6c4e-4b6c-8268-450b0ac47874" providerId="AD" clId="Web-{99EEAE88-6E25-DCD3-4C14-BAF275C0C79F}" dt="2020-04-19T18:18:59.229" v="171" actId="14100"/>
          <ac:spMkLst>
            <pc:docMk/>
            <pc:sldMk cId="1784929181" sldId="257"/>
            <ac:spMk id="3" creationId="{8EDDAF69-13F7-4247-9610-471F3772AC2D}"/>
          </ac:spMkLst>
        </pc:spChg>
        <pc:spChg chg="del">
          <ac:chgData name="Raj, Rakesh" userId="S::171045807@edu.leonschools.net::14736fb9-6c4e-4b6c-8268-450b0ac47874" providerId="AD" clId="Web-{99EEAE88-6E25-DCD3-4C14-BAF275C0C79F}" dt="2020-04-19T18:09:05.884" v="62"/>
          <ac:spMkLst>
            <pc:docMk/>
            <pc:sldMk cId="1784929181" sldId="257"/>
            <ac:spMk id="4" creationId="{3FB9E59E-0A06-4FE1-951B-B2954C29CC43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09:48.478" v="105"/>
          <ac:spMkLst>
            <pc:docMk/>
            <pc:sldMk cId="1784929181" sldId="257"/>
            <ac:spMk id="7" creationId="{0933437C-8582-409D-8CBE-B0832174CE6F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1:00.384" v="108"/>
          <ac:spMkLst>
            <pc:docMk/>
            <pc:sldMk cId="1784929181" sldId="257"/>
            <ac:spMk id="10" creationId="{F0D48EEB-C4BF-4611-83FB-2AE625E99A40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1:27.837" v="110"/>
          <ac:spMkLst>
            <pc:docMk/>
            <pc:sldMk cId="1784929181" sldId="257"/>
            <ac:spMk id="14" creationId="{D71349CE-8A0D-44ED-B13B-32F679D9D5A8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1:32.744" v="114"/>
          <ac:spMkLst>
            <pc:docMk/>
            <pc:sldMk cId="1784929181" sldId="257"/>
            <ac:spMk id="17" creationId="{251230F8-BE3E-4991-A054-7B8EF1DC4EC8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2:10.759" v="116"/>
          <ac:spMkLst>
            <pc:docMk/>
            <pc:sldMk cId="1784929181" sldId="257"/>
            <ac:spMk id="20" creationId="{94D3A0CE-4262-4E3B-95BF-7163064351A8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2:14.041" v="120"/>
          <ac:spMkLst>
            <pc:docMk/>
            <pc:sldMk cId="1784929181" sldId="257"/>
            <ac:spMk id="23" creationId="{47BA1784-EA15-48F8-BF59-E187FD074FAD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2:53.447" v="122"/>
          <ac:spMkLst>
            <pc:docMk/>
            <pc:sldMk cId="1784929181" sldId="257"/>
            <ac:spMk id="26" creationId="{9B56D433-B483-48FC-9E5C-F7D0ED4DA327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3:23.072" v="129"/>
          <ac:spMkLst>
            <pc:docMk/>
            <pc:sldMk cId="1784929181" sldId="257"/>
            <ac:spMk id="29" creationId="{D96B19E7-ED07-4727-90CC-6F696843A2D5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4:12.853" v="130"/>
          <ac:spMkLst>
            <pc:docMk/>
            <pc:sldMk cId="1784929181" sldId="257"/>
            <ac:spMk id="34" creationId="{7252CF5B-28A7-46B9-886D-3C6F992037C6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4:28.072" v="132"/>
          <ac:spMkLst>
            <pc:docMk/>
            <pc:sldMk cId="1784929181" sldId="257"/>
            <ac:spMk id="38" creationId="{473CD3D9-E8F7-4E5D-AB6A-0CEAC1235280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4:54.213" v="134"/>
          <ac:spMkLst>
            <pc:docMk/>
            <pc:sldMk cId="1784929181" sldId="257"/>
            <ac:spMk id="42" creationId="{48505A61-3EEF-4E79-ABA5-4F5079D33443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4:58.400" v="138"/>
          <ac:spMkLst>
            <pc:docMk/>
            <pc:sldMk cId="1784929181" sldId="257"/>
            <ac:spMk id="45" creationId="{EBBB009F-1982-4810-85E3-666A82D6323B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5:24.025" v="140"/>
          <ac:spMkLst>
            <pc:docMk/>
            <pc:sldMk cId="1784929181" sldId="257"/>
            <ac:spMk id="48" creationId="{7A455567-F9AB-4F16-9646-F6F929634B96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5:27.666" v="144"/>
          <ac:spMkLst>
            <pc:docMk/>
            <pc:sldMk cId="1784929181" sldId="257"/>
            <ac:spMk id="51" creationId="{FD41F185-6ADF-4DC8-AA24-21A943EC6706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5:40.557" v="146"/>
          <ac:spMkLst>
            <pc:docMk/>
            <pc:sldMk cId="1784929181" sldId="257"/>
            <ac:spMk id="54" creationId="{76DC1FE3-A37B-484F-A8D4-ABA5723662FA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5:44.479" v="150"/>
          <ac:spMkLst>
            <pc:docMk/>
            <pc:sldMk cId="1784929181" sldId="257"/>
            <ac:spMk id="57" creationId="{606FA632-F02C-4079-BD8F-621B8D695583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7:11.776" v="152"/>
          <ac:spMkLst>
            <pc:docMk/>
            <pc:sldMk cId="1784929181" sldId="257"/>
            <ac:spMk id="60" creationId="{B35C76D9-1AAF-4F89-A634-EB59C43C1D87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7:16.260" v="156"/>
          <ac:spMkLst>
            <pc:docMk/>
            <pc:sldMk cId="1784929181" sldId="257"/>
            <ac:spMk id="63" creationId="{3AB394C6-4D33-4701-8610-785BBA9D74C2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7:34.151" v="157"/>
          <ac:spMkLst>
            <pc:docMk/>
            <pc:sldMk cId="1784929181" sldId="257"/>
            <ac:spMk id="66" creationId="{0A33AF1F-BAD9-4EB3-952C-9600A3F428D1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9:29.198" v="176"/>
          <ac:spMkLst>
            <pc:docMk/>
            <pc:sldMk cId="1784929181" sldId="257"/>
            <ac:spMk id="69" creationId="{6A211DE4-090C-4CBB-AB46-DB3E3FFAF3FE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7:50.510" v="158"/>
          <ac:spMkLst>
            <pc:docMk/>
            <pc:sldMk cId="1784929181" sldId="257"/>
            <ac:spMk id="71" creationId="{52F839A0-B339-46ED-BB56-DE881D0C79CE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7:54.557" v="159"/>
          <ac:spMkLst>
            <pc:docMk/>
            <pc:sldMk cId="1784929181" sldId="257"/>
            <ac:spMk id="73" creationId="{80C69B24-4A12-4B7D-AD88-BE6127AEFB83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9:45.870" v="178"/>
          <ac:spMkLst>
            <pc:docMk/>
            <pc:sldMk cId="1784929181" sldId="257"/>
            <ac:spMk id="74" creationId="{F37019E2-E347-4F3E-A85D-2D6131EFAF9D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9:25.042" v="172"/>
          <ac:spMkLst>
            <pc:docMk/>
            <pc:sldMk cId="1784929181" sldId="257"/>
            <ac:spMk id="75" creationId="{1C263377-101F-4F87-9040-7DA8F70D6463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19:50.839" v="182"/>
          <ac:spMkLst>
            <pc:docMk/>
            <pc:sldMk cId="1784929181" sldId="257"/>
            <ac:spMk id="78" creationId="{0D148A4C-B809-4434-86E2-D345D97481AA}"/>
          </ac:spMkLst>
        </pc:spChg>
        <pc:picChg chg="add del mod ord">
          <ac:chgData name="Raj, Rakesh" userId="S::171045807@edu.leonschools.net::14736fb9-6c4e-4b6c-8268-450b0ac47874" providerId="AD" clId="Web-{99EEAE88-6E25-DCD3-4C14-BAF275C0C79F}" dt="2020-04-19T18:10:58.697" v="107"/>
          <ac:picMkLst>
            <pc:docMk/>
            <pc:sldMk cId="1784929181" sldId="257"/>
            <ac:picMk id="5" creationId="{A3C574D1-73E7-4AAF-B9E9-6861368A4934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1:11.806" v="109"/>
          <ac:picMkLst>
            <pc:docMk/>
            <pc:sldMk cId="1784929181" sldId="257"/>
            <ac:picMk id="11" creationId="{BEFCF3E0-B669-481F-91C6-DF793FD30BBB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1:32.759" v="115"/>
          <ac:picMkLst>
            <pc:docMk/>
            <pc:sldMk cId="1784929181" sldId="257"/>
            <ac:picMk id="15" creationId="{E75F3C01-4FC4-4D5E-9733-9979B983185F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2:14.072" v="121"/>
          <ac:picMkLst>
            <pc:docMk/>
            <pc:sldMk cId="1784929181" sldId="257"/>
            <ac:picMk id="21" creationId="{BDFD4934-CCBF-45FE-84B2-EC3987F591B8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3:23.072" v="129"/>
          <ac:picMkLst>
            <pc:docMk/>
            <pc:sldMk cId="1784929181" sldId="257"/>
            <ac:picMk id="27" creationId="{C7064586-50F4-4FB2-B565-C256C9A77F9C}"/>
          </ac:picMkLst>
        </pc:picChg>
        <pc:picChg chg="add del mod">
          <ac:chgData name="Raj, Rakesh" userId="S::171045807@edu.leonschools.net::14736fb9-6c4e-4b6c-8268-450b0ac47874" providerId="AD" clId="Web-{99EEAE88-6E25-DCD3-4C14-BAF275C0C79F}" dt="2020-04-19T18:13:22.369" v="128"/>
          <ac:picMkLst>
            <pc:docMk/>
            <pc:sldMk cId="1784929181" sldId="257"/>
            <ac:picMk id="31" creationId="{A39FF4B3-E7B7-404B-8330-A36F472873C0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4:18.353" v="131"/>
          <ac:picMkLst>
            <pc:docMk/>
            <pc:sldMk cId="1784929181" sldId="257"/>
            <ac:picMk id="35" creationId="{66520BC2-B74B-4A0C-B54C-0B7C9E8D8403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4:35.103" v="133"/>
          <ac:picMkLst>
            <pc:docMk/>
            <pc:sldMk cId="1784929181" sldId="257"/>
            <ac:picMk id="39" creationId="{5B25B7D5-B95F-4ED6-A537-10502D8CE790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4:58.432" v="139"/>
          <ac:picMkLst>
            <pc:docMk/>
            <pc:sldMk cId="1784929181" sldId="257"/>
            <ac:picMk id="43" creationId="{47CDAC36-F857-4D27-B149-339E9FC4E76E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5:27.682" v="145"/>
          <ac:picMkLst>
            <pc:docMk/>
            <pc:sldMk cId="1784929181" sldId="257"/>
            <ac:picMk id="49" creationId="{3980C514-D483-461A-AE32-BCB6AEDEEC00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5:44.494" v="151"/>
          <ac:picMkLst>
            <pc:docMk/>
            <pc:sldMk cId="1784929181" sldId="257"/>
            <ac:picMk id="55" creationId="{CE625E9B-4CC0-423C-975E-0DFC4FCE1E7C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7:16.260" v="156"/>
          <ac:picMkLst>
            <pc:docMk/>
            <pc:sldMk cId="1784929181" sldId="257"/>
            <ac:picMk id="61" creationId="{41224664-3D2A-4F34-B812-F0A890664A70}"/>
          </ac:picMkLst>
        </pc:picChg>
        <pc:picChg chg="add del mod ord">
          <ac:chgData name="Raj, Rakesh" userId="S::171045807@edu.leonschools.net::14736fb9-6c4e-4b6c-8268-450b0ac47874" providerId="AD" clId="Web-{99EEAE88-6E25-DCD3-4C14-BAF275C0C79F}" dt="2020-04-19T18:19:29.229" v="177"/>
          <ac:picMkLst>
            <pc:docMk/>
            <pc:sldMk cId="1784929181" sldId="257"/>
            <ac:picMk id="67" creationId="{542ACCF8-405E-428D-B18C-F0AC5E80A240}"/>
          </ac:picMkLst>
        </pc:picChg>
        <pc:picChg chg="add mod ord">
          <ac:chgData name="Raj, Rakesh" userId="S::171045807@edu.leonschools.net::14736fb9-6c4e-4b6c-8268-450b0ac47874" providerId="AD" clId="Web-{99EEAE88-6E25-DCD3-4C14-BAF275C0C79F}" dt="2020-04-19T18:19:55.714" v="183" actId="14100"/>
          <ac:picMkLst>
            <pc:docMk/>
            <pc:sldMk cId="1784929181" sldId="257"/>
            <ac:picMk id="76" creationId="{AD78DC2F-91BC-4155-BC06-66F9A2CFECB0}"/>
          </ac:picMkLst>
        </pc:picChg>
      </pc:sldChg>
      <pc:sldChg chg="addSp delSp modSp mod modClrScheme chgLayout">
        <pc:chgData name="Raj, Rakesh" userId="S::171045807@edu.leonschools.net::14736fb9-6c4e-4b6c-8268-450b0ac47874" providerId="AD" clId="Web-{99EEAE88-6E25-DCD3-4C14-BAF275C0C79F}" dt="2020-04-19T18:08:37.759" v="61"/>
        <pc:sldMkLst>
          <pc:docMk/>
          <pc:sldMk cId="3392713746" sldId="258"/>
        </pc:sldMkLst>
        <pc:spChg chg="mod">
          <ac:chgData name="Raj, Rakesh" userId="S::171045807@edu.leonschools.net::14736fb9-6c4e-4b6c-8268-450b0ac47874" providerId="AD" clId="Web-{99EEAE88-6E25-DCD3-4C14-BAF275C0C79F}" dt="2020-04-19T18:08:36.353" v="60"/>
          <ac:spMkLst>
            <pc:docMk/>
            <pc:sldMk cId="3392713746" sldId="258"/>
            <ac:spMk id="2" creationId="{5551DB61-761C-4C68-81CA-64A5D3B155EC}"/>
          </ac:spMkLst>
        </pc:spChg>
        <pc:spChg chg="mod ord">
          <ac:chgData name="Raj, Rakesh" userId="S::171045807@edu.leonschools.net::14736fb9-6c4e-4b6c-8268-450b0ac47874" providerId="AD" clId="Web-{99EEAE88-6E25-DCD3-4C14-BAF275C0C79F}" dt="2020-04-19T18:08:36.353" v="60"/>
          <ac:spMkLst>
            <pc:docMk/>
            <pc:sldMk cId="3392713746" sldId="258"/>
            <ac:spMk id="3" creationId="{185C41DA-7CC4-41D6-8D3D-A0E3A826E0F1}"/>
          </ac:spMkLst>
        </pc:spChg>
        <pc:spChg chg="add del">
          <ac:chgData name="Raj, Rakesh" userId="S::171045807@edu.leonschools.net::14736fb9-6c4e-4b6c-8268-450b0ac47874" providerId="AD" clId="Web-{99EEAE88-6E25-DCD3-4C14-BAF275C0C79F}" dt="2020-04-19T18:08:37.759" v="61"/>
          <ac:spMkLst>
            <pc:docMk/>
            <pc:sldMk cId="3392713746" sldId="258"/>
            <ac:spMk id="4" creationId="{8A3A86D0-04D1-459F-9982-96B827D65409}"/>
          </ac:spMkLst>
        </pc:spChg>
        <pc:spChg chg="add del mod">
          <ac:chgData name="Raj, Rakesh" userId="S::171045807@edu.leonschools.net::14736fb9-6c4e-4b6c-8268-450b0ac47874" providerId="AD" clId="Web-{99EEAE88-6E25-DCD3-4C14-BAF275C0C79F}" dt="2020-04-19T18:08:35.087" v="59"/>
          <ac:spMkLst>
            <pc:docMk/>
            <pc:sldMk cId="3392713746" sldId="258"/>
            <ac:spMk id="8" creationId="{C2C1C741-5A6D-4029-8B9C-53922707DC77}"/>
          </ac:spMkLst>
        </pc:spChg>
        <pc:picChg chg="add del mod ord">
          <ac:chgData name="Raj, Rakesh" userId="S::171045807@edu.leonschools.net::14736fb9-6c4e-4b6c-8268-450b0ac47874" providerId="AD" clId="Web-{99EEAE88-6E25-DCD3-4C14-BAF275C0C79F}" dt="2020-04-19T18:08:37.759" v="61"/>
          <ac:picMkLst>
            <pc:docMk/>
            <pc:sldMk cId="3392713746" sldId="258"/>
            <ac:picMk id="5" creationId="{6DB7D549-40ED-4B82-93B6-2B87B59CB5DF}"/>
          </ac:picMkLst>
        </pc:picChg>
      </pc:sldChg>
    </pc:docChg>
  </pc:docChgLst>
  <pc:docChgLst>
    <pc:chgData name="Raj, Rakesh" userId="S::171045807@edu.leonschools.net::14736fb9-6c4e-4b6c-8268-450b0ac47874" providerId="AD" clId="Web-{B45CB5FA-07CA-D6E2-7B2F-6025C0619D56}"/>
    <pc:docChg chg="addSld delSld modSld sldOrd">
      <pc:chgData name="Raj, Rakesh" userId="S::171045807@edu.leonschools.net::14736fb9-6c4e-4b6c-8268-450b0ac47874" providerId="AD" clId="Web-{B45CB5FA-07CA-D6E2-7B2F-6025C0619D56}" dt="2020-04-20T14:13:53.099" v="132" actId="20577"/>
      <pc:docMkLst>
        <pc:docMk/>
      </pc:docMkLst>
      <pc:sldChg chg="modSp">
        <pc:chgData name="Raj, Rakesh" userId="S::171045807@edu.leonschools.net::14736fb9-6c4e-4b6c-8268-450b0ac47874" providerId="AD" clId="Web-{B45CB5FA-07CA-D6E2-7B2F-6025C0619D56}" dt="2020-04-20T14:12:18.409" v="115" actId="20577"/>
        <pc:sldMkLst>
          <pc:docMk/>
          <pc:sldMk cId="3737282629" sldId="256"/>
        </pc:sldMkLst>
        <pc:spChg chg="mod">
          <ac:chgData name="Raj, Rakesh" userId="S::171045807@edu.leonschools.net::14736fb9-6c4e-4b6c-8268-450b0ac47874" providerId="AD" clId="Web-{B45CB5FA-07CA-D6E2-7B2F-6025C0619D56}" dt="2020-04-20T14:12:10.658" v="110" actId="20577"/>
          <ac:spMkLst>
            <pc:docMk/>
            <pc:sldMk cId="3737282629" sldId="256"/>
            <ac:spMk id="2" creationId="{FFF27551-D40E-4E16-ACAE-C5EB16565762}"/>
          </ac:spMkLst>
        </pc:spChg>
        <pc:spChg chg="mod">
          <ac:chgData name="Raj, Rakesh" userId="S::171045807@edu.leonschools.net::14736fb9-6c4e-4b6c-8268-450b0ac47874" providerId="AD" clId="Web-{B45CB5FA-07CA-D6E2-7B2F-6025C0619D56}" dt="2020-04-20T14:12:18.409" v="115" actId="20577"/>
          <ac:spMkLst>
            <pc:docMk/>
            <pc:sldMk cId="3737282629" sldId="256"/>
            <ac:spMk id="3" creationId="{A77F8D98-F47E-41CC-945F-978B7B39E3FB}"/>
          </ac:spMkLst>
        </pc:spChg>
      </pc:sldChg>
      <pc:sldChg chg="ord">
        <pc:chgData name="Raj, Rakesh" userId="S::171045807@edu.leonschools.net::14736fb9-6c4e-4b6c-8268-450b0ac47874" providerId="AD" clId="Web-{B45CB5FA-07CA-D6E2-7B2F-6025C0619D56}" dt="2020-04-20T14:12:58.566" v="122"/>
        <pc:sldMkLst>
          <pc:docMk/>
          <pc:sldMk cId="3392713746" sldId="258"/>
        </pc:sldMkLst>
      </pc:sldChg>
      <pc:sldChg chg="delSp">
        <pc:chgData name="Raj, Rakesh" userId="S::171045807@edu.leonschools.net::14736fb9-6c4e-4b6c-8268-450b0ac47874" providerId="AD" clId="Web-{B45CB5FA-07CA-D6E2-7B2F-6025C0619D56}" dt="2020-04-20T14:12:44.941" v="121"/>
        <pc:sldMkLst>
          <pc:docMk/>
          <pc:sldMk cId="621679908" sldId="259"/>
        </pc:sldMkLst>
        <pc:spChg chg="del">
          <ac:chgData name="Raj, Rakesh" userId="S::171045807@edu.leonschools.net::14736fb9-6c4e-4b6c-8268-450b0ac47874" providerId="AD" clId="Web-{B45CB5FA-07CA-D6E2-7B2F-6025C0619D56}" dt="2020-04-20T14:12:44.941" v="121"/>
          <ac:spMkLst>
            <pc:docMk/>
            <pc:sldMk cId="621679908" sldId="259"/>
            <ac:spMk id="7" creationId="{E8E32708-EAF7-4BD1-B0DF-5EBD0F37C5F1}"/>
          </ac:spMkLst>
        </pc:spChg>
      </pc:sldChg>
      <pc:sldChg chg="modSp">
        <pc:chgData name="Raj, Rakesh" userId="S::171045807@edu.leonschools.net::14736fb9-6c4e-4b6c-8268-450b0ac47874" providerId="AD" clId="Web-{B45CB5FA-07CA-D6E2-7B2F-6025C0619D56}" dt="2020-04-20T14:13:53.099" v="131" actId="20577"/>
        <pc:sldMkLst>
          <pc:docMk/>
          <pc:sldMk cId="1189670622" sldId="260"/>
        </pc:sldMkLst>
        <pc:spChg chg="mod">
          <ac:chgData name="Raj, Rakesh" userId="S::171045807@edu.leonschools.net::14736fb9-6c4e-4b6c-8268-450b0ac47874" providerId="AD" clId="Web-{B45CB5FA-07CA-D6E2-7B2F-6025C0619D56}" dt="2020-04-20T14:13:53.099" v="131" actId="20577"/>
          <ac:spMkLst>
            <pc:docMk/>
            <pc:sldMk cId="1189670622" sldId="260"/>
            <ac:spMk id="3" creationId="{2CC8C081-B171-454F-B67B-EE5BAA3B94F7}"/>
          </ac:spMkLst>
        </pc:spChg>
      </pc:sldChg>
      <pc:sldChg chg="addSp delSp modSp new">
        <pc:chgData name="Raj, Rakesh" userId="S::171045807@edu.leonschools.net::14736fb9-6c4e-4b6c-8268-450b0ac47874" providerId="AD" clId="Web-{B45CB5FA-07CA-D6E2-7B2F-6025C0619D56}" dt="2020-04-20T14:12:34.222" v="118" actId="20577"/>
        <pc:sldMkLst>
          <pc:docMk/>
          <pc:sldMk cId="842812070" sldId="261"/>
        </pc:sldMkLst>
        <pc:spChg chg="mod">
          <ac:chgData name="Raj, Rakesh" userId="S::171045807@edu.leonschools.net::14736fb9-6c4e-4b6c-8268-450b0ac47874" providerId="AD" clId="Web-{B45CB5FA-07CA-D6E2-7B2F-6025C0619D56}" dt="2020-04-20T14:12:34.222" v="118" actId="20577"/>
          <ac:spMkLst>
            <pc:docMk/>
            <pc:sldMk cId="842812070" sldId="261"/>
            <ac:spMk id="2" creationId="{6FBB6A36-A166-4569-AEBF-9E8612FE0E8F}"/>
          </ac:spMkLst>
        </pc:spChg>
        <pc:spChg chg="del mod">
          <ac:chgData name="Raj, Rakesh" userId="S::171045807@edu.leonschools.net::14736fb9-6c4e-4b6c-8268-450b0ac47874" providerId="AD" clId="Web-{B45CB5FA-07CA-D6E2-7B2F-6025C0619D56}" dt="2020-04-20T14:11:21.110" v="107"/>
          <ac:spMkLst>
            <pc:docMk/>
            <pc:sldMk cId="842812070" sldId="261"/>
            <ac:spMk id="3" creationId="{31863EE7-9EF1-4300-A8E5-0BC48D13A04F}"/>
          </ac:spMkLst>
        </pc:spChg>
        <pc:graphicFrameChg chg="add">
          <ac:chgData name="Raj, Rakesh" userId="S::171045807@edu.leonschools.net::14736fb9-6c4e-4b6c-8268-450b0ac47874" providerId="AD" clId="Web-{B45CB5FA-07CA-D6E2-7B2F-6025C0619D56}" dt="2020-04-20T14:11:21.110" v="107"/>
          <ac:graphicFrameMkLst>
            <pc:docMk/>
            <pc:sldMk cId="842812070" sldId="261"/>
            <ac:graphicFrameMk id="4" creationId="{846C7E84-88A3-42B2-937F-6D2BA7925E5B}"/>
          </ac:graphicFrameMkLst>
        </pc:graphicFrameChg>
      </pc:sldChg>
      <pc:sldChg chg="new del">
        <pc:chgData name="Raj, Rakesh" userId="S::171045807@edu.leonschools.net::14736fb9-6c4e-4b6c-8268-450b0ac47874" providerId="AD" clId="Web-{B45CB5FA-07CA-D6E2-7B2F-6025C0619D56}" dt="2020-04-20T14:09:34.121" v="1"/>
        <pc:sldMkLst>
          <pc:docMk/>
          <pc:sldMk cId="2799899829" sldId="261"/>
        </pc:sldMkLst>
      </pc:sldChg>
    </pc:docChg>
  </pc:docChgLst>
  <pc:docChgLst>
    <pc:chgData name="Raj, Rakesh" userId="S::171045807@edu.leonschools.net::14736fb9-6c4e-4b6c-8268-450b0ac47874" providerId="AD" clId="Web-{BD980DC7-C60D-A0E4-6B6A-4E714CA2B253}"/>
    <pc:docChg chg="modSld">
      <pc:chgData name="Raj, Rakesh" userId="S::171045807@edu.leonschools.net::14736fb9-6c4e-4b6c-8268-450b0ac47874" providerId="AD" clId="Web-{BD980DC7-C60D-A0E4-6B6A-4E714CA2B253}" dt="2020-04-19T21:32:00.124" v="194" actId="14100"/>
      <pc:docMkLst>
        <pc:docMk/>
      </pc:docMkLst>
      <pc:sldChg chg="modSp">
        <pc:chgData name="Raj, Rakesh" userId="S::171045807@edu.leonschools.net::14736fb9-6c4e-4b6c-8268-450b0ac47874" providerId="AD" clId="Web-{BD980DC7-C60D-A0E4-6B6A-4E714CA2B253}" dt="2020-04-19T21:20:08.398" v="123" actId="20577"/>
        <pc:sldMkLst>
          <pc:docMk/>
          <pc:sldMk cId="3737282629" sldId="256"/>
        </pc:sldMkLst>
        <pc:spChg chg="mod">
          <ac:chgData name="Raj, Rakesh" userId="S::171045807@edu.leonschools.net::14736fb9-6c4e-4b6c-8268-450b0ac47874" providerId="AD" clId="Web-{BD980DC7-C60D-A0E4-6B6A-4E714CA2B253}" dt="2020-04-19T21:20:08.398" v="123" actId="20577"/>
          <ac:spMkLst>
            <pc:docMk/>
            <pc:sldMk cId="3737282629" sldId="256"/>
            <ac:spMk id="2" creationId="{FFF27551-D40E-4E16-ACAE-C5EB16565762}"/>
          </ac:spMkLst>
        </pc:spChg>
      </pc:sldChg>
      <pc:sldChg chg="modSp">
        <pc:chgData name="Raj, Rakesh" userId="S::171045807@edu.leonschools.net::14736fb9-6c4e-4b6c-8268-450b0ac47874" providerId="AD" clId="Web-{BD980DC7-C60D-A0E4-6B6A-4E714CA2B253}" dt="2020-04-19T21:32:00.124" v="194" actId="14100"/>
        <pc:sldMkLst>
          <pc:docMk/>
          <pc:sldMk cId="1784929181" sldId="257"/>
        </pc:sldMkLst>
        <pc:spChg chg="mod">
          <ac:chgData name="Raj, Rakesh" userId="S::171045807@edu.leonschools.net::14736fb9-6c4e-4b6c-8268-450b0ac47874" providerId="AD" clId="Web-{BD980DC7-C60D-A0E4-6B6A-4E714CA2B253}" dt="2020-04-19T21:32:00.124" v="194" actId="14100"/>
          <ac:spMkLst>
            <pc:docMk/>
            <pc:sldMk cId="1784929181" sldId="257"/>
            <ac:spMk id="3" creationId="{8EDDAF69-13F7-4247-9610-471F3772AC2D}"/>
          </ac:spMkLst>
        </pc:spChg>
      </pc:sldChg>
      <pc:sldChg chg="modSp">
        <pc:chgData name="Raj, Rakesh" userId="S::171045807@edu.leonschools.net::14736fb9-6c4e-4b6c-8268-450b0ac47874" providerId="AD" clId="Web-{BD980DC7-C60D-A0E4-6B6A-4E714CA2B253}" dt="2020-04-19T21:25:12.308" v="151" actId="20577"/>
        <pc:sldMkLst>
          <pc:docMk/>
          <pc:sldMk cId="3392713746" sldId="258"/>
        </pc:sldMkLst>
        <pc:spChg chg="mod">
          <ac:chgData name="Raj, Rakesh" userId="S::171045807@edu.leonschools.net::14736fb9-6c4e-4b6c-8268-450b0ac47874" providerId="AD" clId="Web-{BD980DC7-C60D-A0E4-6B6A-4E714CA2B253}" dt="2020-04-19T21:25:12.308" v="151" actId="20577"/>
          <ac:spMkLst>
            <pc:docMk/>
            <pc:sldMk cId="3392713746" sldId="258"/>
            <ac:spMk id="3" creationId="{185C41DA-7CC4-41D6-8D3D-A0E3A826E0F1}"/>
          </ac:spMkLst>
        </pc:spChg>
      </pc:sldChg>
      <pc:sldChg chg="addSp delSp modSp mod modClrScheme chgLayout">
        <pc:chgData name="Raj, Rakesh" userId="S::171045807@edu.leonschools.net::14736fb9-6c4e-4b6c-8268-450b0ac47874" providerId="AD" clId="Web-{BD980DC7-C60D-A0E4-6B6A-4E714CA2B253}" dt="2020-04-19T21:24:26.338" v="144"/>
        <pc:sldMkLst>
          <pc:docMk/>
          <pc:sldMk cId="621679908" sldId="259"/>
        </pc:sldMkLst>
        <pc:spChg chg="mod">
          <ac:chgData name="Raj, Rakesh" userId="S::171045807@edu.leonschools.net::14736fb9-6c4e-4b6c-8268-450b0ac47874" providerId="AD" clId="Web-{BD980DC7-C60D-A0E4-6B6A-4E714CA2B253}" dt="2020-04-19T21:24:26.338" v="144"/>
          <ac:spMkLst>
            <pc:docMk/>
            <pc:sldMk cId="621679908" sldId="259"/>
            <ac:spMk id="2" creationId="{AB2FE696-8355-457A-A45C-381AE6E14758}"/>
          </ac:spMkLst>
        </pc:spChg>
        <pc:spChg chg="mod ord">
          <ac:chgData name="Raj, Rakesh" userId="S::171045807@edu.leonschools.net::14736fb9-6c4e-4b6c-8268-450b0ac47874" providerId="AD" clId="Web-{BD980DC7-C60D-A0E4-6B6A-4E714CA2B253}" dt="2020-04-19T21:24:26.338" v="144"/>
          <ac:spMkLst>
            <pc:docMk/>
            <pc:sldMk cId="621679908" sldId="259"/>
            <ac:spMk id="3" creationId="{9FE50621-76F5-4AB4-975D-059524D96A10}"/>
          </ac:spMkLst>
        </pc:spChg>
        <pc:spChg chg="del">
          <ac:chgData name="Raj, Rakesh" userId="S::171045807@edu.leonschools.net::14736fb9-6c4e-4b6c-8268-450b0ac47874" providerId="AD" clId="Web-{BD980DC7-C60D-A0E4-6B6A-4E714CA2B253}" dt="2020-04-19T21:22:47.275" v="126"/>
          <ac:spMkLst>
            <pc:docMk/>
            <pc:sldMk cId="621679908" sldId="259"/>
            <ac:spMk id="4" creationId="{62DCC666-A09F-4CC2-AAAC-6F6275B798B8}"/>
          </ac:spMkLst>
        </pc:spChg>
        <pc:spChg chg="add mod">
          <ac:chgData name="Raj, Rakesh" userId="S::171045807@edu.leonschools.net::14736fb9-6c4e-4b6c-8268-450b0ac47874" providerId="AD" clId="Web-{BD980DC7-C60D-A0E4-6B6A-4E714CA2B253}" dt="2020-04-19T21:24:26.338" v="144"/>
          <ac:spMkLst>
            <pc:docMk/>
            <pc:sldMk cId="621679908" sldId="259"/>
            <ac:spMk id="7" creationId="{E8E32708-EAF7-4BD1-B0DF-5EBD0F37C5F1}"/>
          </ac:spMkLst>
        </pc:spChg>
        <pc:spChg chg="add del mod">
          <ac:chgData name="Raj, Rakesh" userId="S::171045807@edu.leonschools.net::14736fb9-6c4e-4b6c-8268-450b0ac47874" providerId="AD" clId="Web-{BD980DC7-C60D-A0E4-6B6A-4E714CA2B253}" dt="2020-04-19T21:24:24.338" v="143"/>
          <ac:spMkLst>
            <pc:docMk/>
            <pc:sldMk cId="621679908" sldId="259"/>
            <ac:spMk id="9" creationId="{5DEF5618-BD28-41A3-82AD-72EAB10C0B70}"/>
          </ac:spMkLst>
        </pc:spChg>
        <pc:spChg chg="add del mod">
          <ac:chgData name="Raj, Rakesh" userId="S::171045807@edu.leonschools.net::14736fb9-6c4e-4b6c-8268-450b0ac47874" providerId="AD" clId="Web-{BD980DC7-C60D-A0E4-6B6A-4E714CA2B253}" dt="2020-04-19T21:24:26.338" v="144"/>
          <ac:spMkLst>
            <pc:docMk/>
            <pc:sldMk cId="621679908" sldId="259"/>
            <ac:spMk id="12" creationId="{A113B269-37C5-4E8A-AED2-CFB90CD86FA4}"/>
          </ac:spMkLst>
        </pc:spChg>
        <pc:spChg chg="add del mod">
          <ac:chgData name="Raj, Rakesh" userId="S::171045807@edu.leonschools.net::14736fb9-6c4e-4b6c-8268-450b0ac47874" providerId="AD" clId="Web-{BD980DC7-C60D-A0E4-6B6A-4E714CA2B253}" dt="2020-04-19T21:24:26.338" v="144"/>
          <ac:spMkLst>
            <pc:docMk/>
            <pc:sldMk cId="621679908" sldId="259"/>
            <ac:spMk id="14" creationId="{27CDB4A9-E5F8-460A-A758-F91654ED2687}"/>
          </ac:spMkLst>
        </pc:spChg>
        <pc:picChg chg="add mod ord">
          <ac:chgData name="Raj, Rakesh" userId="S::171045807@edu.leonschools.net::14736fb9-6c4e-4b6c-8268-450b0ac47874" providerId="AD" clId="Web-{BD980DC7-C60D-A0E4-6B6A-4E714CA2B253}" dt="2020-04-19T21:24:26.338" v="144"/>
          <ac:picMkLst>
            <pc:docMk/>
            <pc:sldMk cId="621679908" sldId="259"/>
            <ac:picMk id="5" creationId="{8B56B7FD-0831-4433-B0DA-1EDA633343A8}"/>
          </ac:picMkLst>
        </pc:picChg>
      </pc:sldChg>
    </pc:docChg>
  </pc:docChgLst>
  <pc:docChgLst>
    <pc:chgData name="Raj, Rakesh" userId="S::171045807@edu.leonschools.net::14736fb9-6c4e-4b6c-8268-450b0ac47874" providerId="AD" clId="Web-{235A2B49-F95C-C55F-08B4-90FCBA85776E}"/>
    <pc:docChg chg="modSld">
      <pc:chgData name="Raj, Rakesh" userId="S::171045807@edu.leonschools.net::14736fb9-6c4e-4b6c-8268-450b0ac47874" providerId="AD" clId="Web-{235A2B49-F95C-C55F-08B4-90FCBA85776E}" dt="2020-04-18T19:49:02.743" v="38" actId="20577"/>
      <pc:docMkLst>
        <pc:docMk/>
      </pc:docMkLst>
      <pc:sldChg chg="modSp">
        <pc:chgData name="Raj, Rakesh" userId="S::171045807@edu.leonschools.net::14736fb9-6c4e-4b6c-8268-450b0ac47874" providerId="AD" clId="Web-{235A2B49-F95C-C55F-08B4-90FCBA85776E}" dt="2020-04-18T19:49:02.743" v="37" actId="20577"/>
        <pc:sldMkLst>
          <pc:docMk/>
          <pc:sldMk cId="3392713746" sldId="258"/>
        </pc:sldMkLst>
        <pc:spChg chg="mod">
          <ac:chgData name="Raj, Rakesh" userId="S::171045807@edu.leonschools.net::14736fb9-6c4e-4b6c-8268-450b0ac47874" providerId="AD" clId="Web-{235A2B49-F95C-C55F-08B4-90FCBA85776E}" dt="2020-04-18T19:45:13.626" v="34" actId="20577"/>
          <ac:spMkLst>
            <pc:docMk/>
            <pc:sldMk cId="3392713746" sldId="258"/>
            <ac:spMk id="2" creationId="{5551DB61-761C-4C68-81CA-64A5D3B155EC}"/>
          </ac:spMkLst>
        </pc:spChg>
        <pc:spChg chg="mod">
          <ac:chgData name="Raj, Rakesh" userId="S::171045807@edu.leonschools.net::14736fb9-6c4e-4b6c-8268-450b0ac47874" providerId="AD" clId="Web-{235A2B49-F95C-C55F-08B4-90FCBA85776E}" dt="2020-04-18T19:49:02.743" v="37" actId="20577"/>
          <ac:spMkLst>
            <pc:docMk/>
            <pc:sldMk cId="3392713746" sldId="258"/>
            <ac:spMk id="3" creationId="{185C41DA-7CC4-41D6-8D3D-A0E3A826E0F1}"/>
          </ac:spMkLst>
        </pc:spChg>
      </pc:sldChg>
    </pc:docChg>
  </pc:docChgLst>
  <pc:docChgLst>
    <pc:chgData name="Raj, Rakesh" userId="S::171045807@edu.leonschools.net::14736fb9-6c4e-4b6c-8268-450b0ac47874" providerId="AD" clId="Web-{C62E0FE6-A5FA-A8DF-ECCA-4AEEF663706B}"/>
    <pc:docChg chg="delSld modSld modMainMaster">
      <pc:chgData name="Raj, Rakesh" userId="S::171045807@edu.leonschools.net::14736fb9-6c4e-4b6c-8268-450b0ac47874" providerId="AD" clId="Web-{C62E0FE6-A5FA-A8DF-ECCA-4AEEF663706B}" dt="2020-04-20T14:38:58.536" v="15"/>
      <pc:docMkLst>
        <pc:docMk/>
      </pc:docMkLst>
      <pc:sldChg chg="modTransition">
        <pc:chgData name="Raj, Rakesh" userId="S::171045807@edu.leonschools.net::14736fb9-6c4e-4b6c-8268-450b0ac47874" providerId="AD" clId="Web-{C62E0FE6-A5FA-A8DF-ECCA-4AEEF663706B}" dt="2020-04-20T14:38:34.816" v="14"/>
        <pc:sldMkLst>
          <pc:docMk/>
          <pc:sldMk cId="3737282629" sldId="256"/>
        </pc:sldMkLst>
      </pc:sldChg>
      <pc:sldChg chg="modTransition">
        <pc:chgData name="Raj, Rakesh" userId="S::171045807@edu.leonschools.net::14736fb9-6c4e-4b6c-8268-450b0ac47874" providerId="AD" clId="Web-{C62E0FE6-A5FA-A8DF-ECCA-4AEEF663706B}" dt="2020-04-20T14:37:24.188" v="12"/>
        <pc:sldMkLst>
          <pc:docMk/>
          <pc:sldMk cId="1784929181" sldId="257"/>
        </pc:sldMkLst>
      </pc:sldChg>
      <pc:sldChg chg="modTransition">
        <pc:chgData name="Raj, Rakesh" userId="S::171045807@edu.leonschools.net::14736fb9-6c4e-4b6c-8268-450b0ac47874" providerId="AD" clId="Web-{C62E0FE6-A5FA-A8DF-ECCA-4AEEF663706B}" dt="2020-04-20T14:38:05.455" v="13"/>
        <pc:sldMkLst>
          <pc:docMk/>
          <pc:sldMk cId="3392713746" sldId="258"/>
        </pc:sldMkLst>
      </pc:sldChg>
      <pc:sldChg chg="modTransition">
        <pc:chgData name="Raj, Rakesh" userId="S::171045807@edu.leonschools.net::14736fb9-6c4e-4b6c-8268-450b0ac47874" providerId="AD" clId="Web-{C62E0FE6-A5FA-A8DF-ECCA-4AEEF663706B}" dt="2020-04-20T14:37:24.188" v="12"/>
        <pc:sldMkLst>
          <pc:docMk/>
          <pc:sldMk cId="621679908" sldId="259"/>
        </pc:sldMkLst>
      </pc:sldChg>
      <pc:sldChg chg="modSp del">
        <pc:chgData name="Raj, Rakesh" userId="S::171045807@edu.leonschools.net::14736fb9-6c4e-4b6c-8268-450b0ac47874" providerId="AD" clId="Web-{C62E0FE6-A5FA-A8DF-ECCA-4AEEF663706B}" dt="2020-04-20T14:31:42.938" v="6"/>
        <pc:sldMkLst>
          <pc:docMk/>
          <pc:sldMk cId="1189670622" sldId="260"/>
        </pc:sldMkLst>
        <pc:spChg chg="mod">
          <ac:chgData name="Raj, Rakesh" userId="S::171045807@edu.leonschools.net::14736fb9-6c4e-4b6c-8268-450b0ac47874" providerId="AD" clId="Web-{C62E0FE6-A5FA-A8DF-ECCA-4AEEF663706B}" dt="2020-04-20T14:31:40.031" v="3" actId="20577"/>
          <ac:spMkLst>
            <pc:docMk/>
            <pc:sldMk cId="1189670622" sldId="260"/>
            <ac:spMk id="3" creationId="{2CC8C081-B171-454F-B67B-EE5BAA3B94F7}"/>
          </ac:spMkLst>
        </pc:spChg>
      </pc:sldChg>
      <pc:sldChg chg="modTransition">
        <pc:chgData name="Raj, Rakesh" userId="S::171045807@edu.leonschools.net::14736fb9-6c4e-4b6c-8268-450b0ac47874" providerId="AD" clId="Web-{C62E0FE6-A5FA-A8DF-ECCA-4AEEF663706B}" dt="2020-04-20T14:38:58.536" v="15"/>
        <pc:sldMkLst>
          <pc:docMk/>
          <pc:sldMk cId="842812070" sldId="261"/>
        </pc:sldMkLst>
      </pc:sldChg>
      <pc:sldMasterChg chg="modTransition modSldLayout">
        <pc:chgData name="Raj, Rakesh" userId="S::171045807@edu.leonschools.net::14736fb9-6c4e-4b6c-8268-450b0ac47874" providerId="AD" clId="Web-{C62E0FE6-A5FA-A8DF-ECCA-4AEEF663706B}" dt="2020-04-20T14:37:24.188" v="12"/>
        <pc:sldMasterMkLst>
          <pc:docMk/>
          <pc:sldMasterMk cId="1403059996" sldId="2147483648"/>
        </pc:sldMasterMkLst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94999051" sldId="2147483649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2738254095" sldId="2147483650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1761813311" sldId="2147483651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2825340762" sldId="2147483652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4208419506" sldId="2147483653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1626631400" sldId="2147483654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3607540120" sldId="2147483655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2544981540" sldId="2147483656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2249172152" sldId="2147483657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460095310" sldId="2147483658"/>
          </pc:sldLayoutMkLst>
        </pc:sldLayoutChg>
        <pc:sldLayoutChg chg="modTransition">
          <pc:chgData name="Raj, Rakesh" userId="S::171045807@edu.leonschools.net::14736fb9-6c4e-4b6c-8268-450b0ac47874" providerId="AD" clId="Web-{C62E0FE6-A5FA-A8DF-ECCA-4AEEF663706B}" dt="2020-04-20T14:37:24.188" v="12"/>
          <pc:sldLayoutMkLst>
            <pc:docMk/>
            <pc:sldMasterMk cId="1403059996" sldId="2147483648"/>
            <pc:sldLayoutMk cId="4079035419" sldId="2147483659"/>
          </pc:sldLayoutMkLst>
        </pc:sldLayoutChg>
      </pc:sldMasterChg>
    </pc:docChg>
  </pc:docChgLst>
  <pc:docChgLst>
    <pc:chgData name="Raj, Rakesh" userId="S::171045807@edu.leonschools.net::14736fb9-6c4e-4b6c-8268-450b0ac47874" providerId="AD" clId="Web-{8B4D37F2-448B-1352-843F-247E9E1E5DB1}"/>
    <pc:docChg chg="modSld">
      <pc:chgData name="Raj, Rakesh" userId="S::171045807@edu.leonschools.net::14736fb9-6c4e-4b6c-8268-450b0ac47874" providerId="AD" clId="Web-{8B4D37F2-448B-1352-843F-247E9E1E5DB1}" dt="2020-04-19T21:38:56.218" v="5"/>
      <pc:docMkLst>
        <pc:docMk/>
      </pc:docMkLst>
      <pc:sldChg chg="addSp delSp modSp">
        <pc:chgData name="Raj, Rakesh" userId="S::171045807@edu.leonschools.net::14736fb9-6c4e-4b6c-8268-450b0ac47874" providerId="AD" clId="Web-{8B4D37F2-448B-1352-843F-247E9E1E5DB1}" dt="2020-04-19T21:38:14.076" v="3"/>
        <pc:sldMkLst>
          <pc:docMk/>
          <pc:sldMk cId="1784929181" sldId="257"/>
        </pc:sldMkLst>
        <pc:spChg chg="mod">
          <ac:chgData name="Raj, Rakesh" userId="S::171045807@edu.leonschools.net::14736fb9-6c4e-4b6c-8268-450b0ac47874" providerId="AD" clId="Web-{8B4D37F2-448B-1352-843F-247E9E1E5DB1}" dt="2020-04-19T21:33:22.421" v="1" actId="1076"/>
          <ac:spMkLst>
            <pc:docMk/>
            <pc:sldMk cId="1784929181" sldId="257"/>
            <ac:spMk id="2" creationId="{C5ED27BB-3FFA-4253-9A03-47B6C9ECB0D9}"/>
          </ac:spMkLst>
        </pc:spChg>
        <pc:spChg chg="del mod">
          <ac:chgData name="Raj, Rakesh" userId="S::171045807@edu.leonschools.net::14736fb9-6c4e-4b6c-8268-450b0ac47874" providerId="AD" clId="Web-{8B4D37F2-448B-1352-843F-247E9E1E5DB1}" dt="2020-04-19T21:38:14.076" v="3"/>
          <ac:spMkLst>
            <pc:docMk/>
            <pc:sldMk cId="1784929181" sldId="257"/>
            <ac:spMk id="3" creationId="{8EDDAF69-13F7-4247-9610-471F3772AC2D}"/>
          </ac:spMkLst>
        </pc:spChg>
        <pc:graphicFrameChg chg="add">
          <ac:chgData name="Raj, Rakesh" userId="S::171045807@edu.leonschools.net::14736fb9-6c4e-4b6c-8268-450b0ac47874" providerId="AD" clId="Web-{8B4D37F2-448B-1352-843F-247E9E1E5DB1}" dt="2020-04-19T21:38:14.076" v="3"/>
          <ac:graphicFrameMkLst>
            <pc:docMk/>
            <pc:sldMk cId="1784929181" sldId="257"/>
            <ac:graphicFrameMk id="4" creationId="{7C8F15C5-7599-4F97-B40C-F4591C614978}"/>
          </ac:graphicFrameMkLst>
        </pc:graphicFrameChg>
      </pc:sldChg>
      <pc:sldChg chg="addSp delSp">
        <pc:chgData name="Raj, Rakesh" userId="S::171045807@edu.leonschools.net::14736fb9-6c4e-4b6c-8268-450b0ac47874" providerId="AD" clId="Web-{8B4D37F2-448B-1352-843F-247E9E1E5DB1}" dt="2020-04-19T21:38:38.952" v="4"/>
        <pc:sldMkLst>
          <pc:docMk/>
          <pc:sldMk cId="3392713746" sldId="258"/>
        </pc:sldMkLst>
        <pc:spChg chg="del">
          <ac:chgData name="Raj, Rakesh" userId="S::171045807@edu.leonschools.net::14736fb9-6c4e-4b6c-8268-450b0ac47874" providerId="AD" clId="Web-{8B4D37F2-448B-1352-843F-247E9E1E5DB1}" dt="2020-04-19T21:38:38.952" v="4"/>
          <ac:spMkLst>
            <pc:docMk/>
            <pc:sldMk cId="3392713746" sldId="258"/>
            <ac:spMk id="3" creationId="{185C41DA-7CC4-41D6-8D3D-A0E3A826E0F1}"/>
          </ac:spMkLst>
        </pc:spChg>
        <pc:graphicFrameChg chg="add">
          <ac:chgData name="Raj, Rakesh" userId="S::171045807@edu.leonschools.net::14736fb9-6c4e-4b6c-8268-450b0ac47874" providerId="AD" clId="Web-{8B4D37F2-448B-1352-843F-247E9E1E5DB1}" dt="2020-04-19T21:38:38.952" v="4"/>
          <ac:graphicFrameMkLst>
            <pc:docMk/>
            <pc:sldMk cId="3392713746" sldId="258"/>
            <ac:graphicFrameMk id="4" creationId="{12526ED2-8D10-40C0-BEBB-28AE8BB3C46D}"/>
          </ac:graphicFrameMkLst>
        </pc:graphicFrameChg>
      </pc:sldChg>
      <pc:sldChg chg="addSp delSp">
        <pc:chgData name="Raj, Rakesh" userId="S::171045807@edu.leonschools.net::14736fb9-6c4e-4b6c-8268-450b0ac47874" providerId="AD" clId="Web-{8B4D37F2-448B-1352-843F-247E9E1E5DB1}" dt="2020-04-19T21:38:56.218" v="5"/>
        <pc:sldMkLst>
          <pc:docMk/>
          <pc:sldMk cId="621679908" sldId="259"/>
        </pc:sldMkLst>
        <pc:spChg chg="del">
          <ac:chgData name="Raj, Rakesh" userId="S::171045807@edu.leonschools.net::14736fb9-6c4e-4b6c-8268-450b0ac47874" providerId="AD" clId="Web-{8B4D37F2-448B-1352-843F-247E9E1E5DB1}" dt="2020-04-19T21:38:56.218" v="5"/>
          <ac:spMkLst>
            <pc:docMk/>
            <pc:sldMk cId="621679908" sldId="259"/>
            <ac:spMk id="3" creationId="{9FE50621-76F5-4AB4-975D-059524D96A10}"/>
          </ac:spMkLst>
        </pc:spChg>
        <pc:graphicFrameChg chg="add">
          <ac:chgData name="Raj, Rakesh" userId="S::171045807@edu.leonschools.net::14736fb9-6c4e-4b6c-8268-450b0ac47874" providerId="AD" clId="Web-{8B4D37F2-448B-1352-843F-247E9E1E5DB1}" dt="2020-04-19T21:38:56.218" v="5"/>
          <ac:graphicFrameMkLst>
            <pc:docMk/>
            <pc:sldMk cId="621679908" sldId="259"/>
            <ac:graphicFrameMk id="4" creationId="{9590882E-809F-412A-933D-E9FAAEB877E4}"/>
          </ac:graphicFrameMkLst>
        </pc:graphicFrameChg>
      </pc:sldChg>
    </pc:docChg>
  </pc:docChgLst>
  <pc:docChgLst>
    <pc:chgData name="Goodman, Cooper" userId="S::171060069@edu.leonschools.net::8dd3a0b5-09b3-4448-8e39-c0bd28f57566" providerId="AD" clId="Web-{BFF77F6F-2189-46F1-83B9-CD11C3CFD1B5}"/>
    <pc:docChg chg="modSld">
      <pc:chgData name="Goodman, Cooper" userId="S::171060069@edu.leonschools.net::8dd3a0b5-09b3-4448-8e39-c0bd28f57566" providerId="AD" clId="Web-{BFF77F6F-2189-46F1-83B9-CD11C3CFD1B5}" dt="2020-04-21T15:04:14.259" v="3" actId="20577"/>
      <pc:docMkLst>
        <pc:docMk/>
      </pc:docMkLst>
      <pc:sldChg chg="modSp">
        <pc:chgData name="Goodman, Cooper" userId="S::171060069@edu.leonschools.net::8dd3a0b5-09b3-4448-8e39-c0bd28f57566" providerId="AD" clId="Web-{BFF77F6F-2189-46F1-83B9-CD11C3CFD1B5}" dt="2020-04-21T15:04:14.259" v="2" actId="20577"/>
        <pc:sldMkLst>
          <pc:docMk/>
          <pc:sldMk cId="3737282629" sldId="256"/>
        </pc:sldMkLst>
        <pc:spChg chg="mod">
          <ac:chgData name="Goodman, Cooper" userId="S::171060069@edu.leonschools.net::8dd3a0b5-09b3-4448-8e39-c0bd28f57566" providerId="AD" clId="Web-{BFF77F6F-2189-46F1-83B9-CD11C3CFD1B5}" dt="2020-04-21T15:04:14.259" v="2" actId="20577"/>
          <ac:spMkLst>
            <pc:docMk/>
            <pc:sldMk cId="3737282629" sldId="256"/>
            <ac:spMk id="2" creationId="{FFF27551-D40E-4E16-ACAE-C5EB1656576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0344B-F8CB-429D-8F75-0122B03956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6BF32C-27E8-4932-B3E8-EA91594D61B4}">
      <dgm:prSet/>
      <dgm:spPr/>
      <dgm:t>
        <a:bodyPr/>
        <a:lstStyle/>
        <a:p>
          <a:r>
            <a:rPr lang="en-US"/>
            <a:t>Wash your hands regularly to keep your hands clean. </a:t>
          </a:r>
        </a:p>
      </dgm:t>
    </dgm:pt>
    <dgm:pt modelId="{B1A2784F-0FF7-49BA-9C74-4DC324AAA075}" type="parTrans" cxnId="{DD5CEE2A-F083-4D18-87B5-C98811C5A612}">
      <dgm:prSet/>
      <dgm:spPr/>
      <dgm:t>
        <a:bodyPr/>
        <a:lstStyle/>
        <a:p>
          <a:endParaRPr lang="en-US"/>
        </a:p>
      </dgm:t>
    </dgm:pt>
    <dgm:pt modelId="{234A654D-C4AA-4879-8B88-96C6579636DD}" type="sibTrans" cxnId="{DD5CEE2A-F083-4D18-87B5-C98811C5A612}">
      <dgm:prSet/>
      <dgm:spPr/>
      <dgm:t>
        <a:bodyPr/>
        <a:lstStyle/>
        <a:p>
          <a:endParaRPr lang="en-US"/>
        </a:p>
      </dgm:t>
    </dgm:pt>
    <dgm:pt modelId="{299FE5D0-0857-4E8E-AA12-7E2667235B09}">
      <dgm:prSet/>
      <dgm:spPr/>
      <dgm:t>
        <a:bodyPr/>
        <a:lstStyle/>
        <a:p>
          <a:r>
            <a:rPr lang="en-US"/>
            <a:t>Wash your hands especially when you cough or sneeze</a:t>
          </a:r>
        </a:p>
      </dgm:t>
    </dgm:pt>
    <dgm:pt modelId="{A82FFD70-274B-40C8-B2E8-A444740AB619}" type="parTrans" cxnId="{965C239B-914C-44B8-9857-6F6663FAFEDB}">
      <dgm:prSet/>
      <dgm:spPr/>
      <dgm:t>
        <a:bodyPr/>
        <a:lstStyle/>
        <a:p>
          <a:endParaRPr lang="en-US"/>
        </a:p>
      </dgm:t>
    </dgm:pt>
    <dgm:pt modelId="{0C8151EF-21C8-4E59-83AF-07DC496A4F0B}" type="sibTrans" cxnId="{965C239B-914C-44B8-9857-6F6663FAFEDB}">
      <dgm:prSet/>
      <dgm:spPr/>
      <dgm:t>
        <a:bodyPr/>
        <a:lstStyle/>
        <a:p>
          <a:endParaRPr lang="en-US"/>
        </a:p>
      </dgm:t>
    </dgm:pt>
    <dgm:pt modelId="{D6A912B2-8B66-46CF-92FB-63894DD4208D}">
      <dgm:prSet/>
      <dgm:spPr/>
      <dgm:t>
        <a:bodyPr/>
        <a:lstStyle/>
        <a:p>
          <a:r>
            <a:rPr lang="en-US"/>
            <a:t>Wash your hands for at least 20 seconds. That's 2 happy birthdays.</a:t>
          </a:r>
        </a:p>
      </dgm:t>
    </dgm:pt>
    <dgm:pt modelId="{B8237B83-9F0B-4D73-8FC0-4454B3D33BE2}" type="parTrans" cxnId="{E6F7A04F-E826-4672-B184-E3B5A82A7678}">
      <dgm:prSet/>
      <dgm:spPr/>
      <dgm:t>
        <a:bodyPr/>
        <a:lstStyle/>
        <a:p>
          <a:endParaRPr lang="en-US"/>
        </a:p>
      </dgm:t>
    </dgm:pt>
    <dgm:pt modelId="{5B485FE5-9BC0-4805-80AE-177265E8F32F}" type="sibTrans" cxnId="{E6F7A04F-E826-4672-B184-E3B5A82A7678}">
      <dgm:prSet/>
      <dgm:spPr/>
      <dgm:t>
        <a:bodyPr/>
        <a:lstStyle/>
        <a:p>
          <a:endParaRPr lang="en-US"/>
        </a:p>
      </dgm:t>
    </dgm:pt>
    <dgm:pt modelId="{F665C697-9975-46FE-B35B-964F1EB481BD}">
      <dgm:prSet/>
      <dgm:spPr/>
      <dgm:t>
        <a:bodyPr/>
        <a:lstStyle/>
        <a:p>
          <a:r>
            <a:rPr lang="en-US"/>
            <a:t>Make sure to wash under your fingernails and in between your fingers.</a:t>
          </a:r>
        </a:p>
      </dgm:t>
    </dgm:pt>
    <dgm:pt modelId="{19777BC7-6610-4956-8BCB-226B43E9557C}" type="parTrans" cxnId="{46707F3A-DB6F-4357-9243-0E834D261CE7}">
      <dgm:prSet/>
      <dgm:spPr/>
      <dgm:t>
        <a:bodyPr/>
        <a:lstStyle/>
        <a:p>
          <a:endParaRPr lang="en-US"/>
        </a:p>
      </dgm:t>
    </dgm:pt>
    <dgm:pt modelId="{8259F065-93FA-41FD-ADC0-DE7C6A7CDE31}" type="sibTrans" cxnId="{46707F3A-DB6F-4357-9243-0E834D261CE7}">
      <dgm:prSet/>
      <dgm:spPr/>
      <dgm:t>
        <a:bodyPr/>
        <a:lstStyle/>
        <a:p>
          <a:endParaRPr lang="en-US"/>
        </a:p>
      </dgm:t>
    </dgm:pt>
    <dgm:pt modelId="{7677C712-6C6C-4BA0-B47C-B5BC4C46716E}">
      <dgm:prSet/>
      <dgm:spPr/>
      <dgm:t>
        <a:bodyPr/>
        <a:lstStyle/>
        <a:p>
          <a:r>
            <a:rPr lang="en-US"/>
            <a:t>Washing your hands will kill any bacteria or germs on your hands.</a:t>
          </a:r>
        </a:p>
      </dgm:t>
    </dgm:pt>
    <dgm:pt modelId="{14A415E8-9657-4F0A-A6F1-D5B673E4F6AE}" type="parTrans" cxnId="{E46937B3-694C-4BC4-82CC-430E7E1879EC}">
      <dgm:prSet/>
      <dgm:spPr/>
      <dgm:t>
        <a:bodyPr/>
        <a:lstStyle/>
        <a:p>
          <a:endParaRPr lang="en-US"/>
        </a:p>
      </dgm:t>
    </dgm:pt>
    <dgm:pt modelId="{A4C40EF1-DC1F-4275-83F7-FD008E74F17C}" type="sibTrans" cxnId="{E46937B3-694C-4BC4-82CC-430E7E1879EC}">
      <dgm:prSet/>
      <dgm:spPr/>
      <dgm:t>
        <a:bodyPr/>
        <a:lstStyle/>
        <a:p>
          <a:endParaRPr lang="en-US"/>
        </a:p>
      </dgm:t>
    </dgm:pt>
    <dgm:pt modelId="{09CDEA5D-8D16-4D3E-AB4E-47951DC3CAE3}">
      <dgm:prSet custT="1"/>
      <dgm:spPr/>
      <dgm:t>
        <a:bodyPr/>
        <a:lstStyle/>
        <a:p>
          <a:r>
            <a:rPr lang="en-US" sz="2400"/>
            <a:t>Resources- who.int (World Health Organization), cdc.gov, kidshealth.org</a:t>
          </a:r>
        </a:p>
      </dgm:t>
    </dgm:pt>
    <dgm:pt modelId="{70B99C8A-C1CE-443C-B89A-9B94767D4F8D}" type="parTrans" cxnId="{A2F98AC4-7305-45A6-9FB1-D46F1C803067}">
      <dgm:prSet/>
      <dgm:spPr/>
      <dgm:t>
        <a:bodyPr/>
        <a:lstStyle/>
        <a:p>
          <a:endParaRPr lang="en-US"/>
        </a:p>
      </dgm:t>
    </dgm:pt>
    <dgm:pt modelId="{7FD03B54-438B-40CB-A6EC-FAA5656181B6}" type="sibTrans" cxnId="{A2F98AC4-7305-45A6-9FB1-D46F1C803067}">
      <dgm:prSet/>
      <dgm:spPr/>
      <dgm:t>
        <a:bodyPr/>
        <a:lstStyle/>
        <a:p>
          <a:endParaRPr lang="en-US"/>
        </a:p>
      </dgm:t>
    </dgm:pt>
    <dgm:pt modelId="{D8270F70-4B37-4E15-B380-A54E4FA9F59E}" type="pres">
      <dgm:prSet presAssocID="{8710344B-F8CB-429D-8F75-0122B03956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3E6F4D-A519-4E2C-8315-2EE91DC7FD37}" type="pres">
      <dgm:prSet presAssocID="{186BF32C-27E8-4932-B3E8-EA91594D61B4}" presName="thickLine" presStyleLbl="alignNode1" presStyleIdx="0" presStyleCnt="6"/>
      <dgm:spPr/>
    </dgm:pt>
    <dgm:pt modelId="{A77D2CF9-62DF-46B6-BF8A-065E66257DA5}" type="pres">
      <dgm:prSet presAssocID="{186BF32C-27E8-4932-B3E8-EA91594D61B4}" presName="horz1" presStyleCnt="0"/>
      <dgm:spPr/>
    </dgm:pt>
    <dgm:pt modelId="{6419C0D3-2112-431C-9196-D3688D4838DF}" type="pres">
      <dgm:prSet presAssocID="{186BF32C-27E8-4932-B3E8-EA91594D61B4}" presName="tx1" presStyleLbl="revTx" presStyleIdx="0" presStyleCnt="6"/>
      <dgm:spPr/>
      <dgm:t>
        <a:bodyPr/>
        <a:lstStyle/>
        <a:p>
          <a:endParaRPr lang="en-US"/>
        </a:p>
      </dgm:t>
    </dgm:pt>
    <dgm:pt modelId="{7611AE66-D205-4212-9FF4-B8F40BBBA318}" type="pres">
      <dgm:prSet presAssocID="{186BF32C-27E8-4932-B3E8-EA91594D61B4}" presName="vert1" presStyleCnt="0"/>
      <dgm:spPr/>
    </dgm:pt>
    <dgm:pt modelId="{5FC1C139-6DEE-45D5-8BA6-162840299A2A}" type="pres">
      <dgm:prSet presAssocID="{299FE5D0-0857-4E8E-AA12-7E2667235B09}" presName="thickLine" presStyleLbl="alignNode1" presStyleIdx="1" presStyleCnt="6"/>
      <dgm:spPr/>
    </dgm:pt>
    <dgm:pt modelId="{8966FFDB-ED53-40B6-BAB4-BC231486E949}" type="pres">
      <dgm:prSet presAssocID="{299FE5D0-0857-4E8E-AA12-7E2667235B09}" presName="horz1" presStyleCnt="0"/>
      <dgm:spPr/>
    </dgm:pt>
    <dgm:pt modelId="{6C9C30BC-6588-472F-94B3-E7DDD35379F8}" type="pres">
      <dgm:prSet presAssocID="{299FE5D0-0857-4E8E-AA12-7E2667235B09}" presName="tx1" presStyleLbl="revTx" presStyleIdx="1" presStyleCnt="6"/>
      <dgm:spPr/>
      <dgm:t>
        <a:bodyPr/>
        <a:lstStyle/>
        <a:p>
          <a:endParaRPr lang="en-US"/>
        </a:p>
      </dgm:t>
    </dgm:pt>
    <dgm:pt modelId="{EEAAEE93-040D-4F5B-9DA1-E97068D38292}" type="pres">
      <dgm:prSet presAssocID="{299FE5D0-0857-4E8E-AA12-7E2667235B09}" presName="vert1" presStyleCnt="0"/>
      <dgm:spPr/>
    </dgm:pt>
    <dgm:pt modelId="{5121E239-8242-418B-B6B4-E8D290A86266}" type="pres">
      <dgm:prSet presAssocID="{D6A912B2-8B66-46CF-92FB-63894DD4208D}" presName="thickLine" presStyleLbl="alignNode1" presStyleIdx="2" presStyleCnt="6"/>
      <dgm:spPr/>
    </dgm:pt>
    <dgm:pt modelId="{E0464AC0-DDE7-4798-BB06-DA9CD0029C9B}" type="pres">
      <dgm:prSet presAssocID="{D6A912B2-8B66-46CF-92FB-63894DD4208D}" presName="horz1" presStyleCnt="0"/>
      <dgm:spPr/>
    </dgm:pt>
    <dgm:pt modelId="{4FBF1BE5-4311-4A61-B71A-00114A36E15C}" type="pres">
      <dgm:prSet presAssocID="{D6A912B2-8B66-46CF-92FB-63894DD4208D}" presName="tx1" presStyleLbl="revTx" presStyleIdx="2" presStyleCnt="6"/>
      <dgm:spPr/>
      <dgm:t>
        <a:bodyPr/>
        <a:lstStyle/>
        <a:p>
          <a:endParaRPr lang="en-US"/>
        </a:p>
      </dgm:t>
    </dgm:pt>
    <dgm:pt modelId="{807B3A54-D059-414D-9EE2-8EC0DDC3F68D}" type="pres">
      <dgm:prSet presAssocID="{D6A912B2-8B66-46CF-92FB-63894DD4208D}" presName="vert1" presStyleCnt="0"/>
      <dgm:spPr/>
    </dgm:pt>
    <dgm:pt modelId="{62FDB68E-9C6C-47AD-9FFF-C08010A142CD}" type="pres">
      <dgm:prSet presAssocID="{F665C697-9975-46FE-B35B-964F1EB481BD}" presName="thickLine" presStyleLbl="alignNode1" presStyleIdx="3" presStyleCnt="6"/>
      <dgm:spPr/>
    </dgm:pt>
    <dgm:pt modelId="{F5FAAFC3-80D0-4F6E-9674-F5F79F92770F}" type="pres">
      <dgm:prSet presAssocID="{F665C697-9975-46FE-B35B-964F1EB481BD}" presName="horz1" presStyleCnt="0"/>
      <dgm:spPr/>
    </dgm:pt>
    <dgm:pt modelId="{335347FE-3AFB-4C4B-BC41-3069686063FD}" type="pres">
      <dgm:prSet presAssocID="{F665C697-9975-46FE-B35B-964F1EB481BD}" presName="tx1" presStyleLbl="revTx" presStyleIdx="3" presStyleCnt="6"/>
      <dgm:spPr/>
      <dgm:t>
        <a:bodyPr/>
        <a:lstStyle/>
        <a:p>
          <a:endParaRPr lang="en-US"/>
        </a:p>
      </dgm:t>
    </dgm:pt>
    <dgm:pt modelId="{27BCC581-3ECD-41EA-B144-AC31FE621FF8}" type="pres">
      <dgm:prSet presAssocID="{F665C697-9975-46FE-B35B-964F1EB481BD}" presName="vert1" presStyleCnt="0"/>
      <dgm:spPr/>
    </dgm:pt>
    <dgm:pt modelId="{69F8CD74-1F18-49DE-B8DB-EBA46A98A13D}" type="pres">
      <dgm:prSet presAssocID="{7677C712-6C6C-4BA0-B47C-B5BC4C46716E}" presName="thickLine" presStyleLbl="alignNode1" presStyleIdx="4" presStyleCnt="6"/>
      <dgm:spPr/>
    </dgm:pt>
    <dgm:pt modelId="{D6D30FCB-B82A-4442-8AFD-6D48A185A734}" type="pres">
      <dgm:prSet presAssocID="{7677C712-6C6C-4BA0-B47C-B5BC4C46716E}" presName="horz1" presStyleCnt="0"/>
      <dgm:spPr/>
    </dgm:pt>
    <dgm:pt modelId="{1D4F780D-8B20-4D86-B945-34F065450986}" type="pres">
      <dgm:prSet presAssocID="{7677C712-6C6C-4BA0-B47C-B5BC4C46716E}" presName="tx1" presStyleLbl="revTx" presStyleIdx="4" presStyleCnt="6"/>
      <dgm:spPr/>
      <dgm:t>
        <a:bodyPr/>
        <a:lstStyle/>
        <a:p>
          <a:endParaRPr lang="en-US"/>
        </a:p>
      </dgm:t>
    </dgm:pt>
    <dgm:pt modelId="{FE20681C-70E0-4D2E-980C-EF868E0FD34B}" type="pres">
      <dgm:prSet presAssocID="{7677C712-6C6C-4BA0-B47C-B5BC4C46716E}" presName="vert1" presStyleCnt="0"/>
      <dgm:spPr/>
    </dgm:pt>
    <dgm:pt modelId="{B7CE95C6-D8F6-4B8B-BE81-928E62D8AD13}" type="pres">
      <dgm:prSet presAssocID="{09CDEA5D-8D16-4D3E-AB4E-47951DC3CAE3}" presName="thickLine" presStyleLbl="alignNode1" presStyleIdx="5" presStyleCnt="6"/>
      <dgm:spPr/>
    </dgm:pt>
    <dgm:pt modelId="{939D0097-0D7E-4D13-B5C2-AA328FED8151}" type="pres">
      <dgm:prSet presAssocID="{09CDEA5D-8D16-4D3E-AB4E-47951DC3CAE3}" presName="horz1" presStyleCnt="0"/>
      <dgm:spPr/>
    </dgm:pt>
    <dgm:pt modelId="{CBB4436D-F96D-40C4-AE9B-58172E28C29D}" type="pres">
      <dgm:prSet presAssocID="{09CDEA5D-8D16-4D3E-AB4E-47951DC3CAE3}" presName="tx1" presStyleLbl="revTx" presStyleIdx="5" presStyleCnt="6"/>
      <dgm:spPr/>
      <dgm:t>
        <a:bodyPr/>
        <a:lstStyle/>
        <a:p>
          <a:endParaRPr lang="en-US"/>
        </a:p>
      </dgm:t>
    </dgm:pt>
    <dgm:pt modelId="{4B42E4A3-5B19-4C4E-BDED-5B460C0C6F8D}" type="pres">
      <dgm:prSet presAssocID="{09CDEA5D-8D16-4D3E-AB4E-47951DC3CAE3}" presName="vert1" presStyleCnt="0"/>
      <dgm:spPr/>
    </dgm:pt>
  </dgm:ptLst>
  <dgm:cxnLst>
    <dgm:cxn modelId="{DD5CEE2A-F083-4D18-87B5-C98811C5A612}" srcId="{8710344B-F8CB-429D-8F75-0122B039569F}" destId="{186BF32C-27E8-4932-B3E8-EA91594D61B4}" srcOrd="0" destOrd="0" parTransId="{B1A2784F-0FF7-49BA-9C74-4DC324AAA075}" sibTransId="{234A654D-C4AA-4879-8B88-96C6579636DD}"/>
    <dgm:cxn modelId="{BDFB4CB3-C26C-4B63-AF32-0D4757F6A483}" type="presOf" srcId="{299FE5D0-0857-4E8E-AA12-7E2667235B09}" destId="{6C9C30BC-6588-472F-94B3-E7DDD35379F8}" srcOrd="0" destOrd="0" presId="urn:microsoft.com/office/officeart/2008/layout/LinedList"/>
    <dgm:cxn modelId="{965C239B-914C-44B8-9857-6F6663FAFEDB}" srcId="{8710344B-F8CB-429D-8F75-0122B039569F}" destId="{299FE5D0-0857-4E8E-AA12-7E2667235B09}" srcOrd="1" destOrd="0" parTransId="{A82FFD70-274B-40C8-B2E8-A444740AB619}" sibTransId="{0C8151EF-21C8-4E59-83AF-07DC496A4F0B}"/>
    <dgm:cxn modelId="{B3EDE865-C181-4C31-9A12-F599CD8A01A8}" type="presOf" srcId="{F665C697-9975-46FE-B35B-964F1EB481BD}" destId="{335347FE-3AFB-4C4B-BC41-3069686063FD}" srcOrd="0" destOrd="0" presId="urn:microsoft.com/office/officeart/2008/layout/LinedList"/>
    <dgm:cxn modelId="{92D2A0A8-489C-4D60-AA32-7C1A05E70240}" type="presOf" srcId="{8710344B-F8CB-429D-8F75-0122B039569F}" destId="{D8270F70-4B37-4E15-B380-A54E4FA9F59E}" srcOrd="0" destOrd="0" presId="urn:microsoft.com/office/officeart/2008/layout/LinedList"/>
    <dgm:cxn modelId="{E6F7A04F-E826-4672-B184-E3B5A82A7678}" srcId="{8710344B-F8CB-429D-8F75-0122B039569F}" destId="{D6A912B2-8B66-46CF-92FB-63894DD4208D}" srcOrd="2" destOrd="0" parTransId="{B8237B83-9F0B-4D73-8FC0-4454B3D33BE2}" sibTransId="{5B485FE5-9BC0-4805-80AE-177265E8F32F}"/>
    <dgm:cxn modelId="{F16A3D09-FF77-488D-BA93-9987C8CB234B}" type="presOf" srcId="{09CDEA5D-8D16-4D3E-AB4E-47951DC3CAE3}" destId="{CBB4436D-F96D-40C4-AE9B-58172E28C29D}" srcOrd="0" destOrd="0" presId="urn:microsoft.com/office/officeart/2008/layout/LinedList"/>
    <dgm:cxn modelId="{1496F624-299D-4C96-9E90-66E079BE9CFF}" type="presOf" srcId="{186BF32C-27E8-4932-B3E8-EA91594D61B4}" destId="{6419C0D3-2112-431C-9196-D3688D4838DF}" srcOrd="0" destOrd="0" presId="urn:microsoft.com/office/officeart/2008/layout/LinedList"/>
    <dgm:cxn modelId="{85C78364-78C7-4458-92DE-9902D9FFA96B}" type="presOf" srcId="{D6A912B2-8B66-46CF-92FB-63894DD4208D}" destId="{4FBF1BE5-4311-4A61-B71A-00114A36E15C}" srcOrd="0" destOrd="0" presId="urn:microsoft.com/office/officeart/2008/layout/LinedList"/>
    <dgm:cxn modelId="{46707F3A-DB6F-4357-9243-0E834D261CE7}" srcId="{8710344B-F8CB-429D-8F75-0122B039569F}" destId="{F665C697-9975-46FE-B35B-964F1EB481BD}" srcOrd="3" destOrd="0" parTransId="{19777BC7-6610-4956-8BCB-226B43E9557C}" sibTransId="{8259F065-93FA-41FD-ADC0-DE7C6A7CDE31}"/>
    <dgm:cxn modelId="{A2F98AC4-7305-45A6-9FB1-D46F1C803067}" srcId="{8710344B-F8CB-429D-8F75-0122B039569F}" destId="{09CDEA5D-8D16-4D3E-AB4E-47951DC3CAE3}" srcOrd="5" destOrd="0" parTransId="{70B99C8A-C1CE-443C-B89A-9B94767D4F8D}" sibTransId="{7FD03B54-438B-40CB-A6EC-FAA5656181B6}"/>
    <dgm:cxn modelId="{F0502638-8C56-4F3E-9E86-CF84CD7E15A3}" type="presOf" srcId="{7677C712-6C6C-4BA0-B47C-B5BC4C46716E}" destId="{1D4F780D-8B20-4D86-B945-34F065450986}" srcOrd="0" destOrd="0" presId="urn:microsoft.com/office/officeart/2008/layout/LinedList"/>
    <dgm:cxn modelId="{E46937B3-694C-4BC4-82CC-430E7E1879EC}" srcId="{8710344B-F8CB-429D-8F75-0122B039569F}" destId="{7677C712-6C6C-4BA0-B47C-B5BC4C46716E}" srcOrd="4" destOrd="0" parTransId="{14A415E8-9657-4F0A-A6F1-D5B673E4F6AE}" sibTransId="{A4C40EF1-DC1F-4275-83F7-FD008E74F17C}"/>
    <dgm:cxn modelId="{3E3680D9-2489-410E-B9DD-031F7A93B82D}" type="presParOf" srcId="{D8270F70-4B37-4E15-B380-A54E4FA9F59E}" destId="{C63E6F4D-A519-4E2C-8315-2EE91DC7FD37}" srcOrd="0" destOrd="0" presId="urn:microsoft.com/office/officeart/2008/layout/LinedList"/>
    <dgm:cxn modelId="{C849355F-78E3-4AEC-AAF7-08CD32FD786D}" type="presParOf" srcId="{D8270F70-4B37-4E15-B380-A54E4FA9F59E}" destId="{A77D2CF9-62DF-46B6-BF8A-065E66257DA5}" srcOrd="1" destOrd="0" presId="urn:microsoft.com/office/officeart/2008/layout/LinedList"/>
    <dgm:cxn modelId="{332911B9-03C6-4066-AF43-BFE6C2CC820F}" type="presParOf" srcId="{A77D2CF9-62DF-46B6-BF8A-065E66257DA5}" destId="{6419C0D3-2112-431C-9196-D3688D4838DF}" srcOrd="0" destOrd="0" presId="urn:microsoft.com/office/officeart/2008/layout/LinedList"/>
    <dgm:cxn modelId="{BFAB48B4-F431-48D9-A89F-4AB1EFEEF0BB}" type="presParOf" srcId="{A77D2CF9-62DF-46B6-BF8A-065E66257DA5}" destId="{7611AE66-D205-4212-9FF4-B8F40BBBA318}" srcOrd="1" destOrd="0" presId="urn:microsoft.com/office/officeart/2008/layout/LinedList"/>
    <dgm:cxn modelId="{1DA4A7E7-D913-42AB-AE14-DF200A59FE82}" type="presParOf" srcId="{D8270F70-4B37-4E15-B380-A54E4FA9F59E}" destId="{5FC1C139-6DEE-45D5-8BA6-162840299A2A}" srcOrd="2" destOrd="0" presId="urn:microsoft.com/office/officeart/2008/layout/LinedList"/>
    <dgm:cxn modelId="{034D0195-B276-4658-B3DC-5FECC5A7BAC0}" type="presParOf" srcId="{D8270F70-4B37-4E15-B380-A54E4FA9F59E}" destId="{8966FFDB-ED53-40B6-BAB4-BC231486E949}" srcOrd="3" destOrd="0" presId="urn:microsoft.com/office/officeart/2008/layout/LinedList"/>
    <dgm:cxn modelId="{37728C47-4719-4EF4-B722-3C662062811C}" type="presParOf" srcId="{8966FFDB-ED53-40B6-BAB4-BC231486E949}" destId="{6C9C30BC-6588-472F-94B3-E7DDD35379F8}" srcOrd="0" destOrd="0" presId="urn:microsoft.com/office/officeart/2008/layout/LinedList"/>
    <dgm:cxn modelId="{49F0A7F3-010F-4E7B-9FF6-3F5EFB85BC44}" type="presParOf" srcId="{8966FFDB-ED53-40B6-BAB4-BC231486E949}" destId="{EEAAEE93-040D-4F5B-9DA1-E97068D38292}" srcOrd="1" destOrd="0" presId="urn:microsoft.com/office/officeart/2008/layout/LinedList"/>
    <dgm:cxn modelId="{4DCFA920-DBE8-4D40-901C-9A3C98AEED25}" type="presParOf" srcId="{D8270F70-4B37-4E15-B380-A54E4FA9F59E}" destId="{5121E239-8242-418B-B6B4-E8D290A86266}" srcOrd="4" destOrd="0" presId="urn:microsoft.com/office/officeart/2008/layout/LinedList"/>
    <dgm:cxn modelId="{AA16A742-263A-4CAB-B173-3E12DB487BCB}" type="presParOf" srcId="{D8270F70-4B37-4E15-B380-A54E4FA9F59E}" destId="{E0464AC0-DDE7-4798-BB06-DA9CD0029C9B}" srcOrd="5" destOrd="0" presId="urn:microsoft.com/office/officeart/2008/layout/LinedList"/>
    <dgm:cxn modelId="{4D9C8AD6-4343-4720-B7E0-FE0FE6858FB1}" type="presParOf" srcId="{E0464AC0-DDE7-4798-BB06-DA9CD0029C9B}" destId="{4FBF1BE5-4311-4A61-B71A-00114A36E15C}" srcOrd="0" destOrd="0" presId="urn:microsoft.com/office/officeart/2008/layout/LinedList"/>
    <dgm:cxn modelId="{3C549B15-42CD-4078-9FB4-6B1808CBB082}" type="presParOf" srcId="{E0464AC0-DDE7-4798-BB06-DA9CD0029C9B}" destId="{807B3A54-D059-414D-9EE2-8EC0DDC3F68D}" srcOrd="1" destOrd="0" presId="urn:microsoft.com/office/officeart/2008/layout/LinedList"/>
    <dgm:cxn modelId="{3E4B8530-A894-4A82-8A2F-E60D3C30002B}" type="presParOf" srcId="{D8270F70-4B37-4E15-B380-A54E4FA9F59E}" destId="{62FDB68E-9C6C-47AD-9FFF-C08010A142CD}" srcOrd="6" destOrd="0" presId="urn:microsoft.com/office/officeart/2008/layout/LinedList"/>
    <dgm:cxn modelId="{BBD1A187-1573-4445-8D2C-42B0A54EA92B}" type="presParOf" srcId="{D8270F70-4B37-4E15-B380-A54E4FA9F59E}" destId="{F5FAAFC3-80D0-4F6E-9674-F5F79F92770F}" srcOrd="7" destOrd="0" presId="urn:microsoft.com/office/officeart/2008/layout/LinedList"/>
    <dgm:cxn modelId="{6F669C91-CC49-448B-B9D3-66890AAD7903}" type="presParOf" srcId="{F5FAAFC3-80D0-4F6E-9674-F5F79F92770F}" destId="{335347FE-3AFB-4C4B-BC41-3069686063FD}" srcOrd="0" destOrd="0" presId="urn:microsoft.com/office/officeart/2008/layout/LinedList"/>
    <dgm:cxn modelId="{139883E8-89E5-4C29-A70F-A661654D040D}" type="presParOf" srcId="{F5FAAFC3-80D0-4F6E-9674-F5F79F92770F}" destId="{27BCC581-3ECD-41EA-B144-AC31FE621FF8}" srcOrd="1" destOrd="0" presId="urn:microsoft.com/office/officeart/2008/layout/LinedList"/>
    <dgm:cxn modelId="{D06FFA5E-0695-43CE-B023-94CBEB9A6E71}" type="presParOf" srcId="{D8270F70-4B37-4E15-B380-A54E4FA9F59E}" destId="{69F8CD74-1F18-49DE-B8DB-EBA46A98A13D}" srcOrd="8" destOrd="0" presId="urn:microsoft.com/office/officeart/2008/layout/LinedList"/>
    <dgm:cxn modelId="{1EEEC75C-2109-4A6D-A02B-AB80EE1C1565}" type="presParOf" srcId="{D8270F70-4B37-4E15-B380-A54E4FA9F59E}" destId="{D6D30FCB-B82A-4442-8AFD-6D48A185A734}" srcOrd="9" destOrd="0" presId="urn:microsoft.com/office/officeart/2008/layout/LinedList"/>
    <dgm:cxn modelId="{D5D64D4A-D8E2-4650-A69D-6D4316EED6A4}" type="presParOf" srcId="{D6D30FCB-B82A-4442-8AFD-6D48A185A734}" destId="{1D4F780D-8B20-4D86-B945-34F065450986}" srcOrd="0" destOrd="0" presId="urn:microsoft.com/office/officeart/2008/layout/LinedList"/>
    <dgm:cxn modelId="{42D91C28-78C9-4C41-B855-33C6F675BC14}" type="presParOf" srcId="{D6D30FCB-B82A-4442-8AFD-6D48A185A734}" destId="{FE20681C-70E0-4D2E-980C-EF868E0FD34B}" srcOrd="1" destOrd="0" presId="urn:microsoft.com/office/officeart/2008/layout/LinedList"/>
    <dgm:cxn modelId="{CBD42DE0-4770-491B-AF9B-187F6C342485}" type="presParOf" srcId="{D8270F70-4B37-4E15-B380-A54E4FA9F59E}" destId="{B7CE95C6-D8F6-4B8B-BE81-928E62D8AD13}" srcOrd="10" destOrd="0" presId="urn:microsoft.com/office/officeart/2008/layout/LinedList"/>
    <dgm:cxn modelId="{B2CE0707-D73C-427B-8978-CAAE0A5B2201}" type="presParOf" srcId="{D8270F70-4B37-4E15-B380-A54E4FA9F59E}" destId="{939D0097-0D7E-4D13-B5C2-AA328FED8151}" srcOrd="11" destOrd="0" presId="urn:microsoft.com/office/officeart/2008/layout/LinedList"/>
    <dgm:cxn modelId="{8556E1AC-2790-44A7-A479-B04238E6FCDA}" type="presParOf" srcId="{939D0097-0D7E-4D13-B5C2-AA328FED8151}" destId="{CBB4436D-F96D-40C4-AE9B-58172E28C29D}" srcOrd="0" destOrd="0" presId="urn:microsoft.com/office/officeart/2008/layout/LinedList"/>
    <dgm:cxn modelId="{9F181557-3A7B-42B9-8199-CEE7CB699EF4}" type="presParOf" srcId="{939D0097-0D7E-4D13-B5C2-AA328FED8151}" destId="{4B42E4A3-5B19-4C4E-BDED-5B460C0C6F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B8658-0C0D-4B49-8AA6-7344B6D7AE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502F29-6CBE-4623-8032-DD4284A34A0C}">
      <dgm:prSet custT="1"/>
      <dgm:spPr/>
      <dgm:t>
        <a:bodyPr/>
        <a:lstStyle/>
        <a:p>
          <a:r>
            <a:rPr lang="en-US" sz="2200"/>
            <a:t>Avoid touching your nose, mouth, and eyes</a:t>
          </a:r>
        </a:p>
      </dgm:t>
    </dgm:pt>
    <dgm:pt modelId="{EF203636-8BFA-4C1E-9694-7F1CF28F215B}" type="parTrans" cxnId="{D053066E-F4D4-4A0B-BD70-6ECE305147FE}">
      <dgm:prSet/>
      <dgm:spPr/>
      <dgm:t>
        <a:bodyPr/>
        <a:lstStyle/>
        <a:p>
          <a:endParaRPr lang="en-US"/>
        </a:p>
      </dgm:t>
    </dgm:pt>
    <dgm:pt modelId="{8429932B-85CB-4F34-999E-81FD7C92A0DA}" type="sibTrans" cxnId="{D053066E-F4D4-4A0B-BD70-6ECE305147FE}">
      <dgm:prSet/>
      <dgm:spPr/>
      <dgm:t>
        <a:bodyPr/>
        <a:lstStyle/>
        <a:p>
          <a:endParaRPr lang="en-US"/>
        </a:p>
      </dgm:t>
    </dgm:pt>
    <dgm:pt modelId="{0D9BDDF9-D45C-4A06-B22F-9EF519D24E36}">
      <dgm:prSet custT="1"/>
      <dgm:spPr/>
      <dgm:t>
        <a:bodyPr/>
        <a:lstStyle/>
        <a:p>
          <a:r>
            <a:rPr lang="en-US" sz="2100"/>
            <a:t>If the virus is on your hands touching your nose, mouth, and eyes could pass the virus from your hands to your nose, mouth, and eyes</a:t>
          </a:r>
        </a:p>
      </dgm:t>
    </dgm:pt>
    <dgm:pt modelId="{BAFA6A31-EC30-4D29-A898-10576091CD8B}" type="parTrans" cxnId="{F51F9506-4EBB-4616-95D4-BE504A7D3F62}">
      <dgm:prSet/>
      <dgm:spPr/>
      <dgm:t>
        <a:bodyPr/>
        <a:lstStyle/>
        <a:p>
          <a:endParaRPr lang="en-US"/>
        </a:p>
      </dgm:t>
    </dgm:pt>
    <dgm:pt modelId="{C50F3B32-2CAC-4803-AD96-A306BE27ACF2}" type="sibTrans" cxnId="{F51F9506-4EBB-4616-95D4-BE504A7D3F62}">
      <dgm:prSet/>
      <dgm:spPr/>
      <dgm:t>
        <a:bodyPr/>
        <a:lstStyle/>
        <a:p>
          <a:endParaRPr lang="en-US"/>
        </a:p>
      </dgm:t>
    </dgm:pt>
    <dgm:pt modelId="{3DBDC863-90B9-4C25-BD9D-44804A52D806}">
      <dgm:prSet custT="1"/>
      <dgm:spPr/>
      <dgm:t>
        <a:bodyPr/>
        <a:lstStyle/>
        <a:p>
          <a:r>
            <a:rPr lang="en-US" sz="2300"/>
            <a:t>If you pass the virus to your  nose, mouth, and eyes the virus can then enter your body from there</a:t>
          </a:r>
        </a:p>
      </dgm:t>
    </dgm:pt>
    <dgm:pt modelId="{E53B102D-66C9-4337-AFD6-79AA07D31CC3}" type="parTrans" cxnId="{97F5F145-190A-48AA-9A23-2F38961D91DA}">
      <dgm:prSet/>
      <dgm:spPr/>
      <dgm:t>
        <a:bodyPr/>
        <a:lstStyle/>
        <a:p>
          <a:endParaRPr lang="en-US"/>
        </a:p>
      </dgm:t>
    </dgm:pt>
    <dgm:pt modelId="{344B7DB6-AB32-4DA9-9CCE-821F4B0F7220}" type="sibTrans" cxnId="{97F5F145-190A-48AA-9A23-2F38961D91DA}">
      <dgm:prSet/>
      <dgm:spPr/>
      <dgm:t>
        <a:bodyPr/>
        <a:lstStyle/>
        <a:p>
          <a:endParaRPr lang="en-US"/>
        </a:p>
      </dgm:t>
    </dgm:pt>
    <dgm:pt modelId="{691E31C3-482F-4019-8FF6-946BC95CC074}">
      <dgm:prSet custT="1"/>
      <dgm:spPr/>
      <dgm:t>
        <a:bodyPr/>
        <a:lstStyle/>
        <a:p>
          <a:r>
            <a:rPr lang="en-US" sz="2400"/>
            <a:t>Resources- who.int (World Health Organization), cdc.gov</a:t>
          </a:r>
        </a:p>
      </dgm:t>
    </dgm:pt>
    <dgm:pt modelId="{960601A0-3D42-421D-9629-EB29DD5393EA}" type="parTrans" cxnId="{BE87C079-3348-40BD-9986-7CE5B98BA993}">
      <dgm:prSet/>
      <dgm:spPr/>
      <dgm:t>
        <a:bodyPr/>
        <a:lstStyle/>
        <a:p>
          <a:endParaRPr lang="en-US"/>
        </a:p>
      </dgm:t>
    </dgm:pt>
    <dgm:pt modelId="{D8F3FE23-3348-4132-9345-CFA67718EFD8}" type="sibTrans" cxnId="{BE87C079-3348-40BD-9986-7CE5B98BA993}">
      <dgm:prSet/>
      <dgm:spPr/>
      <dgm:t>
        <a:bodyPr/>
        <a:lstStyle/>
        <a:p>
          <a:endParaRPr lang="en-US"/>
        </a:p>
      </dgm:t>
    </dgm:pt>
    <dgm:pt modelId="{20117B03-6664-4F56-B320-9A6776B94150}" type="pres">
      <dgm:prSet presAssocID="{D36B8658-0C0D-4B49-8AA6-7344B6D7AE2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7E4EF1-E0F3-4EA2-8A70-30239836D209}" type="pres">
      <dgm:prSet presAssocID="{13502F29-6CBE-4623-8032-DD4284A34A0C}" presName="thickLine" presStyleLbl="alignNode1" presStyleIdx="0" presStyleCnt="4"/>
      <dgm:spPr/>
    </dgm:pt>
    <dgm:pt modelId="{C61B9E4D-4BC8-4F39-9CD3-5B80EB9E5807}" type="pres">
      <dgm:prSet presAssocID="{13502F29-6CBE-4623-8032-DD4284A34A0C}" presName="horz1" presStyleCnt="0"/>
      <dgm:spPr/>
    </dgm:pt>
    <dgm:pt modelId="{1A1296A7-F1E0-480E-808D-ED2CBE5E7218}" type="pres">
      <dgm:prSet presAssocID="{13502F29-6CBE-4623-8032-DD4284A34A0C}" presName="tx1" presStyleLbl="revTx" presStyleIdx="0" presStyleCnt="4"/>
      <dgm:spPr/>
      <dgm:t>
        <a:bodyPr/>
        <a:lstStyle/>
        <a:p>
          <a:endParaRPr lang="en-US"/>
        </a:p>
      </dgm:t>
    </dgm:pt>
    <dgm:pt modelId="{972272F1-6F79-427E-AFC6-91697A8A26A7}" type="pres">
      <dgm:prSet presAssocID="{13502F29-6CBE-4623-8032-DD4284A34A0C}" presName="vert1" presStyleCnt="0"/>
      <dgm:spPr/>
    </dgm:pt>
    <dgm:pt modelId="{CE531C7A-FB1C-4E51-A935-D9B4EAD0D34F}" type="pres">
      <dgm:prSet presAssocID="{0D9BDDF9-D45C-4A06-B22F-9EF519D24E36}" presName="thickLine" presStyleLbl="alignNode1" presStyleIdx="1" presStyleCnt="4"/>
      <dgm:spPr/>
    </dgm:pt>
    <dgm:pt modelId="{E489C7C7-A94B-4694-BAB3-BBEC91597E96}" type="pres">
      <dgm:prSet presAssocID="{0D9BDDF9-D45C-4A06-B22F-9EF519D24E36}" presName="horz1" presStyleCnt="0"/>
      <dgm:spPr/>
    </dgm:pt>
    <dgm:pt modelId="{108FA943-8DD2-428C-AD69-F9BF53F60656}" type="pres">
      <dgm:prSet presAssocID="{0D9BDDF9-D45C-4A06-B22F-9EF519D24E36}" presName="tx1" presStyleLbl="revTx" presStyleIdx="1" presStyleCnt="4"/>
      <dgm:spPr/>
      <dgm:t>
        <a:bodyPr/>
        <a:lstStyle/>
        <a:p>
          <a:endParaRPr lang="en-US"/>
        </a:p>
      </dgm:t>
    </dgm:pt>
    <dgm:pt modelId="{EF28C1AB-998F-4A65-BCE3-BCDABB2BAA1E}" type="pres">
      <dgm:prSet presAssocID="{0D9BDDF9-D45C-4A06-B22F-9EF519D24E36}" presName="vert1" presStyleCnt="0"/>
      <dgm:spPr/>
    </dgm:pt>
    <dgm:pt modelId="{3FF8E0B8-8090-4BAA-8C6F-8A9D40E9D7E9}" type="pres">
      <dgm:prSet presAssocID="{3DBDC863-90B9-4C25-BD9D-44804A52D806}" presName="thickLine" presStyleLbl="alignNode1" presStyleIdx="2" presStyleCnt="4"/>
      <dgm:spPr/>
    </dgm:pt>
    <dgm:pt modelId="{A8AE2598-4866-4E9C-BD09-B5D219567535}" type="pres">
      <dgm:prSet presAssocID="{3DBDC863-90B9-4C25-BD9D-44804A52D806}" presName="horz1" presStyleCnt="0"/>
      <dgm:spPr/>
    </dgm:pt>
    <dgm:pt modelId="{FE0BC06D-0786-41EA-9AAB-A1924E0D1CBA}" type="pres">
      <dgm:prSet presAssocID="{3DBDC863-90B9-4C25-BD9D-44804A52D806}" presName="tx1" presStyleLbl="revTx" presStyleIdx="2" presStyleCnt="4"/>
      <dgm:spPr/>
      <dgm:t>
        <a:bodyPr/>
        <a:lstStyle/>
        <a:p>
          <a:endParaRPr lang="en-US"/>
        </a:p>
      </dgm:t>
    </dgm:pt>
    <dgm:pt modelId="{533759AD-A0C7-4083-B66E-BCB69294C380}" type="pres">
      <dgm:prSet presAssocID="{3DBDC863-90B9-4C25-BD9D-44804A52D806}" presName="vert1" presStyleCnt="0"/>
      <dgm:spPr/>
    </dgm:pt>
    <dgm:pt modelId="{BC9FC760-FD77-4CFC-9C3F-9D8C32B27ACC}" type="pres">
      <dgm:prSet presAssocID="{691E31C3-482F-4019-8FF6-946BC95CC074}" presName="thickLine" presStyleLbl="alignNode1" presStyleIdx="3" presStyleCnt="4"/>
      <dgm:spPr/>
    </dgm:pt>
    <dgm:pt modelId="{C5AE6600-C217-4BCE-B5E8-F7C875F667EA}" type="pres">
      <dgm:prSet presAssocID="{691E31C3-482F-4019-8FF6-946BC95CC074}" presName="horz1" presStyleCnt="0"/>
      <dgm:spPr/>
    </dgm:pt>
    <dgm:pt modelId="{B6A519B6-79D0-47E7-B647-D77F1CD6DDED}" type="pres">
      <dgm:prSet presAssocID="{691E31C3-482F-4019-8FF6-946BC95CC074}" presName="tx1" presStyleLbl="revTx" presStyleIdx="3" presStyleCnt="4"/>
      <dgm:spPr/>
      <dgm:t>
        <a:bodyPr/>
        <a:lstStyle/>
        <a:p>
          <a:endParaRPr lang="en-US"/>
        </a:p>
      </dgm:t>
    </dgm:pt>
    <dgm:pt modelId="{D1BFC605-5AFD-40C0-84D6-9D4F640742D2}" type="pres">
      <dgm:prSet presAssocID="{691E31C3-482F-4019-8FF6-946BC95CC074}" presName="vert1" presStyleCnt="0"/>
      <dgm:spPr/>
    </dgm:pt>
  </dgm:ptLst>
  <dgm:cxnLst>
    <dgm:cxn modelId="{2AB1C670-B2D5-4BF3-AAB6-DF3B1B5171BA}" type="presOf" srcId="{13502F29-6CBE-4623-8032-DD4284A34A0C}" destId="{1A1296A7-F1E0-480E-808D-ED2CBE5E7218}" srcOrd="0" destOrd="0" presId="urn:microsoft.com/office/officeart/2008/layout/LinedList"/>
    <dgm:cxn modelId="{97F5F145-190A-48AA-9A23-2F38961D91DA}" srcId="{D36B8658-0C0D-4B49-8AA6-7344B6D7AE2A}" destId="{3DBDC863-90B9-4C25-BD9D-44804A52D806}" srcOrd="2" destOrd="0" parTransId="{E53B102D-66C9-4337-AFD6-79AA07D31CC3}" sibTransId="{344B7DB6-AB32-4DA9-9CCE-821F4B0F7220}"/>
    <dgm:cxn modelId="{BE87C079-3348-40BD-9986-7CE5B98BA993}" srcId="{D36B8658-0C0D-4B49-8AA6-7344B6D7AE2A}" destId="{691E31C3-482F-4019-8FF6-946BC95CC074}" srcOrd="3" destOrd="0" parTransId="{960601A0-3D42-421D-9629-EB29DD5393EA}" sibTransId="{D8F3FE23-3348-4132-9345-CFA67718EFD8}"/>
    <dgm:cxn modelId="{332B8F0F-BC84-4D73-BF1F-5B171010C316}" type="presOf" srcId="{691E31C3-482F-4019-8FF6-946BC95CC074}" destId="{B6A519B6-79D0-47E7-B647-D77F1CD6DDED}" srcOrd="0" destOrd="0" presId="urn:microsoft.com/office/officeart/2008/layout/LinedList"/>
    <dgm:cxn modelId="{37BFE9F0-F722-4472-B1A0-3D8B1AEFB6B5}" type="presOf" srcId="{3DBDC863-90B9-4C25-BD9D-44804A52D806}" destId="{FE0BC06D-0786-41EA-9AAB-A1924E0D1CBA}" srcOrd="0" destOrd="0" presId="urn:microsoft.com/office/officeart/2008/layout/LinedList"/>
    <dgm:cxn modelId="{D053066E-F4D4-4A0B-BD70-6ECE305147FE}" srcId="{D36B8658-0C0D-4B49-8AA6-7344B6D7AE2A}" destId="{13502F29-6CBE-4623-8032-DD4284A34A0C}" srcOrd="0" destOrd="0" parTransId="{EF203636-8BFA-4C1E-9694-7F1CF28F215B}" sibTransId="{8429932B-85CB-4F34-999E-81FD7C92A0DA}"/>
    <dgm:cxn modelId="{F51F9506-4EBB-4616-95D4-BE504A7D3F62}" srcId="{D36B8658-0C0D-4B49-8AA6-7344B6D7AE2A}" destId="{0D9BDDF9-D45C-4A06-B22F-9EF519D24E36}" srcOrd="1" destOrd="0" parTransId="{BAFA6A31-EC30-4D29-A898-10576091CD8B}" sibTransId="{C50F3B32-2CAC-4803-AD96-A306BE27ACF2}"/>
    <dgm:cxn modelId="{92F91ACB-061D-4D9F-ABBF-70CB23F6789E}" type="presOf" srcId="{D36B8658-0C0D-4B49-8AA6-7344B6D7AE2A}" destId="{20117B03-6664-4F56-B320-9A6776B94150}" srcOrd="0" destOrd="0" presId="urn:microsoft.com/office/officeart/2008/layout/LinedList"/>
    <dgm:cxn modelId="{1F47FBC4-5754-4711-8610-5464C8A554DE}" type="presOf" srcId="{0D9BDDF9-D45C-4A06-B22F-9EF519D24E36}" destId="{108FA943-8DD2-428C-AD69-F9BF53F60656}" srcOrd="0" destOrd="0" presId="urn:microsoft.com/office/officeart/2008/layout/LinedList"/>
    <dgm:cxn modelId="{D5B4BF6E-A14B-4F5D-9887-95DC2657907D}" type="presParOf" srcId="{20117B03-6664-4F56-B320-9A6776B94150}" destId="{E17E4EF1-E0F3-4EA2-8A70-30239836D209}" srcOrd="0" destOrd="0" presId="urn:microsoft.com/office/officeart/2008/layout/LinedList"/>
    <dgm:cxn modelId="{9EC0CFEC-64A2-4113-A59F-A6A87853EC3B}" type="presParOf" srcId="{20117B03-6664-4F56-B320-9A6776B94150}" destId="{C61B9E4D-4BC8-4F39-9CD3-5B80EB9E5807}" srcOrd="1" destOrd="0" presId="urn:microsoft.com/office/officeart/2008/layout/LinedList"/>
    <dgm:cxn modelId="{170DD2B6-166C-4749-A99C-62A1B5B2A88A}" type="presParOf" srcId="{C61B9E4D-4BC8-4F39-9CD3-5B80EB9E5807}" destId="{1A1296A7-F1E0-480E-808D-ED2CBE5E7218}" srcOrd="0" destOrd="0" presId="urn:microsoft.com/office/officeart/2008/layout/LinedList"/>
    <dgm:cxn modelId="{F56D5D62-7FD1-4493-A2AC-BB86D499505A}" type="presParOf" srcId="{C61B9E4D-4BC8-4F39-9CD3-5B80EB9E5807}" destId="{972272F1-6F79-427E-AFC6-91697A8A26A7}" srcOrd="1" destOrd="0" presId="urn:microsoft.com/office/officeart/2008/layout/LinedList"/>
    <dgm:cxn modelId="{FC80F16F-ED57-4F0B-A5E2-B0E0FFCEB2D7}" type="presParOf" srcId="{20117B03-6664-4F56-B320-9A6776B94150}" destId="{CE531C7A-FB1C-4E51-A935-D9B4EAD0D34F}" srcOrd="2" destOrd="0" presId="urn:microsoft.com/office/officeart/2008/layout/LinedList"/>
    <dgm:cxn modelId="{CD0C490D-7BBD-4313-B194-BA55BC1633A4}" type="presParOf" srcId="{20117B03-6664-4F56-B320-9A6776B94150}" destId="{E489C7C7-A94B-4694-BAB3-BBEC91597E96}" srcOrd="3" destOrd="0" presId="urn:microsoft.com/office/officeart/2008/layout/LinedList"/>
    <dgm:cxn modelId="{6BFFFDA3-FC92-4C7C-A34B-EA0A528677AC}" type="presParOf" srcId="{E489C7C7-A94B-4694-BAB3-BBEC91597E96}" destId="{108FA943-8DD2-428C-AD69-F9BF53F60656}" srcOrd="0" destOrd="0" presId="urn:microsoft.com/office/officeart/2008/layout/LinedList"/>
    <dgm:cxn modelId="{CE9F9097-B804-4D29-97A0-75B4BF47098E}" type="presParOf" srcId="{E489C7C7-A94B-4694-BAB3-BBEC91597E96}" destId="{EF28C1AB-998F-4A65-BCE3-BCDABB2BAA1E}" srcOrd="1" destOrd="0" presId="urn:microsoft.com/office/officeart/2008/layout/LinedList"/>
    <dgm:cxn modelId="{9A40DF61-44D5-4EA0-BCDC-AD22C486FA8D}" type="presParOf" srcId="{20117B03-6664-4F56-B320-9A6776B94150}" destId="{3FF8E0B8-8090-4BAA-8C6F-8A9D40E9D7E9}" srcOrd="4" destOrd="0" presId="urn:microsoft.com/office/officeart/2008/layout/LinedList"/>
    <dgm:cxn modelId="{72A53D8B-1FBB-410A-8589-6A8CA45F9BC4}" type="presParOf" srcId="{20117B03-6664-4F56-B320-9A6776B94150}" destId="{A8AE2598-4866-4E9C-BD09-B5D219567535}" srcOrd="5" destOrd="0" presId="urn:microsoft.com/office/officeart/2008/layout/LinedList"/>
    <dgm:cxn modelId="{550B3CD7-DF07-414A-B141-26672FF3A399}" type="presParOf" srcId="{A8AE2598-4866-4E9C-BD09-B5D219567535}" destId="{FE0BC06D-0786-41EA-9AAB-A1924E0D1CBA}" srcOrd="0" destOrd="0" presId="urn:microsoft.com/office/officeart/2008/layout/LinedList"/>
    <dgm:cxn modelId="{2C039826-A1AE-457B-8995-78FFE2AF90B0}" type="presParOf" srcId="{A8AE2598-4866-4E9C-BD09-B5D219567535}" destId="{533759AD-A0C7-4083-B66E-BCB69294C380}" srcOrd="1" destOrd="0" presId="urn:microsoft.com/office/officeart/2008/layout/LinedList"/>
    <dgm:cxn modelId="{8E02ADF1-D2F6-41D5-A904-50E56D15E99F}" type="presParOf" srcId="{20117B03-6664-4F56-B320-9A6776B94150}" destId="{BC9FC760-FD77-4CFC-9C3F-9D8C32B27ACC}" srcOrd="6" destOrd="0" presId="urn:microsoft.com/office/officeart/2008/layout/LinedList"/>
    <dgm:cxn modelId="{68CE8C5F-1BA7-41DE-9868-198D808377EE}" type="presParOf" srcId="{20117B03-6664-4F56-B320-9A6776B94150}" destId="{C5AE6600-C217-4BCE-B5E8-F7C875F667EA}" srcOrd="7" destOrd="0" presId="urn:microsoft.com/office/officeart/2008/layout/LinedList"/>
    <dgm:cxn modelId="{4F403E78-06DA-49A4-92F2-8E8A1073D416}" type="presParOf" srcId="{C5AE6600-C217-4BCE-B5E8-F7C875F667EA}" destId="{B6A519B6-79D0-47E7-B647-D77F1CD6DDED}" srcOrd="0" destOrd="0" presId="urn:microsoft.com/office/officeart/2008/layout/LinedList"/>
    <dgm:cxn modelId="{9D154D3A-17AB-4B64-ADE5-DA864F729CE5}" type="presParOf" srcId="{C5AE6600-C217-4BCE-B5E8-F7C875F667EA}" destId="{D1BFC605-5AFD-40C0-84D6-9D4F640742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6B4A7-A0C7-4A42-B671-A5253E30C7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63661-80B0-4441-A48F-C1710B2ACB77}">
      <dgm:prSet custT="1"/>
      <dgm:spPr/>
      <dgm:t>
        <a:bodyPr/>
        <a:lstStyle/>
        <a:p>
          <a:r>
            <a:rPr lang="en-US" sz="2200"/>
            <a:t>Social distancing means not getting together with people who don't live with you</a:t>
          </a:r>
        </a:p>
      </dgm:t>
    </dgm:pt>
    <dgm:pt modelId="{5191D1FC-E170-459F-B035-3F2FB2D3C4F2}" type="parTrans" cxnId="{2F8E5B14-20D0-4981-8C83-C2889CC136E9}">
      <dgm:prSet/>
      <dgm:spPr/>
      <dgm:t>
        <a:bodyPr/>
        <a:lstStyle/>
        <a:p>
          <a:endParaRPr lang="en-US"/>
        </a:p>
      </dgm:t>
    </dgm:pt>
    <dgm:pt modelId="{6D7817C5-0A9C-43C1-B8BD-6B4AC1FA945B}" type="sibTrans" cxnId="{2F8E5B14-20D0-4981-8C83-C2889CC136E9}">
      <dgm:prSet/>
      <dgm:spPr/>
      <dgm:t>
        <a:bodyPr/>
        <a:lstStyle/>
        <a:p>
          <a:endParaRPr lang="en-US"/>
        </a:p>
      </dgm:t>
    </dgm:pt>
    <dgm:pt modelId="{4EAB1DC3-4825-4FA7-B491-E8B6970DC84D}">
      <dgm:prSet custT="1"/>
      <dgm:spPr/>
      <dgm:t>
        <a:bodyPr/>
        <a:lstStyle/>
        <a:p>
          <a:r>
            <a:rPr lang="en-US" sz="2000"/>
            <a:t>Stay at least 2 meters (6 feet) from people because if someone coughs or sneezes, they spray small liquid droplets from their nose or mouth which might have a virus and if you are too close, you can breathe in the droplets.</a:t>
          </a:r>
        </a:p>
      </dgm:t>
    </dgm:pt>
    <dgm:pt modelId="{C04D2CCA-8766-4BF4-AA6C-1D0C4C9676D1}" type="parTrans" cxnId="{F81CC8FF-BCBF-4F38-B1F2-3D85A11734DF}">
      <dgm:prSet/>
      <dgm:spPr/>
      <dgm:t>
        <a:bodyPr/>
        <a:lstStyle/>
        <a:p>
          <a:endParaRPr lang="en-US"/>
        </a:p>
      </dgm:t>
    </dgm:pt>
    <dgm:pt modelId="{4F48299B-5BC1-4C1C-BEA7-8D9588545909}" type="sibTrans" cxnId="{F81CC8FF-BCBF-4F38-B1F2-3D85A11734DF}">
      <dgm:prSet/>
      <dgm:spPr/>
      <dgm:t>
        <a:bodyPr/>
        <a:lstStyle/>
        <a:p>
          <a:endParaRPr lang="en-US"/>
        </a:p>
      </dgm:t>
    </dgm:pt>
    <dgm:pt modelId="{A2912F54-D5DB-4F6D-9FCC-245A30582B80}">
      <dgm:prSet custT="1"/>
      <dgm:spPr/>
      <dgm:t>
        <a:bodyPr/>
        <a:lstStyle/>
        <a:p>
          <a:r>
            <a:rPr lang="en-US" sz="2300"/>
            <a:t>Resources- cdc.gov, kidshealth.org</a:t>
          </a:r>
        </a:p>
      </dgm:t>
    </dgm:pt>
    <dgm:pt modelId="{678DB8A6-29F4-412D-B08C-4D64DC7CCDA1}" type="parTrans" cxnId="{0F543567-9355-4FEB-93BA-144E929A1F17}">
      <dgm:prSet/>
      <dgm:spPr/>
      <dgm:t>
        <a:bodyPr/>
        <a:lstStyle/>
        <a:p>
          <a:endParaRPr lang="en-US"/>
        </a:p>
      </dgm:t>
    </dgm:pt>
    <dgm:pt modelId="{594DED5D-2E4B-4960-A81E-CBCE825B0A34}" type="sibTrans" cxnId="{0F543567-9355-4FEB-93BA-144E929A1F17}">
      <dgm:prSet/>
      <dgm:spPr/>
      <dgm:t>
        <a:bodyPr/>
        <a:lstStyle/>
        <a:p>
          <a:endParaRPr lang="en-US"/>
        </a:p>
      </dgm:t>
    </dgm:pt>
    <dgm:pt modelId="{D3790D9C-3A9B-4444-A2B5-C14FC679705E}" type="pres">
      <dgm:prSet presAssocID="{2886B4A7-A0C7-4A42-B671-A5253E30C7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93C1DD-3B8A-4887-9DDE-8799CE019D12}" type="pres">
      <dgm:prSet presAssocID="{73263661-80B0-4441-A48F-C1710B2ACB77}" presName="thickLine" presStyleLbl="alignNode1" presStyleIdx="0" presStyleCnt="3"/>
      <dgm:spPr/>
    </dgm:pt>
    <dgm:pt modelId="{42C99E45-9BB9-42F2-9728-8B72E6D734D4}" type="pres">
      <dgm:prSet presAssocID="{73263661-80B0-4441-A48F-C1710B2ACB77}" presName="horz1" presStyleCnt="0"/>
      <dgm:spPr/>
    </dgm:pt>
    <dgm:pt modelId="{4729750E-6D20-4689-AD7C-482B579B5CE5}" type="pres">
      <dgm:prSet presAssocID="{73263661-80B0-4441-A48F-C1710B2ACB77}" presName="tx1" presStyleLbl="revTx" presStyleIdx="0" presStyleCnt="3"/>
      <dgm:spPr/>
      <dgm:t>
        <a:bodyPr/>
        <a:lstStyle/>
        <a:p>
          <a:endParaRPr lang="en-US"/>
        </a:p>
      </dgm:t>
    </dgm:pt>
    <dgm:pt modelId="{82399BA1-7E21-4E6E-92FC-13EC3BD9E7CF}" type="pres">
      <dgm:prSet presAssocID="{73263661-80B0-4441-A48F-C1710B2ACB77}" presName="vert1" presStyleCnt="0"/>
      <dgm:spPr/>
    </dgm:pt>
    <dgm:pt modelId="{392CE7B4-830F-4ED8-A879-0FA9A01238C3}" type="pres">
      <dgm:prSet presAssocID="{4EAB1DC3-4825-4FA7-B491-E8B6970DC84D}" presName="thickLine" presStyleLbl="alignNode1" presStyleIdx="1" presStyleCnt="3"/>
      <dgm:spPr/>
    </dgm:pt>
    <dgm:pt modelId="{8DB51B00-BF67-403C-9AEC-03E3663B98B8}" type="pres">
      <dgm:prSet presAssocID="{4EAB1DC3-4825-4FA7-B491-E8B6970DC84D}" presName="horz1" presStyleCnt="0"/>
      <dgm:spPr/>
    </dgm:pt>
    <dgm:pt modelId="{3244B2B7-06E9-40AC-84F7-A8A0DFEB24DF}" type="pres">
      <dgm:prSet presAssocID="{4EAB1DC3-4825-4FA7-B491-E8B6970DC84D}" presName="tx1" presStyleLbl="revTx" presStyleIdx="1" presStyleCnt="3"/>
      <dgm:spPr/>
      <dgm:t>
        <a:bodyPr/>
        <a:lstStyle/>
        <a:p>
          <a:endParaRPr lang="en-US"/>
        </a:p>
      </dgm:t>
    </dgm:pt>
    <dgm:pt modelId="{9AE7262B-7358-4513-98DB-CB831677B470}" type="pres">
      <dgm:prSet presAssocID="{4EAB1DC3-4825-4FA7-B491-E8B6970DC84D}" presName="vert1" presStyleCnt="0"/>
      <dgm:spPr/>
    </dgm:pt>
    <dgm:pt modelId="{ADF695F4-9BF9-4DDE-A080-A95F0B5D7A5C}" type="pres">
      <dgm:prSet presAssocID="{A2912F54-D5DB-4F6D-9FCC-245A30582B80}" presName="thickLine" presStyleLbl="alignNode1" presStyleIdx="2" presStyleCnt="3"/>
      <dgm:spPr/>
    </dgm:pt>
    <dgm:pt modelId="{D66DE46D-41E8-404F-B48F-0A2C9C4F1A2E}" type="pres">
      <dgm:prSet presAssocID="{A2912F54-D5DB-4F6D-9FCC-245A30582B80}" presName="horz1" presStyleCnt="0"/>
      <dgm:spPr/>
    </dgm:pt>
    <dgm:pt modelId="{4A37DC07-A587-4793-9924-1E38AFDADC8B}" type="pres">
      <dgm:prSet presAssocID="{A2912F54-D5DB-4F6D-9FCC-245A30582B80}" presName="tx1" presStyleLbl="revTx" presStyleIdx="2" presStyleCnt="3"/>
      <dgm:spPr/>
      <dgm:t>
        <a:bodyPr/>
        <a:lstStyle/>
        <a:p>
          <a:endParaRPr lang="en-US"/>
        </a:p>
      </dgm:t>
    </dgm:pt>
    <dgm:pt modelId="{385DF2D3-9133-43E2-B327-B169E80A9816}" type="pres">
      <dgm:prSet presAssocID="{A2912F54-D5DB-4F6D-9FCC-245A30582B80}" presName="vert1" presStyleCnt="0"/>
      <dgm:spPr/>
    </dgm:pt>
  </dgm:ptLst>
  <dgm:cxnLst>
    <dgm:cxn modelId="{F81CC8FF-BCBF-4F38-B1F2-3D85A11734DF}" srcId="{2886B4A7-A0C7-4A42-B671-A5253E30C799}" destId="{4EAB1DC3-4825-4FA7-B491-E8B6970DC84D}" srcOrd="1" destOrd="0" parTransId="{C04D2CCA-8766-4BF4-AA6C-1D0C4C9676D1}" sibTransId="{4F48299B-5BC1-4C1C-BEA7-8D9588545909}"/>
    <dgm:cxn modelId="{9F5365FB-157C-45EB-B612-D199DA6E1787}" type="presOf" srcId="{73263661-80B0-4441-A48F-C1710B2ACB77}" destId="{4729750E-6D20-4689-AD7C-482B579B5CE5}" srcOrd="0" destOrd="0" presId="urn:microsoft.com/office/officeart/2008/layout/LinedList"/>
    <dgm:cxn modelId="{BC260E6B-1136-41A2-B71E-244E3AC73995}" type="presOf" srcId="{A2912F54-D5DB-4F6D-9FCC-245A30582B80}" destId="{4A37DC07-A587-4793-9924-1E38AFDADC8B}" srcOrd="0" destOrd="0" presId="urn:microsoft.com/office/officeart/2008/layout/LinedList"/>
    <dgm:cxn modelId="{D8D1A95D-5ECF-4852-A2BF-00D5451AD734}" type="presOf" srcId="{4EAB1DC3-4825-4FA7-B491-E8B6970DC84D}" destId="{3244B2B7-06E9-40AC-84F7-A8A0DFEB24DF}" srcOrd="0" destOrd="0" presId="urn:microsoft.com/office/officeart/2008/layout/LinedList"/>
    <dgm:cxn modelId="{CC9DEAFA-4F17-40C9-BD8E-2963309FB728}" type="presOf" srcId="{2886B4A7-A0C7-4A42-B671-A5253E30C799}" destId="{D3790D9C-3A9B-4444-A2B5-C14FC679705E}" srcOrd="0" destOrd="0" presId="urn:microsoft.com/office/officeart/2008/layout/LinedList"/>
    <dgm:cxn modelId="{2F8E5B14-20D0-4981-8C83-C2889CC136E9}" srcId="{2886B4A7-A0C7-4A42-B671-A5253E30C799}" destId="{73263661-80B0-4441-A48F-C1710B2ACB77}" srcOrd="0" destOrd="0" parTransId="{5191D1FC-E170-459F-B035-3F2FB2D3C4F2}" sibTransId="{6D7817C5-0A9C-43C1-B8BD-6B4AC1FA945B}"/>
    <dgm:cxn modelId="{0F543567-9355-4FEB-93BA-144E929A1F17}" srcId="{2886B4A7-A0C7-4A42-B671-A5253E30C799}" destId="{A2912F54-D5DB-4F6D-9FCC-245A30582B80}" srcOrd="2" destOrd="0" parTransId="{678DB8A6-29F4-412D-B08C-4D64DC7CCDA1}" sibTransId="{594DED5D-2E4B-4960-A81E-CBCE825B0A34}"/>
    <dgm:cxn modelId="{37225297-171B-4542-A981-AF9FC758D895}" type="presParOf" srcId="{D3790D9C-3A9B-4444-A2B5-C14FC679705E}" destId="{4193C1DD-3B8A-4887-9DDE-8799CE019D12}" srcOrd="0" destOrd="0" presId="urn:microsoft.com/office/officeart/2008/layout/LinedList"/>
    <dgm:cxn modelId="{491F3760-D079-48CF-9402-3AF9240CE328}" type="presParOf" srcId="{D3790D9C-3A9B-4444-A2B5-C14FC679705E}" destId="{42C99E45-9BB9-42F2-9728-8B72E6D734D4}" srcOrd="1" destOrd="0" presId="urn:microsoft.com/office/officeart/2008/layout/LinedList"/>
    <dgm:cxn modelId="{1B0ED356-3F05-446A-8760-4A60266FD78A}" type="presParOf" srcId="{42C99E45-9BB9-42F2-9728-8B72E6D734D4}" destId="{4729750E-6D20-4689-AD7C-482B579B5CE5}" srcOrd="0" destOrd="0" presId="urn:microsoft.com/office/officeart/2008/layout/LinedList"/>
    <dgm:cxn modelId="{A4C1B02A-9D10-4A4B-B931-9573AE3EBC05}" type="presParOf" srcId="{42C99E45-9BB9-42F2-9728-8B72E6D734D4}" destId="{82399BA1-7E21-4E6E-92FC-13EC3BD9E7CF}" srcOrd="1" destOrd="0" presId="urn:microsoft.com/office/officeart/2008/layout/LinedList"/>
    <dgm:cxn modelId="{84865186-3D07-42BC-AFFA-031FB7F85C1E}" type="presParOf" srcId="{D3790D9C-3A9B-4444-A2B5-C14FC679705E}" destId="{392CE7B4-830F-4ED8-A879-0FA9A01238C3}" srcOrd="2" destOrd="0" presId="urn:microsoft.com/office/officeart/2008/layout/LinedList"/>
    <dgm:cxn modelId="{53CEE6F1-02B3-4B9D-B69B-565C7792283F}" type="presParOf" srcId="{D3790D9C-3A9B-4444-A2B5-C14FC679705E}" destId="{8DB51B00-BF67-403C-9AEC-03E3663B98B8}" srcOrd="3" destOrd="0" presId="urn:microsoft.com/office/officeart/2008/layout/LinedList"/>
    <dgm:cxn modelId="{F5269BD7-FA22-4B60-B664-B5F1A5FA2205}" type="presParOf" srcId="{8DB51B00-BF67-403C-9AEC-03E3663B98B8}" destId="{3244B2B7-06E9-40AC-84F7-A8A0DFEB24DF}" srcOrd="0" destOrd="0" presId="urn:microsoft.com/office/officeart/2008/layout/LinedList"/>
    <dgm:cxn modelId="{EAF85595-7C66-493A-8B89-D3977CDA1357}" type="presParOf" srcId="{8DB51B00-BF67-403C-9AEC-03E3663B98B8}" destId="{9AE7262B-7358-4513-98DB-CB831677B470}" srcOrd="1" destOrd="0" presId="urn:microsoft.com/office/officeart/2008/layout/LinedList"/>
    <dgm:cxn modelId="{48F6E884-24EC-4D88-9975-C864B7F04A60}" type="presParOf" srcId="{D3790D9C-3A9B-4444-A2B5-C14FC679705E}" destId="{ADF695F4-9BF9-4DDE-A080-A95F0B5D7A5C}" srcOrd="4" destOrd="0" presId="urn:microsoft.com/office/officeart/2008/layout/LinedList"/>
    <dgm:cxn modelId="{DCD18D72-6ED4-4F91-A804-0EF10F3B97CC}" type="presParOf" srcId="{D3790D9C-3A9B-4444-A2B5-C14FC679705E}" destId="{D66DE46D-41E8-404F-B48F-0A2C9C4F1A2E}" srcOrd="5" destOrd="0" presId="urn:microsoft.com/office/officeart/2008/layout/LinedList"/>
    <dgm:cxn modelId="{1342C68E-1729-4051-8B3E-D614A98E8AD0}" type="presParOf" srcId="{D66DE46D-41E8-404F-B48F-0A2C9C4F1A2E}" destId="{4A37DC07-A587-4793-9924-1E38AFDADC8B}" srcOrd="0" destOrd="0" presId="urn:microsoft.com/office/officeart/2008/layout/LinedList"/>
    <dgm:cxn modelId="{E6142EA6-C446-46A7-AB36-18867FA08037}" type="presParOf" srcId="{D66DE46D-41E8-404F-B48F-0A2C9C4F1A2E}" destId="{385DF2D3-9133-43E2-B327-B169E80A98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2913C-1246-47C2-BC8A-9B7ACC1E57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A7C801-5FFE-42BC-B175-F2E9142ACCA5}">
      <dgm:prSet/>
      <dgm:spPr/>
      <dgm:t>
        <a:bodyPr/>
        <a:lstStyle/>
        <a:p>
          <a:r>
            <a:rPr lang="en-US"/>
            <a:t>who.int (World Health Organization)</a:t>
          </a:r>
        </a:p>
      </dgm:t>
    </dgm:pt>
    <dgm:pt modelId="{AF01CCD7-FDA4-4968-B385-609509F99692}" type="parTrans" cxnId="{B6C311D7-9E1F-4720-BA9C-BCE3FDFC4E17}">
      <dgm:prSet/>
      <dgm:spPr/>
      <dgm:t>
        <a:bodyPr/>
        <a:lstStyle/>
        <a:p>
          <a:endParaRPr lang="en-US"/>
        </a:p>
      </dgm:t>
    </dgm:pt>
    <dgm:pt modelId="{C7BEE43A-1CFC-489D-B274-F2ACD5472505}" type="sibTrans" cxnId="{B6C311D7-9E1F-4720-BA9C-BCE3FDFC4E17}">
      <dgm:prSet/>
      <dgm:spPr/>
      <dgm:t>
        <a:bodyPr/>
        <a:lstStyle/>
        <a:p>
          <a:endParaRPr lang="en-US"/>
        </a:p>
      </dgm:t>
    </dgm:pt>
    <dgm:pt modelId="{F408A6AB-25C7-4320-92CA-C6AC3B5E119B}">
      <dgm:prSet/>
      <dgm:spPr/>
      <dgm:t>
        <a:bodyPr/>
        <a:lstStyle/>
        <a:p>
          <a:r>
            <a:rPr lang="en-US"/>
            <a:t>cdc.gov</a:t>
          </a:r>
        </a:p>
      </dgm:t>
    </dgm:pt>
    <dgm:pt modelId="{1315DB38-69F5-4AE4-8968-3D0A5D5F051C}" type="parTrans" cxnId="{8190F20F-CCD6-4873-B51D-F88B5CB7CE74}">
      <dgm:prSet/>
      <dgm:spPr/>
      <dgm:t>
        <a:bodyPr/>
        <a:lstStyle/>
        <a:p>
          <a:endParaRPr lang="en-US"/>
        </a:p>
      </dgm:t>
    </dgm:pt>
    <dgm:pt modelId="{D187A33B-AC55-48F8-BFC5-736ADCB7A9AC}" type="sibTrans" cxnId="{8190F20F-CCD6-4873-B51D-F88B5CB7CE74}">
      <dgm:prSet/>
      <dgm:spPr/>
      <dgm:t>
        <a:bodyPr/>
        <a:lstStyle/>
        <a:p>
          <a:endParaRPr lang="en-US"/>
        </a:p>
      </dgm:t>
    </dgm:pt>
    <dgm:pt modelId="{EBB85019-2736-47F5-AFFB-0A4201BCA5D3}">
      <dgm:prSet/>
      <dgm:spPr/>
      <dgm:t>
        <a:bodyPr/>
        <a:lstStyle/>
        <a:p>
          <a:r>
            <a:rPr lang="en-US"/>
            <a:t>kidshealth.org</a:t>
          </a:r>
        </a:p>
      </dgm:t>
    </dgm:pt>
    <dgm:pt modelId="{7EB07D21-9012-409F-B74C-DB2F2587A924}" type="parTrans" cxnId="{6E1DEB7A-155E-49E2-AE1C-F97FEA0DAB43}">
      <dgm:prSet/>
      <dgm:spPr/>
      <dgm:t>
        <a:bodyPr/>
        <a:lstStyle/>
        <a:p>
          <a:endParaRPr lang="en-US"/>
        </a:p>
      </dgm:t>
    </dgm:pt>
    <dgm:pt modelId="{AF5181C9-FE24-4725-BAA8-A8F18D87CF14}" type="sibTrans" cxnId="{6E1DEB7A-155E-49E2-AE1C-F97FEA0DAB43}">
      <dgm:prSet/>
      <dgm:spPr/>
      <dgm:t>
        <a:bodyPr/>
        <a:lstStyle/>
        <a:p>
          <a:endParaRPr lang="en-US"/>
        </a:p>
      </dgm:t>
    </dgm:pt>
    <dgm:pt modelId="{B93F60F5-2D03-4928-9DB4-A35EE95CBAEB}" type="pres">
      <dgm:prSet presAssocID="{7902913C-1246-47C2-BC8A-9B7ACC1E5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EAE1A0-02A3-4CFD-9DEE-6F853D5B3795}" type="pres">
      <dgm:prSet presAssocID="{6BA7C801-5FFE-42BC-B175-F2E9142ACC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5B827-83D7-49C4-9236-6E0E9633DE46}" type="pres">
      <dgm:prSet presAssocID="{C7BEE43A-1CFC-489D-B274-F2ACD5472505}" presName="spacer" presStyleCnt="0"/>
      <dgm:spPr/>
    </dgm:pt>
    <dgm:pt modelId="{DC526878-06F8-49DE-B898-29FCB57AEDDB}" type="pres">
      <dgm:prSet presAssocID="{F408A6AB-25C7-4320-92CA-C6AC3B5E11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78CB0-0529-4AC5-82E2-D893A347761E}" type="pres">
      <dgm:prSet presAssocID="{D187A33B-AC55-48F8-BFC5-736ADCB7A9AC}" presName="spacer" presStyleCnt="0"/>
      <dgm:spPr/>
    </dgm:pt>
    <dgm:pt modelId="{6DE6E4E2-0AE2-417C-817B-FAC9FC366046}" type="pres">
      <dgm:prSet presAssocID="{EBB85019-2736-47F5-AFFB-0A4201BCA5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311D7-9E1F-4720-BA9C-BCE3FDFC4E17}" srcId="{7902913C-1246-47C2-BC8A-9B7ACC1E57E2}" destId="{6BA7C801-5FFE-42BC-B175-F2E9142ACCA5}" srcOrd="0" destOrd="0" parTransId="{AF01CCD7-FDA4-4968-B385-609509F99692}" sibTransId="{C7BEE43A-1CFC-489D-B274-F2ACD5472505}"/>
    <dgm:cxn modelId="{D9B5DC64-976C-4BA9-8C62-5E83FC6926D5}" type="presOf" srcId="{6BA7C801-5FFE-42BC-B175-F2E9142ACCA5}" destId="{E1EAE1A0-02A3-4CFD-9DEE-6F853D5B3795}" srcOrd="0" destOrd="0" presId="urn:microsoft.com/office/officeart/2005/8/layout/vList2"/>
    <dgm:cxn modelId="{580815B6-6130-4800-8905-ADE5D9A13C9D}" type="presOf" srcId="{F408A6AB-25C7-4320-92CA-C6AC3B5E119B}" destId="{DC526878-06F8-49DE-B898-29FCB57AEDDB}" srcOrd="0" destOrd="0" presId="urn:microsoft.com/office/officeart/2005/8/layout/vList2"/>
    <dgm:cxn modelId="{38DA4944-DBCB-405B-AD59-03D9009DB2FD}" type="presOf" srcId="{EBB85019-2736-47F5-AFFB-0A4201BCA5D3}" destId="{6DE6E4E2-0AE2-417C-817B-FAC9FC366046}" srcOrd="0" destOrd="0" presId="urn:microsoft.com/office/officeart/2005/8/layout/vList2"/>
    <dgm:cxn modelId="{31DC6130-7A6B-438A-AA37-3467564C81C5}" type="presOf" srcId="{7902913C-1246-47C2-BC8A-9B7ACC1E57E2}" destId="{B93F60F5-2D03-4928-9DB4-A35EE95CBAEB}" srcOrd="0" destOrd="0" presId="urn:microsoft.com/office/officeart/2005/8/layout/vList2"/>
    <dgm:cxn modelId="{6E1DEB7A-155E-49E2-AE1C-F97FEA0DAB43}" srcId="{7902913C-1246-47C2-BC8A-9B7ACC1E57E2}" destId="{EBB85019-2736-47F5-AFFB-0A4201BCA5D3}" srcOrd="2" destOrd="0" parTransId="{7EB07D21-9012-409F-B74C-DB2F2587A924}" sibTransId="{AF5181C9-FE24-4725-BAA8-A8F18D87CF14}"/>
    <dgm:cxn modelId="{8190F20F-CCD6-4873-B51D-F88B5CB7CE74}" srcId="{7902913C-1246-47C2-BC8A-9B7ACC1E57E2}" destId="{F408A6AB-25C7-4320-92CA-C6AC3B5E119B}" srcOrd="1" destOrd="0" parTransId="{1315DB38-69F5-4AE4-8968-3D0A5D5F051C}" sibTransId="{D187A33B-AC55-48F8-BFC5-736ADCB7A9AC}"/>
    <dgm:cxn modelId="{E986E104-ED2E-4B04-A3D5-E62020E6E092}" type="presParOf" srcId="{B93F60F5-2D03-4928-9DB4-A35EE95CBAEB}" destId="{E1EAE1A0-02A3-4CFD-9DEE-6F853D5B3795}" srcOrd="0" destOrd="0" presId="urn:microsoft.com/office/officeart/2005/8/layout/vList2"/>
    <dgm:cxn modelId="{217F3282-8EDA-4775-AF13-5D1276F91C5F}" type="presParOf" srcId="{B93F60F5-2D03-4928-9DB4-A35EE95CBAEB}" destId="{2215B827-83D7-49C4-9236-6E0E9633DE46}" srcOrd="1" destOrd="0" presId="urn:microsoft.com/office/officeart/2005/8/layout/vList2"/>
    <dgm:cxn modelId="{8EA2E5ED-8B9A-46CC-A362-9EE7C290ADD3}" type="presParOf" srcId="{B93F60F5-2D03-4928-9DB4-A35EE95CBAEB}" destId="{DC526878-06F8-49DE-B898-29FCB57AEDDB}" srcOrd="2" destOrd="0" presId="urn:microsoft.com/office/officeart/2005/8/layout/vList2"/>
    <dgm:cxn modelId="{988D935B-0234-447F-A37F-3791D4FDD411}" type="presParOf" srcId="{B93F60F5-2D03-4928-9DB4-A35EE95CBAEB}" destId="{CE078CB0-0529-4AC5-82E2-D893A347761E}" srcOrd="3" destOrd="0" presId="urn:microsoft.com/office/officeart/2005/8/layout/vList2"/>
    <dgm:cxn modelId="{D242863D-CEAB-4068-B019-17A979AD6EE6}" type="presParOf" srcId="{B93F60F5-2D03-4928-9DB4-A35EE95CBAEB}" destId="{6DE6E4E2-0AE2-417C-817B-FAC9FC3660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E6F4D-A519-4E2C-8315-2EE91DC7FD37}">
      <dsp:nvSpPr>
        <dsp:cNvPr id="0" name=""/>
        <dsp:cNvSpPr/>
      </dsp:nvSpPr>
      <dsp:spPr>
        <a:xfrm>
          <a:off x="0" y="2422"/>
          <a:ext cx="5903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9C0D3-2112-431C-9196-D3688D4838DF}">
      <dsp:nvSpPr>
        <dsp:cNvPr id="0" name=""/>
        <dsp:cNvSpPr/>
      </dsp:nvSpPr>
      <dsp:spPr>
        <a:xfrm>
          <a:off x="0" y="2422"/>
          <a:ext cx="5903529" cy="82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Wash your hands regularly to keep your hands clean. </a:t>
          </a:r>
        </a:p>
      </dsp:txBody>
      <dsp:txXfrm>
        <a:off x="0" y="2422"/>
        <a:ext cx="5903529" cy="826132"/>
      </dsp:txXfrm>
    </dsp:sp>
    <dsp:sp modelId="{5FC1C139-6DEE-45D5-8BA6-162840299A2A}">
      <dsp:nvSpPr>
        <dsp:cNvPr id="0" name=""/>
        <dsp:cNvSpPr/>
      </dsp:nvSpPr>
      <dsp:spPr>
        <a:xfrm>
          <a:off x="0" y="828555"/>
          <a:ext cx="5903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C30BC-6588-472F-94B3-E7DDD35379F8}">
      <dsp:nvSpPr>
        <dsp:cNvPr id="0" name=""/>
        <dsp:cNvSpPr/>
      </dsp:nvSpPr>
      <dsp:spPr>
        <a:xfrm>
          <a:off x="0" y="828555"/>
          <a:ext cx="5903529" cy="82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Wash your hands especially when you cough or sneeze</a:t>
          </a:r>
        </a:p>
      </dsp:txBody>
      <dsp:txXfrm>
        <a:off x="0" y="828555"/>
        <a:ext cx="5903529" cy="826132"/>
      </dsp:txXfrm>
    </dsp:sp>
    <dsp:sp modelId="{5121E239-8242-418B-B6B4-E8D290A86266}">
      <dsp:nvSpPr>
        <dsp:cNvPr id="0" name=""/>
        <dsp:cNvSpPr/>
      </dsp:nvSpPr>
      <dsp:spPr>
        <a:xfrm>
          <a:off x="0" y="1654688"/>
          <a:ext cx="5903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F1BE5-4311-4A61-B71A-00114A36E15C}">
      <dsp:nvSpPr>
        <dsp:cNvPr id="0" name=""/>
        <dsp:cNvSpPr/>
      </dsp:nvSpPr>
      <dsp:spPr>
        <a:xfrm>
          <a:off x="0" y="1654688"/>
          <a:ext cx="5903529" cy="82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Wash your hands for at least 20 seconds. That's 2 happy birthdays.</a:t>
          </a:r>
        </a:p>
      </dsp:txBody>
      <dsp:txXfrm>
        <a:off x="0" y="1654688"/>
        <a:ext cx="5903529" cy="826132"/>
      </dsp:txXfrm>
    </dsp:sp>
    <dsp:sp modelId="{62FDB68E-9C6C-47AD-9FFF-C08010A142CD}">
      <dsp:nvSpPr>
        <dsp:cNvPr id="0" name=""/>
        <dsp:cNvSpPr/>
      </dsp:nvSpPr>
      <dsp:spPr>
        <a:xfrm>
          <a:off x="0" y="2480821"/>
          <a:ext cx="5903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347FE-3AFB-4C4B-BC41-3069686063FD}">
      <dsp:nvSpPr>
        <dsp:cNvPr id="0" name=""/>
        <dsp:cNvSpPr/>
      </dsp:nvSpPr>
      <dsp:spPr>
        <a:xfrm>
          <a:off x="0" y="2480821"/>
          <a:ext cx="5903529" cy="82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Make sure to wash under your fingernails and in between your fingers.</a:t>
          </a:r>
        </a:p>
      </dsp:txBody>
      <dsp:txXfrm>
        <a:off x="0" y="2480821"/>
        <a:ext cx="5903529" cy="826132"/>
      </dsp:txXfrm>
    </dsp:sp>
    <dsp:sp modelId="{69F8CD74-1F18-49DE-B8DB-EBA46A98A13D}">
      <dsp:nvSpPr>
        <dsp:cNvPr id="0" name=""/>
        <dsp:cNvSpPr/>
      </dsp:nvSpPr>
      <dsp:spPr>
        <a:xfrm>
          <a:off x="0" y="3306953"/>
          <a:ext cx="5903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F780D-8B20-4D86-B945-34F065450986}">
      <dsp:nvSpPr>
        <dsp:cNvPr id="0" name=""/>
        <dsp:cNvSpPr/>
      </dsp:nvSpPr>
      <dsp:spPr>
        <a:xfrm>
          <a:off x="0" y="3306953"/>
          <a:ext cx="5903529" cy="82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Washing your hands will kill any bacteria or germs on your hands.</a:t>
          </a:r>
        </a:p>
      </dsp:txBody>
      <dsp:txXfrm>
        <a:off x="0" y="3306953"/>
        <a:ext cx="5903529" cy="826132"/>
      </dsp:txXfrm>
    </dsp:sp>
    <dsp:sp modelId="{B7CE95C6-D8F6-4B8B-BE81-928E62D8AD13}">
      <dsp:nvSpPr>
        <dsp:cNvPr id="0" name=""/>
        <dsp:cNvSpPr/>
      </dsp:nvSpPr>
      <dsp:spPr>
        <a:xfrm>
          <a:off x="0" y="4133086"/>
          <a:ext cx="59035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4436D-F96D-40C4-AE9B-58172E28C29D}">
      <dsp:nvSpPr>
        <dsp:cNvPr id="0" name=""/>
        <dsp:cNvSpPr/>
      </dsp:nvSpPr>
      <dsp:spPr>
        <a:xfrm>
          <a:off x="0" y="4133086"/>
          <a:ext cx="5903529" cy="82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Resources- who.int (World Health Organization), cdc.gov, kidshealth.org</a:t>
          </a:r>
        </a:p>
      </dsp:txBody>
      <dsp:txXfrm>
        <a:off x="0" y="4133086"/>
        <a:ext cx="5903529" cy="82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4EF1-E0F3-4EA2-8A70-30239836D209}">
      <dsp:nvSpPr>
        <dsp:cNvPr id="0" name=""/>
        <dsp:cNvSpPr/>
      </dsp:nvSpPr>
      <dsp:spPr>
        <a:xfrm>
          <a:off x="0" y="0"/>
          <a:ext cx="5120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296A7-F1E0-480E-808D-ED2CBE5E7218}">
      <dsp:nvSpPr>
        <dsp:cNvPr id="0" name=""/>
        <dsp:cNvSpPr/>
      </dsp:nvSpPr>
      <dsp:spPr>
        <a:xfrm>
          <a:off x="0" y="0"/>
          <a:ext cx="5120516" cy="120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Avoid touching your nose, mouth, and eyes</a:t>
          </a:r>
        </a:p>
      </dsp:txBody>
      <dsp:txXfrm>
        <a:off x="0" y="0"/>
        <a:ext cx="5120516" cy="1204012"/>
      </dsp:txXfrm>
    </dsp:sp>
    <dsp:sp modelId="{CE531C7A-FB1C-4E51-A935-D9B4EAD0D34F}">
      <dsp:nvSpPr>
        <dsp:cNvPr id="0" name=""/>
        <dsp:cNvSpPr/>
      </dsp:nvSpPr>
      <dsp:spPr>
        <a:xfrm>
          <a:off x="0" y="1204012"/>
          <a:ext cx="5120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FA943-8DD2-428C-AD69-F9BF53F60656}">
      <dsp:nvSpPr>
        <dsp:cNvPr id="0" name=""/>
        <dsp:cNvSpPr/>
      </dsp:nvSpPr>
      <dsp:spPr>
        <a:xfrm>
          <a:off x="0" y="1204012"/>
          <a:ext cx="5120516" cy="120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If the virus is on your hands touching your nose, mouth, and eyes could pass the virus from your hands to your nose, mouth, and eyes</a:t>
          </a:r>
        </a:p>
      </dsp:txBody>
      <dsp:txXfrm>
        <a:off x="0" y="1204012"/>
        <a:ext cx="5120516" cy="1204012"/>
      </dsp:txXfrm>
    </dsp:sp>
    <dsp:sp modelId="{3FF8E0B8-8090-4BAA-8C6F-8A9D40E9D7E9}">
      <dsp:nvSpPr>
        <dsp:cNvPr id="0" name=""/>
        <dsp:cNvSpPr/>
      </dsp:nvSpPr>
      <dsp:spPr>
        <a:xfrm>
          <a:off x="0" y="2408025"/>
          <a:ext cx="5120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BC06D-0786-41EA-9AAB-A1924E0D1CBA}">
      <dsp:nvSpPr>
        <dsp:cNvPr id="0" name=""/>
        <dsp:cNvSpPr/>
      </dsp:nvSpPr>
      <dsp:spPr>
        <a:xfrm>
          <a:off x="0" y="2408025"/>
          <a:ext cx="5120516" cy="120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If you pass the virus to your  nose, mouth, and eyes the virus can then enter your body from there</a:t>
          </a:r>
        </a:p>
      </dsp:txBody>
      <dsp:txXfrm>
        <a:off x="0" y="2408025"/>
        <a:ext cx="5120516" cy="1204012"/>
      </dsp:txXfrm>
    </dsp:sp>
    <dsp:sp modelId="{BC9FC760-FD77-4CFC-9C3F-9D8C32B27ACC}">
      <dsp:nvSpPr>
        <dsp:cNvPr id="0" name=""/>
        <dsp:cNvSpPr/>
      </dsp:nvSpPr>
      <dsp:spPr>
        <a:xfrm>
          <a:off x="0" y="3612037"/>
          <a:ext cx="5120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519B6-79D0-47E7-B647-D77F1CD6DDED}">
      <dsp:nvSpPr>
        <dsp:cNvPr id="0" name=""/>
        <dsp:cNvSpPr/>
      </dsp:nvSpPr>
      <dsp:spPr>
        <a:xfrm>
          <a:off x="0" y="3612037"/>
          <a:ext cx="5120516" cy="120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Resources- who.int (World Health Organization), cdc.gov</a:t>
          </a:r>
        </a:p>
      </dsp:txBody>
      <dsp:txXfrm>
        <a:off x="0" y="3612037"/>
        <a:ext cx="5120516" cy="120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3C1DD-3B8A-4887-9DDE-8799CE019D12}">
      <dsp:nvSpPr>
        <dsp:cNvPr id="0" name=""/>
        <dsp:cNvSpPr/>
      </dsp:nvSpPr>
      <dsp:spPr>
        <a:xfrm>
          <a:off x="0" y="2351"/>
          <a:ext cx="5394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9750E-6D20-4689-AD7C-482B579B5CE5}">
      <dsp:nvSpPr>
        <dsp:cNvPr id="0" name=""/>
        <dsp:cNvSpPr/>
      </dsp:nvSpPr>
      <dsp:spPr>
        <a:xfrm>
          <a:off x="0" y="2351"/>
          <a:ext cx="5394040" cy="160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Social distancing means not getting together with people who don't live with you</a:t>
          </a:r>
        </a:p>
      </dsp:txBody>
      <dsp:txXfrm>
        <a:off x="0" y="2351"/>
        <a:ext cx="5394040" cy="1603782"/>
      </dsp:txXfrm>
    </dsp:sp>
    <dsp:sp modelId="{392CE7B4-830F-4ED8-A879-0FA9A01238C3}">
      <dsp:nvSpPr>
        <dsp:cNvPr id="0" name=""/>
        <dsp:cNvSpPr/>
      </dsp:nvSpPr>
      <dsp:spPr>
        <a:xfrm>
          <a:off x="0" y="1606134"/>
          <a:ext cx="5394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4B2B7-06E9-40AC-84F7-A8A0DFEB24DF}">
      <dsp:nvSpPr>
        <dsp:cNvPr id="0" name=""/>
        <dsp:cNvSpPr/>
      </dsp:nvSpPr>
      <dsp:spPr>
        <a:xfrm>
          <a:off x="0" y="1606134"/>
          <a:ext cx="5394040" cy="160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Stay at least 2 meters (6 feet) from people because if someone coughs or sneezes, they spray small liquid droplets from their nose or mouth which might have a virus and if you are too close, you can breathe in the droplets.</a:t>
          </a:r>
        </a:p>
      </dsp:txBody>
      <dsp:txXfrm>
        <a:off x="0" y="1606134"/>
        <a:ext cx="5394040" cy="1603782"/>
      </dsp:txXfrm>
    </dsp:sp>
    <dsp:sp modelId="{ADF695F4-9BF9-4DDE-A080-A95F0B5D7A5C}">
      <dsp:nvSpPr>
        <dsp:cNvPr id="0" name=""/>
        <dsp:cNvSpPr/>
      </dsp:nvSpPr>
      <dsp:spPr>
        <a:xfrm>
          <a:off x="0" y="3209916"/>
          <a:ext cx="5394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7DC07-A587-4793-9924-1E38AFDADC8B}">
      <dsp:nvSpPr>
        <dsp:cNvPr id="0" name=""/>
        <dsp:cNvSpPr/>
      </dsp:nvSpPr>
      <dsp:spPr>
        <a:xfrm>
          <a:off x="0" y="3209916"/>
          <a:ext cx="5394040" cy="160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Resources- cdc.gov, kidshealth.org</a:t>
          </a:r>
        </a:p>
      </dsp:txBody>
      <dsp:txXfrm>
        <a:off x="0" y="3209916"/>
        <a:ext cx="5394040" cy="1603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AE1A0-02A3-4CFD-9DEE-6F853D5B3795}">
      <dsp:nvSpPr>
        <dsp:cNvPr id="0" name=""/>
        <dsp:cNvSpPr/>
      </dsp:nvSpPr>
      <dsp:spPr>
        <a:xfrm>
          <a:off x="0" y="308812"/>
          <a:ext cx="9134391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who.int (World Health Organization)</a:t>
          </a:r>
        </a:p>
      </dsp:txBody>
      <dsp:txXfrm>
        <a:off x="52688" y="361500"/>
        <a:ext cx="9029015" cy="973949"/>
      </dsp:txXfrm>
    </dsp:sp>
    <dsp:sp modelId="{DC526878-06F8-49DE-B898-29FCB57AEDDB}">
      <dsp:nvSpPr>
        <dsp:cNvPr id="0" name=""/>
        <dsp:cNvSpPr/>
      </dsp:nvSpPr>
      <dsp:spPr>
        <a:xfrm>
          <a:off x="0" y="1517737"/>
          <a:ext cx="9134391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cdc.gov</a:t>
          </a:r>
        </a:p>
      </dsp:txBody>
      <dsp:txXfrm>
        <a:off x="52688" y="1570425"/>
        <a:ext cx="9029015" cy="973949"/>
      </dsp:txXfrm>
    </dsp:sp>
    <dsp:sp modelId="{6DE6E4E2-0AE2-417C-817B-FAC9FC366046}">
      <dsp:nvSpPr>
        <dsp:cNvPr id="0" name=""/>
        <dsp:cNvSpPr/>
      </dsp:nvSpPr>
      <dsp:spPr>
        <a:xfrm>
          <a:off x="0" y="2726662"/>
          <a:ext cx="9134391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kidshealth.org</a:t>
          </a:r>
        </a:p>
      </dsp:txBody>
      <dsp:txXfrm>
        <a:off x="52688" y="2779350"/>
        <a:ext cx="9029015" cy="97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the_2019%E2%80%9320_coronavirus_pandemic_in_March_20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presurfer.blogspot.com/2010/10/whos-not-washing-their-hands.html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newsentrepreneurs.blogspot.com/2017/01/the-hidden-power-of-social-capital-for.html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7551-D40E-4E16-ACAE-C5EB1656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US" sz="5000"/>
              <a:t>How To Avoid Getting Covid-19</a:t>
            </a:r>
          </a:p>
        </p:txBody>
      </p:sp>
      <p:pic>
        <p:nvPicPr>
          <p:cNvPr id="4" name="Picture 4" descr="A picture containing cake, hand, holding, train&#10;&#10;Description generated with very high confidence">
            <a:extLst>
              <a:ext uri="{FF2B5EF4-FFF2-40B4-BE49-F238E27FC236}">
                <a16:creationId xmlns:a16="http://schemas.microsoft.com/office/drawing/2014/main" id="{B6ABEEF6-C23E-4BB9-A03E-986A45BF8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9969" y="2362200"/>
            <a:ext cx="4094225" cy="4114800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77F8D98-F47E-41CC-945F-978B7B39E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3522829" cy="3047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100"/>
              <a:t>By </a:t>
            </a:r>
            <a:r>
              <a:rPr lang="en-US" sz="3100" smtClean="0"/>
              <a:t>Rakesh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26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27BB-3FFA-4253-9A03-47B6C9EC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924" y="413360"/>
            <a:ext cx="4261344" cy="1371600"/>
          </a:xfrm>
        </p:spPr>
        <p:txBody>
          <a:bodyPr anchor="b">
            <a:normAutofit/>
          </a:bodyPr>
          <a:lstStyle/>
          <a:p>
            <a:r>
              <a:rPr lang="en-US"/>
              <a:t>Wash your Hands</a:t>
            </a:r>
          </a:p>
        </p:txBody>
      </p:sp>
      <p:pic>
        <p:nvPicPr>
          <p:cNvPr id="76" name="Picture 76" descr="A picture containing indoor, table, food, sink&#10;&#10;Description generated with very high confidence">
            <a:extLst>
              <a:ext uri="{FF2B5EF4-FFF2-40B4-BE49-F238E27FC236}">
                <a16:creationId xmlns:a16="http://schemas.microsoft.com/office/drawing/2014/main" id="{AD78DC2F-91BC-4155-BC06-66F9A2CFEC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5075" y="2325256"/>
            <a:ext cx="5272285" cy="3446894"/>
          </a:xfr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8F15C5-7599-4F97-B40C-F4591C614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072478"/>
              </p:ext>
            </p:extLst>
          </p:nvPr>
        </p:nvGraphicFramePr>
        <p:xfrm>
          <a:off x="283969" y="1768905"/>
          <a:ext cx="5903529" cy="496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49291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DB61-761C-4C68-81CA-64A5D3B1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US"/>
              <a:t>Don’t Touch Your Face</a:t>
            </a:r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761A1D2-E2D7-4F84-95A1-C145470F9E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1583" y="1905001"/>
            <a:ext cx="4114800" cy="4114800"/>
          </a:xfrm>
          <a:noFill/>
        </p:spPr>
      </p:pic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12526ED2-8D10-40C0-BEBB-28AE8BB3C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974264"/>
              </p:ext>
            </p:extLst>
          </p:nvPr>
        </p:nvGraphicFramePr>
        <p:xfrm>
          <a:off x="1160262" y="1905001"/>
          <a:ext cx="5120516" cy="481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7137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E696-8355-457A-A45C-381AE6E1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US"/>
              <a:t>Social Distancing</a:t>
            </a:r>
          </a:p>
        </p:txBody>
      </p:sp>
      <p:pic>
        <p:nvPicPr>
          <p:cNvPr id="5" name="Picture 5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8B56B7FD-0831-4433-B0DA-1EDA63334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3796" y="2401730"/>
            <a:ext cx="4419600" cy="3121342"/>
          </a:xfrm>
          <a:noFill/>
        </p:spPr>
      </p:pic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9590882E-809F-412A-933D-E9FAAEB87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366988"/>
              </p:ext>
            </p:extLst>
          </p:nvPr>
        </p:nvGraphicFramePr>
        <p:xfrm>
          <a:off x="1157572" y="2041949"/>
          <a:ext cx="5394040" cy="481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16799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6A36-A166-4569-AEBF-9E8612FE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Resources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6C7E84-88A3-42B2-937F-6D2BA7925E5B}"/>
              </a:ext>
            </a:extLst>
          </p:cNvPr>
          <p:cNvGraphicFramePr/>
          <p:nvPr/>
        </p:nvGraphicFramePr>
        <p:xfrm>
          <a:off x="1522413" y="1904999"/>
          <a:ext cx="9134391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81207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Digital Blue Tunnel 16x9</vt:lpstr>
      <vt:lpstr>How To Avoid Getting Covid-19</vt:lpstr>
      <vt:lpstr>Wash your Hands</vt:lpstr>
      <vt:lpstr>Don’t Touch Your Face</vt:lpstr>
      <vt:lpstr>Social Distancing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Perez, Kimberly</dc:creator>
  <cp:lastModifiedBy>Perez, Kimberly</cp:lastModifiedBy>
  <cp:revision>3</cp:revision>
  <dcterms:created xsi:type="dcterms:W3CDTF">2020-04-16T17:24:54Z</dcterms:created>
  <dcterms:modified xsi:type="dcterms:W3CDTF">2020-05-04T23:50:58Z</dcterms:modified>
</cp:coreProperties>
</file>