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1FFE1-660C-4BD6-AB73-33A07D622E9D}" v="3" dt="2020-04-27T17:27:00.796"/>
    <p1510:client id="{A7444BB5-0318-4715-BBB1-6F65D41A587B}" v="24" dt="2020-04-21T19:47:56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man, Cooper" userId="S::171060069@edu.leonschools.net::8dd3a0b5-09b3-4448-8e39-c0bd28f57566" providerId="AD" clId="Web-{8831FFE1-660C-4BD6-AB73-33A07D622E9D}"/>
    <pc:docChg chg="modSld">
      <pc:chgData name="Goodman, Cooper" userId="S::171060069@edu.leonschools.net::8dd3a0b5-09b3-4448-8e39-c0bd28f57566" providerId="AD" clId="Web-{8831FFE1-660C-4BD6-AB73-33A07D622E9D}" dt="2020-04-27T17:27:00.796" v="2" actId="20577"/>
      <pc:docMkLst>
        <pc:docMk/>
      </pc:docMkLst>
      <pc:sldChg chg="modSp">
        <pc:chgData name="Goodman, Cooper" userId="S::171060069@edu.leonschools.net::8dd3a0b5-09b3-4448-8e39-c0bd28f57566" providerId="AD" clId="Web-{8831FFE1-660C-4BD6-AB73-33A07D622E9D}" dt="2020-04-27T17:26:48.030" v="1" actId="20577"/>
        <pc:sldMkLst>
          <pc:docMk/>
          <pc:sldMk cId="3353599157" sldId="257"/>
        </pc:sldMkLst>
        <pc:spChg chg="mod">
          <ac:chgData name="Goodman, Cooper" userId="S::171060069@edu.leonschools.net::8dd3a0b5-09b3-4448-8e39-c0bd28f57566" providerId="AD" clId="Web-{8831FFE1-660C-4BD6-AB73-33A07D622E9D}" dt="2020-04-27T17:26:48.030" v="1" actId="20577"/>
          <ac:spMkLst>
            <pc:docMk/>
            <pc:sldMk cId="3353599157" sldId="257"/>
            <ac:spMk id="6" creationId="{C0CB3AC1-0D69-4F27-B0F5-29CFCA47AA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219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2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049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4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DDD011-642B-469E-B900-DCDECB196D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8A3E7F-9387-412C-9B42-3DE194AB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4.5_stars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children.html" TargetMode="External"/><Relationship Id="rId2" Type="http://schemas.openxmlformats.org/officeDocument/2006/relationships/hyperlink" Target="https://www.theladders.com/career-advice/10-ways-to-keep-your-family-happy-and-healthy-during-coronavirus-isolat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89nN03pBzI?feature=oembed" TargetMode="External"/><Relationship Id="rId4" Type="http://schemas.openxmlformats.org/officeDocument/2006/relationships/hyperlink" Target="https://www.youtube.com/watch?v=L89nN03pBz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A1B486-CCAA-437F-B255-CE23B07E65ED}"/>
              </a:ext>
            </a:extLst>
          </p:cNvPr>
          <p:cNvSpPr/>
          <p:nvPr/>
        </p:nvSpPr>
        <p:spPr>
          <a:xfrm rot="21160076">
            <a:off x="3772092" y="4832553"/>
            <a:ext cx="1731146" cy="1127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4A5BB-9E4E-48AA-8B43-78FB85EE6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261" y="336046"/>
            <a:ext cx="11033617" cy="2921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Helping your Kids during the Corona 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91C28-35BF-4612-A7AF-518450EC4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Power point and video</a:t>
            </a:r>
          </a:p>
        </p:txBody>
      </p:sp>
      <p:pic>
        <p:nvPicPr>
          <p:cNvPr id="12" name="Picture 11" descr="A picture containing sitting, background, front, table&#10;&#10;Description automatically generated">
            <a:extLst>
              <a:ext uri="{FF2B5EF4-FFF2-40B4-BE49-F238E27FC236}">
                <a16:creationId xmlns:a16="http://schemas.microsoft.com/office/drawing/2014/main" id="{315103E9-6D6A-4121-BE0A-D4CDB729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1397307">
            <a:off x="3835218" y="4687014"/>
            <a:ext cx="4348904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963E-06C1-D04E-A3D6-CCFC2116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84A3-70F2-A94F-9374-E2B29D0A3D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How can you help your Kids</a:t>
            </a:r>
          </a:p>
          <a:p>
            <a:r>
              <a:rPr lang="en-US"/>
              <a:t>Ways our family is staying healthy</a:t>
            </a:r>
          </a:p>
          <a:p>
            <a:r>
              <a:rPr lang="en-US"/>
              <a:t>Video to help wash hands</a:t>
            </a:r>
          </a:p>
          <a:p>
            <a:r>
              <a:rPr lang="en-US"/>
              <a:t>Example of me washing my hands</a:t>
            </a:r>
          </a:p>
        </p:txBody>
      </p:sp>
    </p:spTree>
    <p:extLst>
      <p:ext uri="{BB962C8B-B14F-4D97-AF65-F5344CB8AC3E}">
        <p14:creationId xmlns:p14="http://schemas.microsoft.com/office/powerpoint/2010/main" val="3471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701FF-FF21-4EB7-A4F0-E60DAFBD82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^G7ell%UB&amp;37#Ln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B3AC1-0D69-4F27-B0F5-29CFCA47AA45}"/>
              </a:ext>
            </a:extLst>
          </p:cNvPr>
          <p:cNvSpPr txBox="1"/>
          <p:nvPr/>
        </p:nvSpPr>
        <p:spPr>
          <a:xfrm>
            <a:off x="0" y="1767798"/>
            <a:ext cx="12192000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https://www.theladders.com/career-advice/10-ways-to-keep-your-family-happy-and-healthy-during-coronavirus-isolation</a:t>
            </a:r>
            <a:endParaRPr lang="en-US" sz="4800">
              <a:solidFill>
                <a:srgbClr val="FFC000"/>
              </a:solidFill>
            </a:endParaRPr>
          </a:p>
          <a:p>
            <a:endParaRPr lang="en-US" sz="4800">
              <a:solidFill>
                <a:srgbClr val="FFC000"/>
              </a:solidFill>
            </a:endParaRPr>
          </a:p>
          <a:p>
            <a:r>
              <a:rPr lang="en-US" sz="480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https://www.cdc.gov/coronavirus/2019-ncov/daily-life-coping/children.html</a:t>
            </a:r>
            <a:endParaRPr lang="en-US" sz="4800" b="1">
              <a:solidFill>
                <a:srgbClr val="00B0F0"/>
              </a:solidFill>
              <a:latin typeface="Barlow Medium"/>
            </a:endParaRPr>
          </a:p>
          <a:p>
            <a:r>
              <a:rPr lang="en-US" b="1"/>
              <a:t>1. Decide What You Want Your Kids To Know and Talk With Them</a:t>
            </a:r>
            <a:endParaRPr lang="en-US" sz="4800" b="1">
              <a:solidFill>
                <a:srgbClr val="000000"/>
              </a:solidFill>
              <a:latin typeface="Barlow Medium"/>
            </a:endParaRPr>
          </a:p>
          <a:p>
            <a:r>
              <a:rPr lang="en-US" b="1"/>
              <a:t>2. Don’t Let Young Kids Watch The News and Monitor News Intake for Older Kids</a:t>
            </a:r>
          </a:p>
          <a:p>
            <a:r>
              <a:rPr lang="en-US" b="1"/>
              <a:t>3. Let Your Kids Help Make a Centralized Sanitation Station and “To-Go Bag”</a:t>
            </a:r>
          </a:p>
          <a:p>
            <a:r>
              <a:rPr lang="en-US" b="1"/>
              <a:t>4. Schedule Calls and Video Chats with Friends and Family</a:t>
            </a:r>
            <a:endParaRPr lang="en-US" sz="4800" b="1"/>
          </a:p>
          <a:p>
            <a:r>
              <a:rPr lang="en-US" b="1"/>
              <a:t>5. Go Outside When You Can</a:t>
            </a:r>
            <a:endParaRPr lang="en-US" sz="4800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8A116C-DD11-0144-AFF5-B402D22BF4D6}"/>
              </a:ext>
            </a:extLst>
          </p:cNvPr>
          <p:cNvSpPr txBox="1">
            <a:spLocks/>
          </p:cNvSpPr>
          <p:nvPr/>
        </p:nvSpPr>
        <p:spPr>
          <a:xfrm>
            <a:off x="897559" y="249639"/>
            <a:ext cx="1039688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Ways to Help your kids during the Corona Virus</a:t>
            </a:r>
          </a:p>
        </p:txBody>
      </p:sp>
    </p:spTree>
    <p:extLst>
      <p:ext uri="{BB962C8B-B14F-4D97-AF65-F5344CB8AC3E}">
        <p14:creationId xmlns:p14="http://schemas.microsoft.com/office/powerpoint/2010/main" val="33535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12FF68-475A-434F-85AE-A85D5FB6A582}"/>
              </a:ext>
            </a:extLst>
          </p:cNvPr>
          <p:cNvSpPr txBox="1">
            <a:spLocks/>
          </p:cNvSpPr>
          <p:nvPr/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What our Family is doing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/>
              <a:t>Washing our hands a lot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/>
              <a:t>bringing wipes every time we leave the house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/>
              <a:t>having a cleaning station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F8BFF8-8E1B-4D7F-B48C-162F5533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92" y="2973083"/>
            <a:ext cx="4503708" cy="38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08CF7-D960-4D6B-B2C2-B00F703DB1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2516E-F720-4324-A3CB-0D467BD3ECAE}"/>
              </a:ext>
            </a:extLst>
          </p:cNvPr>
          <p:cNvSpPr txBox="1"/>
          <p:nvPr/>
        </p:nvSpPr>
        <p:spPr>
          <a:xfrm>
            <a:off x="0" y="-1486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WATCH THE VIDEO!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C6ECB7-A2D3-41C1-A3E2-F4C2EA04FD37}"/>
              </a:ext>
            </a:extLst>
          </p:cNvPr>
          <p:cNvGrpSpPr/>
          <p:nvPr/>
        </p:nvGrpSpPr>
        <p:grpSpPr>
          <a:xfrm>
            <a:off x="132795" y="1575729"/>
            <a:ext cx="12083247" cy="1075216"/>
            <a:chOff x="132795" y="1575729"/>
            <a:chExt cx="12083247" cy="10752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93B22F-55A5-44CA-A306-362B6169073E}"/>
                </a:ext>
              </a:extLst>
            </p:cNvPr>
            <p:cNvGrpSpPr/>
            <p:nvPr/>
          </p:nvGrpSpPr>
          <p:grpSpPr>
            <a:xfrm>
              <a:off x="132795" y="1594503"/>
              <a:ext cx="12083247" cy="1056442"/>
              <a:chOff x="-9617" y="1594503"/>
              <a:chExt cx="12083247" cy="1056442"/>
            </a:xfrm>
          </p:grpSpPr>
          <p:sp>
            <p:nvSpPr>
              <p:cNvPr id="6" name="Plaque 5">
                <a:extLst>
                  <a:ext uri="{FF2B5EF4-FFF2-40B4-BE49-F238E27FC236}">
                    <a16:creationId xmlns:a16="http://schemas.microsoft.com/office/drawing/2014/main" id="{417D0F8F-E700-49A7-BC9C-AE2BF79913FA}"/>
                  </a:ext>
                </a:extLst>
              </p:cNvPr>
              <p:cNvSpPr/>
              <p:nvPr/>
            </p:nvSpPr>
            <p:spPr>
              <a:xfrm>
                <a:off x="9658904" y="1594503"/>
                <a:ext cx="2414726" cy="1056442"/>
              </a:xfrm>
              <a:prstGeom prst="plaque">
                <a:avLst/>
              </a:prstGeom>
              <a:solidFill>
                <a:srgbClr val="FFFF00"/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051081D-E00E-4340-9AC4-DF7F699B40C7}"/>
                  </a:ext>
                </a:extLst>
              </p:cNvPr>
              <p:cNvGrpSpPr/>
              <p:nvPr/>
            </p:nvGrpSpPr>
            <p:grpSpPr>
              <a:xfrm>
                <a:off x="-9617" y="1594503"/>
                <a:ext cx="4839069" cy="1056442"/>
                <a:chOff x="-9617" y="1594503"/>
                <a:chExt cx="4839069" cy="1056442"/>
              </a:xfrm>
            </p:grpSpPr>
            <p:sp>
              <p:nvSpPr>
                <p:cNvPr id="4" name="Plaque 3">
                  <a:extLst>
                    <a:ext uri="{FF2B5EF4-FFF2-40B4-BE49-F238E27FC236}">
                      <a16:creationId xmlns:a16="http://schemas.microsoft.com/office/drawing/2014/main" id="{8C09F174-42BE-469E-B473-D4029237BF19}"/>
                    </a:ext>
                  </a:extLst>
                </p:cNvPr>
                <p:cNvSpPr/>
                <p:nvPr/>
              </p:nvSpPr>
              <p:spPr>
                <a:xfrm>
                  <a:off x="2414726" y="1594503"/>
                  <a:ext cx="2414726" cy="1056442"/>
                </a:xfrm>
                <a:prstGeom prst="plaque">
                  <a:avLst/>
                </a:prstGeom>
                <a:solidFill>
                  <a:srgbClr val="FFFF00"/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Plaque 6">
                  <a:extLst>
                    <a:ext uri="{FF2B5EF4-FFF2-40B4-BE49-F238E27FC236}">
                      <a16:creationId xmlns:a16="http://schemas.microsoft.com/office/drawing/2014/main" id="{29C57FF9-E42F-47C5-B76F-C7D10C5614B4}"/>
                    </a:ext>
                  </a:extLst>
                </p:cNvPr>
                <p:cNvSpPr/>
                <p:nvPr/>
              </p:nvSpPr>
              <p:spPr>
                <a:xfrm>
                  <a:off x="-9617" y="1594503"/>
                  <a:ext cx="2414726" cy="1056442"/>
                </a:xfrm>
                <a:prstGeom prst="plaque">
                  <a:avLst/>
                </a:prstGeom>
                <a:solidFill>
                  <a:srgbClr val="FFFF00"/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6BA8200-305E-4A25-856F-9CC57790F18C}"/>
                  </a:ext>
                </a:extLst>
              </p:cNvPr>
              <p:cNvGrpSpPr/>
              <p:nvPr/>
            </p:nvGrpSpPr>
            <p:grpSpPr>
              <a:xfrm>
                <a:off x="4829452" y="1594503"/>
                <a:ext cx="4839069" cy="1056442"/>
                <a:chOff x="-9617" y="1594503"/>
                <a:chExt cx="4839069" cy="1056442"/>
              </a:xfrm>
            </p:grpSpPr>
            <p:sp>
              <p:nvSpPr>
                <p:cNvPr id="11" name="Plaque 10">
                  <a:extLst>
                    <a:ext uri="{FF2B5EF4-FFF2-40B4-BE49-F238E27FC236}">
                      <a16:creationId xmlns:a16="http://schemas.microsoft.com/office/drawing/2014/main" id="{F4BFCA69-1816-463A-ACD0-865F6B0B7EF7}"/>
                    </a:ext>
                  </a:extLst>
                </p:cNvPr>
                <p:cNvSpPr/>
                <p:nvPr/>
              </p:nvSpPr>
              <p:spPr>
                <a:xfrm>
                  <a:off x="2414726" y="1594503"/>
                  <a:ext cx="2414726" cy="1056442"/>
                </a:xfrm>
                <a:prstGeom prst="plaque">
                  <a:avLst/>
                </a:prstGeom>
                <a:solidFill>
                  <a:srgbClr val="FFFF00"/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Plaque 11">
                  <a:extLst>
                    <a:ext uri="{FF2B5EF4-FFF2-40B4-BE49-F238E27FC236}">
                      <a16:creationId xmlns:a16="http://schemas.microsoft.com/office/drawing/2014/main" id="{D3483747-CF66-4553-9136-29ADB7846EA3}"/>
                    </a:ext>
                  </a:extLst>
                </p:cNvPr>
                <p:cNvSpPr/>
                <p:nvPr/>
              </p:nvSpPr>
              <p:spPr>
                <a:xfrm>
                  <a:off x="-9617" y="1594503"/>
                  <a:ext cx="2414726" cy="1056442"/>
                </a:xfrm>
                <a:prstGeom prst="plaque">
                  <a:avLst/>
                </a:prstGeom>
                <a:solidFill>
                  <a:srgbClr val="FFFF00"/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6CACEA1-9CE4-47FB-A080-56AF5D021F93}"/>
                </a:ext>
              </a:extLst>
            </p:cNvPr>
            <p:cNvGrpSpPr/>
            <p:nvPr/>
          </p:nvGrpSpPr>
          <p:grpSpPr>
            <a:xfrm>
              <a:off x="142412" y="1585116"/>
              <a:ext cx="4776560" cy="809606"/>
              <a:chOff x="142412" y="1585116"/>
              <a:chExt cx="4776560" cy="80960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64EEF5-86D2-4AEE-932C-71A1FD0B99F9}"/>
                  </a:ext>
                </a:extLst>
              </p:cNvPr>
              <p:cNvSpPr txBox="1"/>
              <p:nvPr/>
            </p:nvSpPr>
            <p:spPr>
              <a:xfrm>
                <a:off x="142412" y="1594503"/>
                <a:ext cx="239068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  <a:p>
                <a:pPr algn="ctr"/>
                <a:r>
                  <a:rPr lang="en-US" sz="2800"/>
                  <a:t>TICKET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AC67A5-12CD-4BCC-9028-3377A37E6EB1}"/>
                  </a:ext>
                </a:extLst>
              </p:cNvPr>
              <p:cNvSpPr txBox="1"/>
              <p:nvPr/>
            </p:nvSpPr>
            <p:spPr>
              <a:xfrm>
                <a:off x="2528288" y="1585116"/>
                <a:ext cx="239068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  <a:p>
                <a:pPr algn="ctr"/>
                <a:r>
                  <a:rPr lang="en-US" sz="2800"/>
                  <a:t>TICKET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98CBCF-13EB-48FB-A039-DAEE7DCC4B95}"/>
                </a:ext>
              </a:extLst>
            </p:cNvPr>
            <p:cNvSpPr txBox="1"/>
            <p:nvPr/>
          </p:nvSpPr>
          <p:spPr>
            <a:xfrm>
              <a:off x="9825358" y="1594503"/>
              <a:ext cx="239068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sz="2800"/>
                <a:t>TICKET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EE7DBB1-6AE1-4307-BD9A-9D4055388189}"/>
                </a:ext>
              </a:extLst>
            </p:cNvPr>
            <p:cNvGrpSpPr/>
            <p:nvPr/>
          </p:nvGrpSpPr>
          <p:grpSpPr>
            <a:xfrm>
              <a:off x="4971864" y="1575729"/>
              <a:ext cx="4776560" cy="809606"/>
              <a:chOff x="142412" y="1585116"/>
              <a:chExt cx="4776560" cy="80960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E85378-BADA-425E-B21D-666141A89F89}"/>
                  </a:ext>
                </a:extLst>
              </p:cNvPr>
              <p:cNvSpPr txBox="1"/>
              <p:nvPr/>
            </p:nvSpPr>
            <p:spPr>
              <a:xfrm>
                <a:off x="142412" y="1594503"/>
                <a:ext cx="239068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  <a:p>
                <a:pPr algn="ctr"/>
                <a:r>
                  <a:rPr lang="en-US" sz="2800"/>
                  <a:t>TICKET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5E75C9-AAA8-48D8-93F3-19AEAA773AFD}"/>
                  </a:ext>
                </a:extLst>
              </p:cNvPr>
              <p:cNvSpPr txBox="1"/>
              <p:nvPr/>
            </p:nvSpPr>
            <p:spPr>
              <a:xfrm>
                <a:off x="2528288" y="1585116"/>
                <a:ext cx="239068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  <a:p>
                <a:pPr algn="ctr"/>
                <a:r>
                  <a:rPr lang="en-US" sz="2800"/>
                  <a:t>TICKET</a:t>
                </a:r>
              </a:p>
            </p:txBody>
          </p:sp>
        </p:grpSp>
      </p:grpSp>
      <p:sp>
        <p:nvSpPr>
          <p:cNvPr id="23" name="Rectangle: Beveled 22">
            <a:extLst>
              <a:ext uri="{FF2B5EF4-FFF2-40B4-BE49-F238E27FC236}">
                <a16:creationId xmlns:a16="http://schemas.microsoft.com/office/drawing/2014/main" id="{9C9F17D8-5A01-4FA0-BA38-3817FEF2323D}"/>
              </a:ext>
            </a:extLst>
          </p:cNvPr>
          <p:cNvSpPr/>
          <p:nvPr/>
        </p:nvSpPr>
        <p:spPr>
          <a:xfrm>
            <a:off x="0" y="2796466"/>
            <a:ext cx="12216042" cy="4080308"/>
          </a:xfrm>
          <a:prstGeom prst="bevel">
            <a:avLst>
              <a:gd name="adj" fmla="val 5755"/>
            </a:avLst>
          </a:prstGeom>
          <a:solidFill>
            <a:srgbClr val="FDFFB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Wash Your Hands with Baby Shark | Baby Shark Hand Wash Challenge | @Baby Shark Official">
            <a:hlinkClick r:id="" action="ppaction://media"/>
            <a:extLst>
              <a:ext uri="{FF2B5EF4-FFF2-40B4-BE49-F238E27FC236}">
                <a16:creationId xmlns:a16="http://schemas.microsoft.com/office/drawing/2014/main" id="{8E4C1DA7-4ADF-4749-8750-3EE43DE1B9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815240"/>
            <a:ext cx="12216042" cy="40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1CB204-2CE3-45A9-A84D-2F919BBBAF94}"/>
              </a:ext>
            </a:extLst>
          </p:cNvPr>
          <p:cNvSpPr txBox="1"/>
          <p:nvPr/>
        </p:nvSpPr>
        <p:spPr>
          <a:xfrm>
            <a:off x="0" y="6617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Here is a video your kids can watch to make sure they wash their hands for 20 seconds</a:t>
            </a:r>
          </a:p>
          <a:p>
            <a:pPr algn="ctr"/>
            <a:r>
              <a:rPr lang="en-US" sz="2000"/>
              <a:t>Thanks to you-Tube for letting me use thar video </a:t>
            </a:r>
            <a:r>
              <a:rPr lang="en-US" sz="200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https://www.youtube.com/watch?v=L89nN03pBzI </a:t>
            </a:r>
            <a:endParaRPr lang="en-US" sz="2000">
              <a:solidFill>
                <a:srgbClr val="00B0F0"/>
              </a:solidFill>
            </a:endParaRPr>
          </a:p>
          <a:p>
            <a:pPr algn="ctr"/>
            <a:r>
              <a:rPr lang="en-US" sz="1400"/>
              <a:t>(Video copied and pasted from you-tube)</a:t>
            </a:r>
          </a:p>
        </p:txBody>
      </p:sp>
    </p:spTree>
    <p:extLst>
      <p:ext uri="{BB962C8B-B14F-4D97-AF65-F5344CB8AC3E}">
        <p14:creationId xmlns:p14="http://schemas.microsoft.com/office/powerpoint/2010/main" val="8515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394 L 1.03411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2F0CC-6661-4008-84BD-A19DCA47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BY!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ideo (1)">
            <a:hlinkClick r:id="" action="ppaction://media"/>
            <a:extLst>
              <a:ext uri="{FF2B5EF4-FFF2-40B4-BE49-F238E27FC236}">
                <a16:creationId xmlns:a16="http://schemas.microsoft.com/office/drawing/2014/main" id="{1B0CD471-391B-4F3C-8DE9-1ED2B8DCDA29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91883" y="450792"/>
            <a:ext cx="6653454" cy="59500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90F15D-4F8F-4E00-B2C1-2A4C51A0D2B9}"/>
              </a:ext>
            </a:extLst>
          </p:cNvPr>
          <p:cNvSpPr/>
          <p:nvPr/>
        </p:nvSpPr>
        <p:spPr>
          <a:xfrm>
            <a:off x="0" y="1"/>
            <a:ext cx="463299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9B107-64C4-443B-BA1D-4AC29FFCBADB}"/>
              </a:ext>
            </a:extLst>
          </p:cNvPr>
          <p:cNvSpPr txBox="1"/>
          <p:nvPr/>
        </p:nvSpPr>
        <p:spPr>
          <a:xfrm>
            <a:off x="-19807" y="-11679"/>
            <a:ext cx="46496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9600"/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2801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38A03-E7D0-4D0C-BE7B-38E25251C6A8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Thanks for watching</a:t>
            </a:r>
          </a:p>
          <a:p>
            <a:pPr algn="ctr"/>
            <a:r>
              <a:rPr lang="en-US"/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16333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A38419-5B7A-4A2A-BF8B-B8B646493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49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Barlow Medium</vt:lpstr>
      <vt:lpstr>Impact</vt:lpstr>
      <vt:lpstr>Main Event</vt:lpstr>
      <vt:lpstr>Helping your Kids during the Corona Virus</vt:lpstr>
      <vt:lpstr>Introduction</vt:lpstr>
      <vt:lpstr>PowerPoint Presentation</vt:lpstr>
      <vt:lpstr>PowerPoint Presentation</vt:lpstr>
      <vt:lpstr>PowerPoint Presentation</vt:lpstr>
      <vt:lpstr>BY!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spreading germs!</dc:title>
  <dc:creator>Logan Cox</dc:creator>
  <cp:lastModifiedBy>Perez, Kimberly</cp:lastModifiedBy>
  <cp:revision>2</cp:revision>
  <dcterms:created xsi:type="dcterms:W3CDTF">2020-04-17T17:24:56Z</dcterms:created>
  <dcterms:modified xsi:type="dcterms:W3CDTF">2020-04-27T18:44:49Z</dcterms:modified>
</cp:coreProperties>
</file>