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58"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1" autoAdjust="0"/>
    <p:restoredTop sz="94660"/>
  </p:normalViewPr>
  <p:slideViewPr>
    <p:cSldViewPr snapToGrid="0" showGuides="1">
      <p:cViewPr varScale="1">
        <p:scale>
          <a:sx n="57" d="100"/>
          <a:sy n="57" d="100"/>
        </p:scale>
        <p:origin x="102" y="78"/>
      </p:cViewPr>
      <p:guideLst>
        <p:guide orient="horz" pos="216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 ESSENCE" panose="02000000000000000000" pitchFamily="2" charset="0"/>
              </a:rPr>
              <a:t>Handwashing</a:t>
            </a:r>
            <a:br>
              <a:rPr lang="en-US" dirty="0" smtClean="0">
                <a:latin typeface="AR ESSENCE" panose="02000000000000000000" pitchFamily="2" charset="0"/>
              </a:rPr>
            </a:br>
            <a:r>
              <a:rPr lang="en-US" sz="3200" dirty="0" smtClean="0">
                <a:latin typeface="AR ESSENCE" panose="02000000000000000000" pitchFamily="2" charset="0"/>
              </a:rPr>
              <a:t>a vital role in staying healthy</a:t>
            </a:r>
            <a:endParaRPr lang="en-US" dirty="0">
              <a:latin typeface="AR ESSENCE" panose="02000000000000000000" pitchFamily="2" charset="0"/>
            </a:endParaRPr>
          </a:p>
        </p:txBody>
      </p:sp>
      <p:sp>
        <p:nvSpPr>
          <p:cNvPr id="3" name="Subtitle 2"/>
          <p:cNvSpPr>
            <a:spLocks noGrp="1"/>
          </p:cNvSpPr>
          <p:nvPr>
            <p:ph type="subTitle" idx="1"/>
          </p:nvPr>
        </p:nvSpPr>
        <p:spPr/>
        <p:txBody>
          <a:bodyPr/>
          <a:lstStyle/>
          <a:p>
            <a:r>
              <a:rPr lang="en-US" smtClean="0">
                <a:solidFill>
                  <a:schemeClr val="tx1"/>
                </a:solidFill>
              </a:rPr>
              <a:t>b</a:t>
            </a:r>
            <a:r>
              <a:rPr lang="en-US" cap="none" smtClean="0">
                <a:solidFill>
                  <a:schemeClr val="tx1"/>
                </a:solidFill>
              </a:rPr>
              <a:t>y </a:t>
            </a:r>
            <a:r>
              <a:rPr lang="en-US" cap="none" smtClean="0">
                <a:solidFill>
                  <a:schemeClr val="tx1"/>
                </a:solidFill>
              </a:rPr>
              <a:t>Lexi</a:t>
            </a:r>
            <a:endParaRPr lang="en-US" cap="none" dirty="0">
              <a:solidFill>
                <a:schemeClr val="tx1"/>
              </a:solidFill>
            </a:endParaRPr>
          </a:p>
        </p:txBody>
      </p:sp>
    </p:spTree>
    <p:extLst>
      <p:ext uri="{BB962C8B-B14F-4D97-AF65-F5344CB8AC3E}">
        <p14:creationId xmlns:p14="http://schemas.microsoft.com/office/powerpoint/2010/main" val="1542753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91" y="259132"/>
            <a:ext cx="10364451" cy="1596177"/>
          </a:xfrm>
        </p:spPr>
        <p:txBody>
          <a:bodyPr/>
          <a:lstStyle/>
          <a:p>
            <a:r>
              <a:rPr lang="en-US" dirty="0" smtClean="0">
                <a:latin typeface="AR ESSENCE" panose="02000000000000000000" pitchFamily="2" charset="0"/>
              </a:rPr>
              <a:t>How To Wash</a:t>
            </a:r>
            <a:endParaRPr lang="en-US" dirty="0"/>
          </a:p>
        </p:txBody>
      </p:sp>
      <p:pic>
        <p:nvPicPr>
          <p:cNvPr id="1026" name="Picture 2" descr="Keep Your Hands Clea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8631" y="1505026"/>
            <a:ext cx="7302786" cy="4126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2503" y="5631679"/>
            <a:ext cx="3262184" cy="276999"/>
          </a:xfrm>
          <a:prstGeom prst="rect">
            <a:avLst/>
          </a:prstGeom>
          <a:noFill/>
        </p:spPr>
        <p:txBody>
          <a:bodyPr wrap="square" rtlCol="0">
            <a:spAutoFit/>
          </a:bodyPr>
          <a:lstStyle/>
          <a:p>
            <a:r>
              <a:rPr lang="en-US" sz="1200" dirty="0" smtClean="0"/>
              <a:t>Source- Health Hub</a:t>
            </a:r>
            <a:endParaRPr lang="en-US" sz="1200" dirty="0"/>
          </a:p>
        </p:txBody>
      </p:sp>
      <p:sp>
        <p:nvSpPr>
          <p:cNvPr id="10" name="Rectangle 9"/>
          <p:cNvSpPr/>
          <p:nvPr/>
        </p:nvSpPr>
        <p:spPr>
          <a:xfrm>
            <a:off x="8067233" y="1855309"/>
            <a:ext cx="2971709" cy="3139321"/>
          </a:xfrm>
          <a:prstGeom prst="rect">
            <a:avLst/>
          </a:prstGeom>
        </p:spPr>
        <p:txBody>
          <a:bodyPr wrap="square">
            <a:spAutoFit/>
          </a:bodyPr>
          <a:lstStyle/>
          <a:p>
            <a:r>
              <a:rPr lang="en-US" sz="2200" dirty="0" smtClean="0"/>
              <a:t>You wash your hands every day, right? or at least you should, but do you do it the correct way? The way to correctly wash your hands is to do the motions on the left all in 20 seconds. </a:t>
            </a:r>
            <a:endParaRPr lang="en-US" sz="2200" dirty="0"/>
          </a:p>
        </p:txBody>
      </p:sp>
    </p:spTree>
    <p:extLst>
      <p:ext uri="{BB962C8B-B14F-4D97-AF65-F5344CB8AC3E}">
        <p14:creationId xmlns:p14="http://schemas.microsoft.com/office/powerpoint/2010/main" val="161158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Picture 3" descr="https://www.e-safe-anaesthesia.org/sessions/13_02/jpg/missed_sites_67.jpg"/>
          <p:cNvPicPr/>
          <p:nvPr/>
        </p:nvPicPr>
        <p:blipFill>
          <a:blip r:embed="rId2">
            <a:extLst>
              <a:ext uri="{28A0092B-C50C-407E-A947-70E740481C1C}">
                <a14:useLocalDpi xmlns:a14="http://schemas.microsoft.com/office/drawing/2010/main" val="0"/>
              </a:ext>
            </a:extLst>
          </a:blip>
          <a:srcRect/>
          <a:stretch>
            <a:fillRect/>
          </a:stretch>
        </p:blipFill>
        <p:spPr bwMode="auto">
          <a:xfrm>
            <a:off x="1636207" y="358923"/>
            <a:ext cx="9641393" cy="6289703"/>
          </a:xfrm>
          <a:prstGeom prst="rect">
            <a:avLst/>
          </a:prstGeom>
          <a:noFill/>
          <a:ln>
            <a:noFill/>
          </a:ln>
        </p:spPr>
      </p:pic>
      <p:sp>
        <p:nvSpPr>
          <p:cNvPr id="5" name="TextBox 4"/>
          <p:cNvSpPr txBox="1"/>
          <p:nvPr/>
        </p:nvSpPr>
        <p:spPr>
          <a:xfrm>
            <a:off x="5033473" y="6648626"/>
            <a:ext cx="2589376" cy="230832"/>
          </a:xfrm>
          <a:prstGeom prst="rect">
            <a:avLst/>
          </a:prstGeom>
          <a:noFill/>
        </p:spPr>
        <p:txBody>
          <a:bodyPr wrap="square" rtlCol="0">
            <a:spAutoFit/>
          </a:bodyPr>
          <a:lstStyle/>
          <a:p>
            <a:r>
              <a:rPr lang="en-US" sz="900" dirty="0"/>
              <a:t>royal college of </a:t>
            </a:r>
            <a:r>
              <a:rPr lang="en-US" sz="900" dirty="0" err="1"/>
              <a:t>anaethesia</a:t>
            </a:r>
            <a:r>
              <a:rPr lang="en-US" sz="900" dirty="0"/>
              <a:t> e-safe 2</a:t>
            </a:r>
            <a:r>
              <a:rPr lang="en-US" sz="900" baseline="30000" dirty="0"/>
              <a:t>nd</a:t>
            </a:r>
            <a:r>
              <a:rPr lang="en-US" sz="900" dirty="0"/>
              <a:t> edition 2019</a:t>
            </a:r>
          </a:p>
        </p:txBody>
      </p:sp>
    </p:spTree>
    <p:extLst>
      <p:ext uri="{BB962C8B-B14F-4D97-AF65-F5344CB8AC3E}">
        <p14:creationId xmlns:p14="http://schemas.microsoft.com/office/powerpoint/2010/main" val="190073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913775" y="618517"/>
            <a:ext cx="10240193" cy="5768632"/>
          </a:xfrm>
        </p:spPr>
      </p:pic>
    </p:spTree>
    <p:extLst>
      <p:ext uri="{BB962C8B-B14F-4D97-AF65-F5344CB8AC3E}">
        <p14:creationId xmlns:p14="http://schemas.microsoft.com/office/powerpoint/2010/main" val="3586350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69" y="634993"/>
            <a:ext cx="10364451" cy="1596177"/>
          </a:xfrm>
        </p:spPr>
        <p:txBody>
          <a:bodyPr/>
          <a:lstStyle/>
          <a:p>
            <a:r>
              <a:rPr lang="en-US" dirty="0" smtClean="0">
                <a:latin typeface="AR ESSENCE" panose="02000000000000000000" pitchFamily="2" charset="0"/>
              </a:rPr>
              <a:t>When to Wash</a:t>
            </a:r>
            <a:endParaRPr lang="en-US" dirty="0">
              <a:latin typeface="AR ESSENCE" panose="02000000000000000000" pitchFamily="2" charset="0"/>
            </a:endParaRPr>
          </a:p>
        </p:txBody>
      </p:sp>
      <p:sp>
        <p:nvSpPr>
          <p:cNvPr id="3" name="Content Placeholder 2"/>
          <p:cNvSpPr>
            <a:spLocks noGrp="1"/>
          </p:cNvSpPr>
          <p:nvPr>
            <p:ph sz="quarter" idx="13"/>
          </p:nvPr>
        </p:nvSpPr>
        <p:spPr>
          <a:xfrm>
            <a:off x="6494418" y="2145712"/>
            <a:ext cx="5332961" cy="3424107"/>
          </a:xfrm>
        </p:spPr>
        <p:txBody>
          <a:bodyPr>
            <a:normAutofit fontScale="85000" lnSpcReduction="10000"/>
          </a:bodyPr>
          <a:lstStyle/>
          <a:p>
            <a:pPr marL="0" indent="0">
              <a:buNone/>
            </a:pPr>
            <a:r>
              <a:rPr lang="en-US" cap="none" dirty="0" smtClean="0">
                <a:cs typeface="Arial" panose="020B0604020202020204" pitchFamily="34" charset="0"/>
              </a:rPr>
              <a:t>We are being told to wash our hands all the time because of coronavirus. </a:t>
            </a:r>
            <a:r>
              <a:rPr lang="en-US" cap="none" dirty="0">
                <a:cs typeface="Arial" panose="020B0604020202020204" pitchFamily="34" charset="0"/>
              </a:rPr>
              <a:t>W</a:t>
            </a:r>
            <a:r>
              <a:rPr lang="en-US" cap="none" dirty="0" smtClean="0">
                <a:cs typeface="Arial" panose="020B0604020202020204" pitchFamily="34" charset="0"/>
              </a:rPr>
              <a:t>e should wash our hands often but also after doing things like</a:t>
            </a:r>
          </a:p>
          <a:p>
            <a:r>
              <a:rPr lang="en-US" cap="none" dirty="0" smtClean="0">
                <a:cs typeface="Arial" panose="020B0604020202020204" pitchFamily="34" charset="0"/>
              </a:rPr>
              <a:t>Before preparing food</a:t>
            </a:r>
          </a:p>
          <a:p>
            <a:r>
              <a:rPr lang="en-US" cap="none" dirty="0" smtClean="0">
                <a:cs typeface="Arial" panose="020B0604020202020204" pitchFamily="34" charset="0"/>
              </a:rPr>
              <a:t>Before eating food</a:t>
            </a:r>
          </a:p>
          <a:p>
            <a:r>
              <a:rPr lang="en-US" cap="none" dirty="0" smtClean="0">
                <a:cs typeface="Arial" panose="020B0604020202020204" pitchFamily="34" charset="0"/>
              </a:rPr>
              <a:t>Before and after treating a wound</a:t>
            </a:r>
          </a:p>
          <a:p>
            <a:r>
              <a:rPr lang="en-US" cap="none" dirty="0" smtClean="0">
                <a:cs typeface="Arial" panose="020B0604020202020204" pitchFamily="34" charset="0"/>
              </a:rPr>
              <a:t>After using the bathroom</a:t>
            </a:r>
          </a:p>
          <a:p>
            <a:r>
              <a:rPr lang="en-US" cap="none" dirty="0" smtClean="0">
                <a:cs typeface="Arial" panose="020B0604020202020204" pitchFamily="34" charset="0"/>
              </a:rPr>
              <a:t>After changing diapers</a:t>
            </a:r>
          </a:p>
          <a:p>
            <a:r>
              <a:rPr lang="en-US" cap="none" dirty="0" smtClean="0">
                <a:cs typeface="Arial" panose="020B0604020202020204" pitchFamily="34" charset="0"/>
              </a:rPr>
              <a:t>After touching garbage</a:t>
            </a:r>
            <a:endParaRPr lang="en-US" cap="none" dirty="0">
              <a:cs typeface="Arial" panose="020B0604020202020204" pitchFamily="34" charset="0"/>
            </a:endParaRPr>
          </a:p>
        </p:txBody>
      </p:sp>
      <p:sp>
        <p:nvSpPr>
          <p:cNvPr id="5" name="TextBox 4"/>
          <p:cNvSpPr txBox="1"/>
          <p:nvPr/>
        </p:nvSpPr>
        <p:spPr>
          <a:xfrm>
            <a:off x="5682183" y="6340978"/>
            <a:ext cx="1624471" cy="276999"/>
          </a:xfrm>
          <a:prstGeom prst="rect">
            <a:avLst/>
          </a:prstGeom>
          <a:noFill/>
        </p:spPr>
        <p:txBody>
          <a:bodyPr wrap="square" rtlCol="0">
            <a:spAutoFit/>
          </a:bodyPr>
          <a:lstStyle/>
          <a:p>
            <a:r>
              <a:rPr lang="en-US" sz="1200" dirty="0" smtClean="0"/>
              <a:t>Source-cdc.gov</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22" y="2030783"/>
            <a:ext cx="5108361" cy="4058095"/>
          </a:xfrm>
          <a:prstGeom prst="rect">
            <a:avLst/>
          </a:prstGeom>
        </p:spPr>
      </p:pic>
    </p:spTree>
    <p:extLst>
      <p:ext uri="{BB962C8B-B14F-4D97-AF65-F5344CB8AC3E}">
        <p14:creationId xmlns:p14="http://schemas.microsoft.com/office/powerpoint/2010/main" val="261738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320" y="579224"/>
            <a:ext cx="10364451" cy="1596177"/>
          </a:xfrm>
        </p:spPr>
        <p:txBody>
          <a:bodyPr/>
          <a:lstStyle/>
          <a:p>
            <a:r>
              <a:rPr lang="en-US" dirty="0" smtClean="0">
                <a:latin typeface="AR ESSENCE" panose="02000000000000000000" pitchFamily="2" charset="0"/>
              </a:rPr>
              <a:t>Why you Wash</a:t>
            </a:r>
            <a:endParaRPr lang="en-US" dirty="0"/>
          </a:p>
        </p:txBody>
      </p:sp>
      <p:sp>
        <p:nvSpPr>
          <p:cNvPr id="3" name="Content Placeholder 2"/>
          <p:cNvSpPr>
            <a:spLocks noGrp="1"/>
          </p:cNvSpPr>
          <p:nvPr>
            <p:ph sz="quarter" idx="13"/>
          </p:nvPr>
        </p:nvSpPr>
        <p:spPr>
          <a:xfrm>
            <a:off x="4439938" y="2458248"/>
            <a:ext cx="3329213" cy="3424107"/>
          </a:xfrm>
        </p:spPr>
        <p:txBody>
          <a:bodyPr>
            <a:normAutofit/>
          </a:bodyPr>
          <a:lstStyle/>
          <a:p>
            <a:pPr marL="0" indent="0">
              <a:buNone/>
            </a:pPr>
            <a:r>
              <a:rPr lang="en-US" sz="2200" cap="none" dirty="0" smtClean="0">
                <a:cs typeface="Arial" panose="020B0604020202020204" pitchFamily="34" charset="0"/>
              </a:rPr>
              <a:t>Why do we wash our hands, especially right know? Well, washing your hands is one way of keeping you healthy and preventing the spread of germs (covid-19).</a:t>
            </a:r>
            <a:endParaRPr lang="en-US" sz="2200" dirty="0"/>
          </a:p>
        </p:txBody>
      </p:sp>
      <p:sp>
        <p:nvSpPr>
          <p:cNvPr id="4" name="TextBox 3"/>
          <p:cNvSpPr txBox="1"/>
          <p:nvPr/>
        </p:nvSpPr>
        <p:spPr>
          <a:xfrm>
            <a:off x="5443673" y="5435839"/>
            <a:ext cx="1880074" cy="246221"/>
          </a:xfrm>
          <a:prstGeom prst="rect">
            <a:avLst/>
          </a:prstGeom>
          <a:noFill/>
        </p:spPr>
        <p:txBody>
          <a:bodyPr wrap="square" rtlCol="0">
            <a:spAutoFit/>
          </a:bodyPr>
          <a:lstStyle/>
          <a:p>
            <a:r>
              <a:rPr lang="en-US" sz="1000" dirty="0" smtClean="0"/>
              <a:t>Source- cdc.gov</a:t>
            </a:r>
            <a:endParaRPr lang="en-US" sz="1000" dirty="0"/>
          </a:p>
        </p:txBody>
      </p:sp>
      <p:sp>
        <p:nvSpPr>
          <p:cNvPr id="7" name="AutoShape 8" descr="😁 - grinning face with smiling eyes emoji - What does 😁 me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0" name="Picture 22" descr="😁 - grinning face with smiling eyes emoji - What does 😁 mean?"/>
          <p:cNvPicPr>
            <a:picLocks noChangeAspect="1" noChangeArrowheads="1"/>
          </p:cNvPicPr>
          <p:nvPr/>
        </p:nvPicPr>
        <p:blipFill rotWithShape="1">
          <a:blip r:embed="rId2">
            <a:extLst>
              <a:ext uri="{28A0092B-C50C-407E-A947-70E740481C1C}">
                <a14:useLocalDpi xmlns:a14="http://schemas.microsoft.com/office/drawing/2010/main" val="0"/>
              </a:ext>
            </a:extLst>
          </a:blip>
          <a:srcRect l="4269" t="4330" r="4700" b="3887"/>
          <a:stretch/>
        </p:blipFill>
        <p:spPr bwMode="auto">
          <a:xfrm>
            <a:off x="7925273" y="2675663"/>
            <a:ext cx="2068082" cy="208517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170510" y="2590205"/>
            <a:ext cx="2106421" cy="2106421"/>
            <a:chOff x="1803041" y="2590205"/>
            <a:chExt cx="2106421" cy="2106421"/>
          </a:xfrm>
        </p:grpSpPr>
        <p:sp>
          <p:nvSpPr>
            <p:cNvPr id="10" name="Rectangle 9"/>
            <p:cNvSpPr/>
            <p:nvPr/>
          </p:nvSpPr>
          <p:spPr>
            <a:xfrm>
              <a:off x="1803041" y="2600828"/>
              <a:ext cx="2068082" cy="2085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2" name="Picture 24" descr="Download Face With Thermometer Emoji | Emoji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041" y="2590205"/>
              <a:ext cx="2106421" cy="2106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733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 ESSENCE" panose="02000000000000000000" pitchFamily="2" charset="0"/>
              </a:rPr>
              <a:t>What else you can do</a:t>
            </a:r>
            <a:endParaRPr lang="en-US" dirty="0"/>
          </a:p>
        </p:txBody>
      </p:sp>
      <p:sp>
        <p:nvSpPr>
          <p:cNvPr id="3" name="Content Placeholder 2"/>
          <p:cNvSpPr>
            <a:spLocks noGrp="1"/>
          </p:cNvSpPr>
          <p:nvPr>
            <p:ph sz="quarter" idx="13"/>
          </p:nvPr>
        </p:nvSpPr>
        <p:spPr>
          <a:xfrm>
            <a:off x="6639455" y="2214694"/>
            <a:ext cx="3863325" cy="3424107"/>
          </a:xfrm>
        </p:spPr>
        <p:txBody>
          <a:bodyPr>
            <a:normAutofit/>
          </a:bodyPr>
          <a:lstStyle/>
          <a:p>
            <a:pPr marL="0" indent="0">
              <a:buNone/>
            </a:pPr>
            <a:r>
              <a:rPr lang="en-US" sz="2200" cap="none" dirty="0" smtClean="0">
                <a:cs typeface="Arial" panose="020B0604020202020204" pitchFamily="34" charset="0"/>
              </a:rPr>
              <a:t>In addition to washing your hands often, you should also stay home as often as you can,  stock up on supplies, avoid travel,  disinfect frequently touched surfaces, don’t touch your face, and stay 6 ft. away from other people.</a:t>
            </a:r>
            <a:endParaRPr lang="en-US" sz="2200" dirty="0"/>
          </a:p>
        </p:txBody>
      </p:sp>
      <p:sp>
        <p:nvSpPr>
          <p:cNvPr id="4" name="TextBox 3"/>
          <p:cNvSpPr txBox="1"/>
          <p:nvPr/>
        </p:nvSpPr>
        <p:spPr>
          <a:xfrm>
            <a:off x="7827946" y="5563312"/>
            <a:ext cx="2674834" cy="276999"/>
          </a:xfrm>
          <a:prstGeom prst="rect">
            <a:avLst/>
          </a:prstGeom>
          <a:noFill/>
        </p:spPr>
        <p:txBody>
          <a:bodyPr wrap="square" rtlCol="0">
            <a:spAutoFit/>
          </a:bodyPr>
          <a:lstStyle/>
          <a:p>
            <a:r>
              <a:rPr lang="en-US" sz="1200" dirty="0" smtClean="0"/>
              <a:t>Source-cdc.gov</a:t>
            </a:r>
            <a:endParaRPr lang="en-US" sz="1200" dirty="0"/>
          </a:p>
        </p:txBody>
      </p:sp>
      <p:sp>
        <p:nvSpPr>
          <p:cNvPr id="5" name="AutoShape 2" descr="Covid-19 | New Scient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ovid-19 | New 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336" y="2579148"/>
            <a:ext cx="4476246" cy="29841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09017" y="5520583"/>
            <a:ext cx="2119357" cy="253916"/>
          </a:xfrm>
          <a:prstGeom prst="rect">
            <a:avLst/>
          </a:prstGeom>
          <a:noFill/>
        </p:spPr>
        <p:txBody>
          <a:bodyPr wrap="square" rtlCol="0">
            <a:spAutoFit/>
          </a:bodyPr>
          <a:lstStyle/>
          <a:p>
            <a:r>
              <a:rPr lang="en-US" sz="1050" dirty="0" smtClean="0"/>
              <a:t>Source-Newscientist.com</a:t>
            </a:r>
            <a:endParaRPr lang="en-US" sz="1050" dirty="0"/>
          </a:p>
        </p:txBody>
      </p:sp>
    </p:spTree>
    <p:extLst>
      <p:ext uri="{BB962C8B-B14F-4D97-AF65-F5344CB8AC3E}">
        <p14:creationId xmlns:p14="http://schemas.microsoft.com/office/powerpoint/2010/main" val="104301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4934</TotalTime>
  <Words>205</Words>
  <Application>Microsoft Office PowerPoint</Application>
  <PresentationFormat>Widescreen</PresentationFormat>
  <Paragraphs>22</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 ESSENCE</vt:lpstr>
      <vt:lpstr>Arial</vt:lpstr>
      <vt:lpstr>Tw Cen MT</vt:lpstr>
      <vt:lpstr>Droplet</vt:lpstr>
      <vt:lpstr>Handwashing a vital role in staying healthy</vt:lpstr>
      <vt:lpstr>How To Wash</vt:lpstr>
      <vt:lpstr>PowerPoint Presentation</vt:lpstr>
      <vt:lpstr>PowerPoint Presentation</vt:lpstr>
      <vt:lpstr>When to Wash</vt:lpstr>
      <vt:lpstr>Why you Wash</vt:lpstr>
      <vt:lpstr>What else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dc:creator>
  <cp:lastModifiedBy>Perez, Kimberly</cp:lastModifiedBy>
  <cp:revision>22</cp:revision>
  <dcterms:created xsi:type="dcterms:W3CDTF">2020-04-16T13:31:03Z</dcterms:created>
  <dcterms:modified xsi:type="dcterms:W3CDTF">2020-05-05T01:16:22Z</dcterms:modified>
</cp:coreProperties>
</file>