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C3EEE-6EA1-40C3-9202-7DCCE2EE62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FA96AB0-5DD8-4E25-9B09-AFFB8CD146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51DD0B-C9C6-4531-99EC-5944115A6B7B}"/>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5" name="Footer Placeholder 4">
            <a:extLst>
              <a:ext uri="{FF2B5EF4-FFF2-40B4-BE49-F238E27FC236}">
                <a16:creationId xmlns:a16="http://schemas.microsoft.com/office/drawing/2014/main" id="{3B47204A-47E9-46BB-92B5-D8A98834AE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D80E5B-A3CB-420A-9349-D282434AD223}"/>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2087573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74ACF-C99B-4441-B748-44F482E41A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0DD8ED-1408-4D76-A293-D02F5B31440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7A1DA9-8803-4240-A9DA-718EB3C0B391}"/>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5" name="Footer Placeholder 4">
            <a:extLst>
              <a:ext uri="{FF2B5EF4-FFF2-40B4-BE49-F238E27FC236}">
                <a16:creationId xmlns:a16="http://schemas.microsoft.com/office/drawing/2014/main" id="{5FD322FF-D5A0-4299-8C2F-830B85DB74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619E73-BB44-4F6B-A78F-3EE6269ABF59}"/>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3969837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5C74C4-1974-4E95-9E94-E5DEBB73E2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2AB23C-1578-410E-9590-6E2C0E0DC62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6B32C9-8169-4C5B-9AE0-00932BCA2442}"/>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5" name="Footer Placeholder 4">
            <a:extLst>
              <a:ext uri="{FF2B5EF4-FFF2-40B4-BE49-F238E27FC236}">
                <a16:creationId xmlns:a16="http://schemas.microsoft.com/office/drawing/2014/main" id="{D650426D-A36D-4976-8FDA-A01363A889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4107DC-63B8-4357-9D03-47E56397294C}"/>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3696827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5EC30-683B-4F68-AEEA-395172D812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02F3F4-34E1-4603-95D1-5BF99F8E513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D670EA-F50A-4A2D-ADCD-8C4AA5A233BE}"/>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5" name="Footer Placeholder 4">
            <a:extLst>
              <a:ext uri="{FF2B5EF4-FFF2-40B4-BE49-F238E27FC236}">
                <a16:creationId xmlns:a16="http://schemas.microsoft.com/office/drawing/2014/main" id="{9866F7BC-872F-497C-9931-E2C6693C0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ABC85E-B538-48C0-8FC5-B4AA9B9DC4BF}"/>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22602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7EF02-65FD-4592-A03F-22E0D3DC00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7A43F52-3EF1-4D5E-9FD1-4D1B6C93D7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2D9CFAF-AFC2-4D36-88A9-0AB818B83724}"/>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5" name="Footer Placeholder 4">
            <a:extLst>
              <a:ext uri="{FF2B5EF4-FFF2-40B4-BE49-F238E27FC236}">
                <a16:creationId xmlns:a16="http://schemas.microsoft.com/office/drawing/2014/main" id="{390051F3-A283-4463-89F5-6A16EF733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58B617-F9F4-4780-85AC-DE720971EF3A}"/>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130140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01C88-0F19-4E09-843C-FAE432BBE2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FC3F1B-C640-46E5-B44A-F5F54A36B1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C68958-8DAD-45C4-9FCF-BE742693188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DDD6BB-3BB9-47BA-8831-BA7AEBD5F28F}"/>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6" name="Footer Placeholder 5">
            <a:extLst>
              <a:ext uri="{FF2B5EF4-FFF2-40B4-BE49-F238E27FC236}">
                <a16:creationId xmlns:a16="http://schemas.microsoft.com/office/drawing/2014/main" id="{0BB2BBCF-8E1F-44E6-A904-F926E932B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500F73-C51A-4923-926F-BD536BD77618}"/>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2304362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81E03-2905-43E9-8A23-0C5FE64617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D27C0E-ECB6-44D8-B9F6-9701DD3A98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463314E-9246-47AB-B137-159050CF942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C00451-01B7-4D38-90C1-74802DC54A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3DF6801-B4FA-4622-9DAC-28BE13986B9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3E1FF6-B4FF-40E1-88F8-E3D192D3948D}"/>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8" name="Footer Placeholder 7">
            <a:extLst>
              <a:ext uri="{FF2B5EF4-FFF2-40B4-BE49-F238E27FC236}">
                <a16:creationId xmlns:a16="http://schemas.microsoft.com/office/drawing/2014/main" id="{46252090-522D-434A-95B4-251F460172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652344-35C1-4397-BF99-9EDC89D54BB1}"/>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3469276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9FAD3-6950-46CF-BB46-26AAB6A751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18C3EE-263F-4632-8D5D-5A4F8891266B}"/>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4" name="Footer Placeholder 3">
            <a:extLst>
              <a:ext uri="{FF2B5EF4-FFF2-40B4-BE49-F238E27FC236}">
                <a16:creationId xmlns:a16="http://schemas.microsoft.com/office/drawing/2014/main" id="{41473780-8907-4CB6-A1A2-9B00C94E2A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ECA3C7-35FE-439E-902D-8E5FF476E88E}"/>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322674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13D34D-0471-4D4D-AD79-23CACE9BF53A}"/>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3" name="Footer Placeholder 2">
            <a:extLst>
              <a:ext uri="{FF2B5EF4-FFF2-40B4-BE49-F238E27FC236}">
                <a16:creationId xmlns:a16="http://schemas.microsoft.com/office/drawing/2014/main" id="{220B0C23-9518-4268-9999-B3DC6BF188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2964DE-2BA2-4CA8-BF64-B8FC63C7D925}"/>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3345355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FB18-9C85-421A-98A4-28DE92CFCD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17CA33-9B7F-4528-AFFD-22059045C0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FF5097-2837-4CD0-A90F-CB59705B04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946555-A6C6-485A-B604-8E1E5124473E}"/>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6" name="Footer Placeholder 5">
            <a:extLst>
              <a:ext uri="{FF2B5EF4-FFF2-40B4-BE49-F238E27FC236}">
                <a16:creationId xmlns:a16="http://schemas.microsoft.com/office/drawing/2014/main" id="{1F47DCEE-F5C9-4DB0-8639-EF6FC52778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4FEE92-EBCD-4FC0-8EFD-356AF72863CD}"/>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2106034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56B7-66EC-4D18-A879-D981B89746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95218D-8208-4204-8348-C25BEF6044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748B0B-088C-4250-816C-7BFFB48D1C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84A9B3-A4E6-47B7-ABEF-3EC0141AA90A}"/>
              </a:ext>
            </a:extLst>
          </p:cNvPr>
          <p:cNvSpPr>
            <a:spLocks noGrp="1"/>
          </p:cNvSpPr>
          <p:nvPr>
            <p:ph type="dt" sz="half" idx="10"/>
          </p:nvPr>
        </p:nvSpPr>
        <p:spPr/>
        <p:txBody>
          <a:bodyPr/>
          <a:lstStyle/>
          <a:p>
            <a:fld id="{D684D12E-DC96-4F6F-9D64-606D62A94CA8}" type="datetimeFigureOut">
              <a:rPr lang="en-US" smtClean="0"/>
              <a:t>09/24/2024</a:t>
            </a:fld>
            <a:endParaRPr lang="en-US"/>
          </a:p>
        </p:txBody>
      </p:sp>
      <p:sp>
        <p:nvSpPr>
          <p:cNvPr id="6" name="Footer Placeholder 5">
            <a:extLst>
              <a:ext uri="{FF2B5EF4-FFF2-40B4-BE49-F238E27FC236}">
                <a16:creationId xmlns:a16="http://schemas.microsoft.com/office/drawing/2014/main" id="{C98FCE03-DD5E-4E9A-BE3F-D5D1458EA2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0969A0-B315-4217-A13D-93D1F8EA710C}"/>
              </a:ext>
            </a:extLst>
          </p:cNvPr>
          <p:cNvSpPr>
            <a:spLocks noGrp="1"/>
          </p:cNvSpPr>
          <p:nvPr>
            <p:ph type="sldNum" sz="quarter" idx="12"/>
          </p:nvPr>
        </p:nvSpPr>
        <p:spPr/>
        <p:txBody>
          <a:bodyPr/>
          <a:lstStyle/>
          <a:p>
            <a:fld id="{227B881A-D1D3-4B92-8DDD-CBBC50127D2D}" type="slidenum">
              <a:rPr lang="en-US" smtClean="0"/>
              <a:t>‹#›</a:t>
            </a:fld>
            <a:endParaRPr lang="en-US"/>
          </a:p>
        </p:txBody>
      </p:sp>
    </p:spTree>
    <p:extLst>
      <p:ext uri="{BB962C8B-B14F-4D97-AF65-F5344CB8AC3E}">
        <p14:creationId xmlns:p14="http://schemas.microsoft.com/office/powerpoint/2010/main" val="1078942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D7B195-E101-4C3F-BE36-0D9B96384D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317A36-C269-4733-A08B-9247F5B4F4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9934E-9DF2-4F09-B03F-DFFE0B947E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84D12E-DC96-4F6F-9D64-606D62A94CA8}" type="datetimeFigureOut">
              <a:rPr lang="en-US" smtClean="0"/>
              <a:t>09/24/2024</a:t>
            </a:fld>
            <a:endParaRPr lang="en-US"/>
          </a:p>
        </p:txBody>
      </p:sp>
      <p:sp>
        <p:nvSpPr>
          <p:cNvPr id="5" name="Footer Placeholder 4">
            <a:extLst>
              <a:ext uri="{FF2B5EF4-FFF2-40B4-BE49-F238E27FC236}">
                <a16:creationId xmlns:a16="http://schemas.microsoft.com/office/drawing/2014/main" id="{4689B880-D3A3-4350-830A-50D3E6618B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306551-8983-41FC-BE04-D10C468666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B881A-D1D3-4B92-8DDD-CBBC50127D2D}" type="slidenum">
              <a:rPr lang="en-US" smtClean="0"/>
              <a:t>‹#›</a:t>
            </a:fld>
            <a:endParaRPr lang="en-US"/>
          </a:p>
        </p:txBody>
      </p:sp>
    </p:spTree>
    <p:extLst>
      <p:ext uri="{BB962C8B-B14F-4D97-AF65-F5344CB8AC3E}">
        <p14:creationId xmlns:p14="http://schemas.microsoft.com/office/powerpoint/2010/main" val="1919640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3429" y="0"/>
            <a:ext cx="5224272" cy="6858000"/>
          </a:xfrm>
          <a:prstGeom prst="rect">
            <a:avLst/>
          </a:prstGeom>
        </p:spPr>
      </p:pic>
      <p:sp>
        <p:nvSpPr>
          <p:cNvPr id="3" name="TextBox 2"/>
          <p:cNvSpPr txBox="1"/>
          <p:nvPr/>
        </p:nvSpPr>
        <p:spPr>
          <a:xfrm>
            <a:off x="3633159" y="1056940"/>
            <a:ext cx="4923481" cy="1055325"/>
          </a:xfrm>
          <a:prstGeom prst="rect">
            <a:avLst/>
          </a:prstGeom>
          <a:noFill/>
        </p:spPr>
        <p:txBody>
          <a:bodyPr wrap="square" lIns="65314" tIns="32657" rIns="65314" bIns="32657" rtlCol="0" anchor="t">
            <a:spAutoFit/>
          </a:bodyPr>
          <a:lstStyle/>
          <a:p>
            <a:pPr algn="ctr"/>
            <a:r>
              <a:rPr lang="en-US" sz="1286" dirty="0">
                <a:latin typeface="Century Gothic"/>
              </a:rPr>
              <a:t>It’s hard to believe that we are on our second month of school!  Fall is right around the corner!  With fall sports upon us, please make sure your child is still sticking to their bedtime routine and getting enough sleep each night so their brains can concentrate on our learning. </a:t>
            </a:r>
            <a:endParaRPr lang="en-US" sz="1286" dirty="0">
              <a:latin typeface="Century Gothic" panose="020B0502020202020204" pitchFamily="34" charset="0"/>
            </a:endParaRPr>
          </a:p>
        </p:txBody>
      </p:sp>
      <p:sp>
        <p:nvSpPr>
          <p:cNvPr id="4" name="TextBox 3"/>
          <p:cNvSpPr txBox="1"/>
          <p:nvPr/>
        </p:nvSpPr>
        <p:spPr>
          <a:xfrm>
            <a:off x="3633160" y="2582614"/>
            <a:ext cx="2589041" cy="2198139"/>
          </a:xfrm>
          <a:prstGeom prst="rect">
            <a:avLst/>
          </a:prstGeom>
          <a:noFill/>
        </p:spPr>
        <p:txBody>
          <a:bodyPr wrap="square" lIns="65314" tIns="32657" rIns="65314" bIns="32657" rtlCol="0" anchor="t">
            <a:spAutoFit/>
          </a:bodyPr>
          <a:lstStyle/>
          <a:p>
            <a:pPr marL="244933" indent="-244933">
              <a:buFont typeface="Arial"/>
              <a:buChar char="•"/>
            </a:pPr>
            <a:endParaRPr lang="en-US" sz="1143" dirty="0">
              <a:latin typeface="Century Gothic"/>
              <a:cs typeface="Calibri"/>
            </a:endParaRPr>
          </a:p>
          <a:p>
            <a:r>
              <a:rPr lang="en-US" sz="1143" dirty="0">
                <a:latin typeface="Century Gothic"/>
                <a:cs typeface="Calibri"/>
              </a:rPr>
              <a:t>9/2-Labor Day-No School!</a:t>
            </a:r>
          </a:p>
          <a:p>
            <a:endParaRPr lang="en-US" sz="571" dirty="0">
              <a:latin typeface="Century Gothic"/>
              <a:cs typeface="Calibri"/>
            </a:endParaRPr>
          </a:p>
          <a:p>
            <a:r>
              <a:rPr lang="en-US" sz="1143" dirty="0">
                <a:latin typeface="Century Gothic"/>
                <a:cs typeface="Calibri"/>
              </a:rPr>
              <a:t>9/6-Fall Activity Fee $30  &amp; Forms Due</a:t>
            </a:r>
            <a:endParaRPr lang="en-US" sz="1143" dirty="0">
              <a:latin typeface="Century Gothic"/>
            </a:endParaRPr>
          </a:p>
          <a:p>
            <a:endParaRPr lang="en-US" sz="571" dirty="0">
              <a:latin typeface="Century Gothic"/>
              <a:cs typeface="Calibri"/>
            </a:endParaRPr>
          </a:p>
          <a:p>
            <a:r>
              <a:rPr lang="en-US" sz="1143" dirty="0">
                <a:latin typeface="Century Gothic"/>
                <a:cs typeface="Calibri"/>
              </a:rPr>
              <a:t>9/8: Grandparents Day</a:t>
            </a:r>
          </a:p>
          <a:p>
            <a:endParaRPr lang="en-US" sz="571" dirty="0">
              <a:latin typeface="Century Gothic"/>
              <a:cs typeface="Calibri"/>
            </a:endParaRPr>
          </a:p>
          <a:p>
            <a:r>
              <a:rPr lang="en-US" sz="1143" dirty="0">
                <a:latin typeface="Century Gothic"/>
                <a:cs typeface="Calibri"/>
              </a:rPr>
              <a:t>9/12-Picture Day</a:t>
            </a:r>
          </a:p>
          <a:p>
            <a:endParaRPr lang="en-US" sz="571" dirty="0">
              <a:latin typeface="Century Gothic"/>
              <a:cs typeface="Calibri"/>
            </a:endParaRPr>
          </a:p>
          <a:p>
            <a:r>
              <a:rPr lang="en-US" sz="1143" dirty="0">
                <a:latin typeface="Century Gothic"/>
                <a:cs typeface="Calibri"/>
              </a:rPr>
              <a:t>9/27- Be Bold Go Gold. Wear Gold!</a:t>
            </a:r>
          </a:p>
          <a:p>
            <a:endParaRPr lang="en-US" sz="1143" dirty="0">
              <a:latin typeface="Century Gothic"/>
              <a:cs typeface="Calibri"/>
            </a:endParaRPr>
          </a:p>
          <a:p>
            <a:pPr marL="244933" indent="-244933">
              <a:buFont typeface="Arial"/>
              <a:buChar char="•"/>
            </a:pPr>
            <a:endParaRPr lang="en-US" sz="1286" dirty="0">
              <a:cs typeface="Calibri"/>
            </a:endParaRPr>
          </a:p>
        </p:txBody>
      </p:sp>
      <p:sp>
        <p:nvSpPr>
          <p:cNvPr id="5" name="TextBox 4"/>
          <p:cNvSpPr txBox="1"/>
          <p:nvPr/>
        </p:nvSpPr>
        <p:spPr>
          <a:xfrm>
            <a:off x="6159101" y="2724784"/>
            <a:ext cx="2611701" cy="1824703"/>
          </a:xfrm>
          <a:prstGeom prst="rect">
            <a:avLst/>
          </a:prstGeom>
          <a:noFill/>
        </p:spPr>
        <p:txBody>
          <a:bodyPr wrap="square" lIns="65314" tIns="32657" rIns="65314" bIns="32657" rtlCol="0" anchor="t">
            <a:spAutoFit/>
          </a:bodyPr>
          <a:lstStyle/>
          <a:p>
            <a:r>
              <a:rPr lang="en-US" sz="1000" b="1" u="sng" dirty="0">
                <a:latin typeface="Century Gothic" panose="020B0502020202020204" pitchFamily="34" charset="0"/>
              </a:rPr>
              <a:t>Rest towels not needed anymore! I </a:t>
            </a:r>
          </a:p>
          <a:p>
            <a:r>
              <a:rPr lang="en-US" sz="1000" b="1" u="sng" dirty="0">
                <a:latin typeface="Century Gothic" panose="020B0502020202020204" pitchFamily="34" charset="0"/>
              </a:rPr>
              <a:t>sent them home today.</a:t>
            </a:r>
          </a:p>
          <a:p>
            <a:endParaRPr lang="en-US" sz="1000" b="1" u="sng" dirty="0">
              <a:latin typeface="Century Gothic" panose="020B0502020202020204" pitchFamily="34" charset="0"/>
            </a:endParaRPr>
          </a:p>
          <a:p>
            <a:r>
              <a:rPr lang="en-US" sz="1000" dirty="0">
                <a:latin typeface="Century Gothic" panose="020B0502020202020204" pitchFamily="34" charset="0"/>
              </a:rPr>
              <a:t>Write your child’s name on their sweater/jacket.</a:t>
            </a:r>
          </a:p>
          <a:p>
            <a:endParaRPr lang="en-US" sz="1000" dirty="0">
              <a:latin typeface="Century Gothic" panose="020B0502020202020204" pitchFamily="34" charset="0"/>
            </a:endParaRPr>
          </a:p>
          <a:p>
            <a:r>
              <a:rPr lang="en-US" sz="1000" b="1" dirty="0">
                <a:latin typeface="Century Gothic" panose="020B0502020202020204" pitchFamily="34" charset="0"/>
              </a:rPr>
              <a:t>Check your child’s folder DAILY&amp; remove work!</a:t>
            </a:r>
          </a:p>
          <a:p>
            <a:endParaRPr lang="en-US" sz="1000" b="1" dirty="0">
              <a:latin typeface="Century Gothic" panose="020B0502020202020204" pitchFamily="34" charset="0"/>
            </a:endParaRPr>
          </a:p>
          <a:p>
            <a:r>
              <a:rPr lang="en-US" sz="1000" dirty="0">
                <a:latin typeface="Century Gothic" panose="020B0502020202020204" pitchFamily="34" charset="0"/>
              </a:rPr>
              <a:t>Practice letter names at home</a:t>
            </a:r>
            <a:r>
              <a:rPr lang="en-US" sz="1143" dirty="0">
                <a:latin typeface="Century Gothic" panose="020B0502020202020204" pitchFamily="34" charset="0"/>
              </a:rPr>
              <a:t>.</a:t>
            </a:r>
          </a:p>
          <a:p>
            <a:endParaRPr lang="en-US" sz="1286" dirty="0">
              <a:cs typeface="Calibri"/>
            </a:endParaRPr>
          </a:p>
        </p:txBody>
      </p:sp>
      <p:sp>
        <p:nvSpPr>
          <p:cNvPr id="6" name="TextBox 5"/>
          <p:cNvSpPr txBox="1"/>
          <p:nvPr/>
        </p:nvSpPr>
        <p:spPr>
          <a:xfrm>
            <a:off x="3590604" y="4979590"/>
            <a:ext cx="5074542" cy="2264502"/>
          </a:xfrm>
          <a:prstGeom prst="rect">
            <a:avLst/>
          </a:prstGeom>
          <a:noFill/>
        </p:spPr>
        <p:txBody>
          <a:bodyPr wrap="square" lIns="65314" tIns="32657" rIns="65314" bIns="32657" rtlCol="0" anchor="t">
            <a:spAutoFit/>
          </a:bodyPr>
          <a:lstStyle/>
          <a:p>
            <a:r>
              <a:rPr lang="en-US" sz="1286" b="1" dirty="0">
                <a:latin typeface="Century Gothic"/>
              </a:rPr>
              <a:t>Language Arts  Finishing up Letter Identification Aa-</a:t>
            </a:r>
            <a:r>
              <a:rPr lang="en-US" sz="1286" b="1" dirty="0" err="1">
                <a:latin typeface="Century Gothic"/>
              </a:rPr>
              <a:t>Xx</a:t>
            </a:r>
            <a:endParaRPr lang="en-US" sz="1286" dirty="0" err="1"/>
          </a:p>
          <a:p>
            <a:r>
              <a:rPr lang="en-US" sz="1143" dirty="0">
                <a:latin typeface="Century Gothic"/>
              </a:rPr>
              <a:t>Begin UFLI Foundations</a:t>
            </a:r>
          </a:p>
          <a:p>
            <a:r>
              <a:rPr lang="en-US" sz="1143" u="sng" dirty="0">
                <a:latin typeface="Century Gothic"/>
              </a:rPr>
              <a:t>Letter Sounds to Know:</a:t>
            </a:r>
            <a:r>
              <a:rPr lang="en-US" sz="1143" dirty="0">
                <a:latin typeface="Century Gothic"/>
              </a:rPr>
              <a:t>//a/, /m/, /s/, /t/, /p/, /f/</a:t>
            </a:r>
          </a:p>
          <a:p>
            <a:r>
              <a:rPr lang="en-US" sz="1143" u="sng" dirty="0">
                <a:latin typeface="Century Gothic"/>
              </a:rPr>
              <a:t>Heart Words (Irregular Words</a:t>
            </a:r>
            <a:r>
              <a:rPr lang="en-US" sz="1143" dirty="0">
                <a:latin typeface="Century Gothic"/>
              </a:rPr>
              <a:t>): the, I, and, a, is, as</a:t>
            </a:r>
            <a:endParaRPr lang="en-US" sz="1143" dirty="0">
              <a:latin typeface="Century Gothic" panose="020B0502020202020204" pitchFamily="34" charset="0"/>
            </a:endParaRPr>
          </a:p>
          <a:p>
            <a:r>
              <a:rPr lang="en-US" sz="1143" u="sng" dirty="0">
                <a:latin typeface="Century Gothic"/>
              </a:rPr>
              <a:t>Listening Comprehension: </a:t>
            </a:r>
            <a:r>
              <a:rPr lang="en-US" sz="1143" dirty="0">
                <a:latin typeface="Century Gothic"/>
              </a:rPr>
              <a:t>Identify &amp; describe characters, plot, setting &amp; main ideas.</a:t>
            </a:r>
          </a:p>
          <a:p>
            <a:r>
              <a:rPr lang="en-US" sz="1143" b="1" dirty="0">
                <a:latin typeface="Century Gothic"/>
              </a:rPr>
              <a:t>Math</a:t>
            </a:r>
            <a:r>
              <a:rPr lang="en-US" sz="1143" dirty="0">
                <a:latin typeface="Century Gothic"/>
              </a:rPr>
              <a:t>  Count, Write and Compare numbers 0-5</a:t>
            </a:r>
          </a:p>
          <a:p>
            <a:r>
              <a:rPr lang="en-US" sz="1143" b="1" dirty="0">
                <a:latin typeface="Century Gothic"/>
              </a:rPr>
              <a:t>Science </a:t>
            </a:r>
            <a:r>
              <a:rPr lang="en-US" sz="1143" dirty="0">
                <a:latin typeface="Century Gothic"/>
              </a:rPr>
              <a:t> Five Senses &amp; Apple Life Cycle</a:t>
            </a:r>
          </a:p>
          <a:p>
            <a:r>
              <a:rPr lang="en-US" sz="1143" b="1" dirty="0">
                <a:latin typeface="Century Gothic"/>
              </a:rPr>
              <a:t>Social Studies  </a:t>
            </a:r>
            <a:r>
              <a:rPr lang="en-US" sz="1143" dirty="0">
                <a:latin typeface="Century Gothic"/>
              </a:rPr>
              <a:t>Celebrate Freedom Week, Patriots &amp; Constitution Day</a:t>
            </a:r>
          </a:p>
          <a:p>
            <a:endParaRPr lang="en-US" sz="1286" dirty="0"/>
          </a:p>
          <a:p>
            <a:endParaRPr lang="en-US" sz="1286" dirty="0"/>
          </a:p>
          <a:p>
            <a:endParaRPr lang="en-US" sz="1286" dirty="0"/>
          </a:p>
        </p:txBody>
      </p:sp>
    </p:spTree>
    <p:extLst>
      <p:ext uri="{BB962C8B-B14F-4D97-AF65-F5344CB8AC3E}">
        <p14:creationId xmlns:p14="http://schemas.microsoft.com/office/powerpoint/2010/main" val="3862747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220</Words>
  <Application>Microsoft Office PowerPoint</Application>
  <PresentationFormat>Widescreen</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Darden, Sonja</dc:creator>
  <cp:lastModifiedBy>Darden, Sonja</cp:lastModifiedBy>
  <cp:revision>1</cp:revision>
  <dcterms:created xsi:type="dcterms:W3CDTF">2024-08-30T18:23:53Z</dcterms:created>
  <dcterms:modified xsi:type="dcterms:W3CDTF">2024-09-24T19:55:31Z</dcterms:modified>
</cp:coreProperties>
</file>