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82" r:id="rId7"/>
    <p:sldId id="281" r:id="rId8"/>
    <p:sldId id="28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Nine weeks </a:t>
            </a:r>
            <a:br>
              <a:rPr lang="en-US" dirty="0"/>
            </a:br>
            <a:r>
              <a:rPr lang="en-US" dirty="0"/>
              <a:t>sight words </a:t>
            </a:r>
          </a:p>
        </p:txBody>
      </p:sp>
    </p:spTree>
    <p:extLst>
      <p:ext uri="{BB962C8B-B14F-4D97-AF65-F5344CB8AC3E}">
        <p14:creationId xmlns:p14="http://schemas.microsoft.com/office/powerpoint/2010/main" val="153697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2070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189079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around</a:t>
            </a:r>
          </a:p>
        </p:txBody>
      </p:sp>
    </p:spTree>
    <p:extLst>
      <p:ext uri="{BB962C8B-B14F-4D97-AF65-F5344CB8AC3E}">
        <p14:creationId xmlns:p14="http://schemas.microsoft.com/office/powerpoint/2010/main" val="315349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177615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30546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68809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51837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fly</a:t>
            </a:r>
          </a:p>
        </p:txBody>
      </p:sp>
    </p:spTree>
    <p:extLst>
      <p:ext uri="{BB962C8B-B14F-4D97-AF65-F5344CB8AC3E}">
        <p14:creationId xmlns:p14="http://schemas.microsoft.com/office/powerpoint/2010/main" val="407375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95440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257307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>
                <a:solidFill>
                  <a:schemeClr val="tx1"/>
                </a:solidFill>
                <a:latin typeface="Comic Sans MS" panose="030F0702030302020204" pitchFamily="66" charset="0"/>
              </a:rPr>
              <a:t>jump</a:t>
            </a:r>
            <a:endParaRPr lang="en-US" sz="20000" cap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going</a:t>
            </a:r>
          </a:p>
        </p:txBody>
      </p:sp>
    </p:spTree>
    <p:extLst>
      <p:ext uri="{BB962C8B-B14F-4D97-AF65-F5344CB8AC3E}">
        <p14:creationId xmlns:p14="http://schemas.microsoft.com/office/powerpoint/2010/main" val="320725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139649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93487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46071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2352010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1891595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96935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92249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406906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1602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0693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68698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55679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7699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31267"/>
          </a:xfrm>
        </p:spPr>
        <p:txBody>
          <a:bodyPr>
            <a:noAutofit/>
          </a:bodyPr>
          <a:lstStyle/>
          <a:p>
            <a:pPr algn="ctr"/>
            <a:r>
              <a:rPr lang="en-US" sz="200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43356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B92B2D99FF47B5D178AB43AA6156" ma:contentTypeVersion="0" ma:contentTypeDescription="Create a new document." ma:contentTypeScope="" ma:versionID="f5913de6dbfee4e44a8764e262d662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98454-B1B6-4DAC-A166-66D682D0C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BAAC43-D6CB-45CE-B00A-33EDA13702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0F3E34-7D77-41E3-B2F2-A805196F2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22</TotalTime>
  <Words>32</Words>
  <Application>Microsoft Macintosh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Comic Sans MS</vt:lpstr>
      <vt:lpstr>Impact</vt:lpstr>
      <vt:lpstr>Main Event</vt:lpstr>
      <vt:lpstr>4th Nine weeks  sight words </vt:lpstr>
      <vt:lpstr>jump</vt:lpstr>
      <vt:lpstr>me</vt:lpstr>
      <vt:lpstr>here</vt:lpstr>
      <vt:lpstr>this</vt:lpstr>
      <vt:lpstr>what</vt:lpstr>
      <vt:lpstr>yellow</vt:lpstr>
      <vt:lpstr>yes</vt:lpstr>
      <vt:lpstr>your</vt:lpstr>
      <vt:lpstr>help</vt:lpstr>
      <vt:lpstr>too</vt:lpstr>
      <vt:lpstr>around</vt:lpstr>
      <vt:lpstr>away</vt:lpstr>
      <vt:lpstr>play</vt:lpstr>
      <vt:lpstr>has</vt:lpstr>
      <vt:lpstr>by</vt:lpstr>
      <vt:lpstr>fly</vt:lpstr>
      <vt:lpstr>where</vt:lpstr>
      <vt:lpstr>look</vt:lpstr>
      <vt:lpstr>going</vt:lpstr>
      <vt:lpstr>over</vt:lpstr>
      <vt:lpstr>who</vt:lpstr>
      <vt:lpstr>good</vt:lpstr>
      <vt:lpstr>come</vt:lpstr>
      <vt:lpstr>does</vt:lpstr>
      <vt:lpstr>eat</vt:lpstr>
      <vt:lpstr>be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Nine weeks  sight words</dc:title>
  <dc:creator>Ray, Ann</dc:creator>
  <cp:lastModifiedBy>Eugene Sherman</cp:lastModifiedBy>
  <cp:revision>6</cp:revision>
  <dcterms:created xsi:type="dcterms:W3CDTF">2019-01-08T01:03:23Z</dcterms:created>
  <dcterms:modified xsi:type="dcterms:W3CDTF">2020-04-14T13:44:19Z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0x010100AE7CB92B2D99FF47B5D178AB43AA6156</vt:lpwstr>
  </property>
</Properties>
</file>