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0" r:id="rId5"/>
    <p:sldId id="261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51D7-92E5-472C-9A77-ACE80AD8257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1DD-27B5-4185-8117-796EEB85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2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51D7-92E5-472C-9A77-ACE80AD8257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1DD-27B5-4185-8117-796EEB85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7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51D7-92E5-472C-9A77-ACE80AD8257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1DD-27B5-4185-8117-796EEB85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5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51D7-92E5-472C-9A77-ACE80AD8257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1DD-27B5-4185-8117-796EEB85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51D7-92E5-472C-9A77-ACE80AD8257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1DD-27B5-4185-8117-796EEB85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8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51D7-92E5-472C-9A77-ACE80AD8257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1DD-27B5-4185-8117-796EEB85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6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51D7-92E5-472C-9A77-ACE80AD8257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1DD-27B5-4185-8117-796EEB85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51D7-92E5-472C-9A77-ACE80AD8257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1DD-27B5-4185-8117-796EEB85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2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51D7-92E5-472C-9A77-ACE80AD8257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1DD-27B5-4185-8117-796EEB85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7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51D7-92E5-472C-9A77-ACE80AD8257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1DD-27B5-4185-8117-796EEB85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6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51D7-92E5-472C-9A77-ACE80AD8257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1DD-27B5-4185-8117-796EEB85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0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F51D7-92E5-472C-9A77-ACE80AD8257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481DD-27B5-4185-8117-796EEB85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7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uact=8&amp;docid=pOf8S0LYT5dU4M&amp;tbnid=Jq8CpEIEvDnbNM:&amp;ved=0CAcQjRw&amp;url=http://charval.com/jumbo-spiced-jelly-beans/&amp;ei=6tQuVL7SGtWkyATPhoG4Ag&amp;psig=AFQjCNEOpsKWgRP7NpfDUNuzvJRGO0-UKw&amp;ust=1412441290057623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0"/>
            <a:ext cx="8382000" cy="629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9854" y="533400"/>
            <a:ext cx="6894945" cy="5334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6" b="6424"/>
          <a:stretch/>
        </p:blipFill>
        <p:spPr bwMode="auto">
          <a:xfrm rot="490795">
            <a:off x="2726782" y="2149761"/>
            <a:ext cx="3733800" cy="324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360055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sz="7300" dirty="0">
                <a:solidFill>
                  <a:srgbClr val="FF0000"/>
                </a:solidFill>
                <a:latin typeface="AbcKids" pitchFamily="2" charset="0"/>
              </a:rPr>
              <a:t>Bully </a:t>
            </a:r>
            <a:r>
              <a:rPr lang="en-US" sz="7300" b="1" dirty="0">
                <a:solidFill>
                  <a:srgbClr val="FF0000"/>
                </a:solidFill>
                <a:latin typeface="AbcKids" pitchFamily="2" charset="0"/>
              </a:rPr>
              <a:t>B.E.A.N.S</a:t>
            </a:r>
            <a:br>
              <a:rPr lang="en-US" sz="8800" dirty="0">
                <a:latin typeface="Arial Rounded MT Bold" pitchFamily="34" charset="0"/>
              </a:rPr>
            </a:br>
            <a:br>
              <a:rPr lang="en-US" sz="8800" dirty="0">
                <a:latin typeface="Arial Rounded MT Bold" pitchFamily="34" charset="0"/>
              </a:rPr>
            </a:br>
            <a:endParaRPr lang="en-US" sz="6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5050397" cy="46893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001000" cy="2438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 pitchFamily="34" charset="0"/>
              </a:rPr>
              <a:t>What do you think the story is about?</a:t>
            </a:r>
            <a:br>
              <a:rPr lang="en-US" dirty="0">
                <a:latin typeface="Arial Rounded MT Bold" pitchFamily="34" charset="0"/>
              </a:rPr>
            </a:br>
            <a:br>
              <a:rPr lang="en-US" dirty="0">
                <a:latin typeface="Arial Rounded MT Bold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27" y="3200400"/>
            <a:ext cx="3124200" cy="17526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Let’s take a little preview!</a:t>
            </a:r>
          </a:p>
        </p:txBody>
      </p:sp>
    </p:spTree>
    <p:extLst>
      <p:ext uri="{BB962C8B-B14F-4D97-AF65-F5344CB8AC3E}">
        <p14:creationId xmlns:p14="http://schemas.microsoft.com/office/powerpoint/2010/main" val="166959086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6248400" cy="3733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effectLst/>
              </a:rPr>
              <a:t>Bullying is </a:t>
            </a:r>
          </a:p>
          <a:p>
            <a:r>
              <a:rPr lang="en-US" sz="4400" b="1" dirty="0">
                <a:solidFill>
                  <a:srgbClr val="FF0000"/>
                </a:solidFill>
                <a:effectLst/>
                <a:latin typeface="Berlin Sans FB Demi" pitchFamily="34" charset="0"/>
              </a:rPr>
              <a:t>intentional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en-US" sz="4400" b="1" dirty="0">
                <a:solidFill>
                  <a:srgbClr val="00CC00"/>
                </a:solidFill>
                <a:effectLst/>
                <a:latin typeface="Berlin Sans FB Demi" pitchFamily="34" charset="0"/>
              </a:rPr>
              <a:t>aggressive</a:t>
            </a:r>
            <a:r>
              <a:rPr lang="en-US" sz="4400" dirty="0">
                <a:solidFill>
                  <a:srgbClr val="00CC00"/>
                </a:solidFill>
                <a:effectLst/>
                <a:latin typeface="Berlin Sans FB Demi" pitchFamily="34" charset="0"/>
              </a:rPr>
              <a:t> </a:t>
            </a:r>
          </a:p>
          <a:p>
            <a:r>
              <a:rPr lang="en-US" sz="4400" dirty="0">
                <a:solidFill>
                  <a:schemeClr val="tx1"/>
                </a:solidFill>
                <a:effectLst/>
              </a:rPr>
              <a:t>behavior.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7331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Definition of Bullying</a:t>
            </a:r>
            <a:endParaRPr lang="en-US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7818">
            <a:off x="6004891" y="4289516"/>
            <a:ext cx="2840664" cy="229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92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458200" cy="59436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533400"/>
            <a:ext cx="7772400" cy="1142999"/>
          </a:xfrm>
        </p:spPr>
        <p:txBody>
          <a:bodyPr>
            <a:normAutofit fontScale="90000"/>
          </a:bodyPr>
          <a:lstStyle/>
          <a:p>
            <a:br>
              <a:rPr lang="en-US" sz="1200" dirty="0">
                <a:effectLst/>
              </a:rPr>
            </a:br>
            <a:br>
              <a:rPr lang="en-US" dirty="0">
                <a:effectLst/>
              </a:rPr>
            </a:br>
            <a:r>
              <a:rPr lang="en-US" dirty="0">
                <a:effectLst/>
                <a:latin typeface="Arial Rounded MT Bold" pitchFamily="34" charset="0"/>
              </a:rPr>
              <a:t>There are two components  that make bullying unique:</a:t>
            </a:r>
            <a:br>
              <a:rPr lang="en-US" dirty="0">
                <a:effectLst/>
              </a:rPr>
            </a:b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048000"/>
            <a:ext cx="4648200" cy="2895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rial Rounded MT Bold" pitchFamily="34" charset="0"/>
              </a:rPr>
              <a:t>An Imbalance of Power</a:t>
            </a:r>
          </a:p>
          <a:p>
            <a:endParaRPr lang="en-US" sz="3600" dirty="0">
              <a:solidFill>
                <a:srgbClr val="00B050"/>
              </a:solidFill>
              <a:latin typeface="Arial Rounded MT Bold" pitchFamily="34" charset="0"/>
            </a:endParaRPr>
          </a:p>
          <a:p>
            <a:r>
              <a:rPr lang="en-US" sz="3600" dirty="0">
                <a:solidFill>
                  <a:srgbClr val="00B050"/>
                </a:solidFill>
                <a:latin typeface="Arial Rounded MT Bold" pitchFamily="34" charset="0"/>
              </a:rPr>
              <a:t>Repetition</a:t>
            </a:r>
          </a:p>
          <a:p>
            <a:endParaRPr lang="en-US" dirty="0"/>
          </a:p>
        </p:txBody>
      </p:sp>
      <p:pic>
        <p:nvPicPr>
          <p:cNvPr id="4100" name="Picture 4" descr="https://encrypted-tbn2.gstatic.com/images?q=tbn:ANd9GcSZaiuCLlD-s2ABM-CCAneM8berHiKxk8pyyzu8UH3aG8aOssZ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11394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56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5" y="228600"/>
            <a:ext cx="42862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2731656"/>
            <a:ext cx="2410460" cy="3375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82109" y="2731655"/>
            <a:ext cx="2410460" cy="3375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2736399"/>
            <a:ext cx="2410460" cy="3375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04850" y="2784888"/>
            <a:ext cx="2219960" cy="31328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effectLst/>
                <a:latin typeface="Arial Rounded MT Bold"/>
                <a:ea typeface="Calibri"/>
                <a:cs typeface="Times New Roman"/>
              </a:rPr>
              <a:t>Verbal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effectLst/>
                <a:latin typeface="Arial Rounded MT Bold"/>
                <a:ea typeface="Calibri"/>
                <a:cs typeface="Times New Roman"/>
              </a:rPr>
              <a:t>Bullying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 Rounded MT Bold"/>
                <a:ea typeface="Calibri"/>
                <a:cs typeface="Times New Roman"/>
              </a:rPr>
              <a:t>Using words to hurt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Rounded MT Bold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 Rounded MT Bold"/>
              <a:buChar char="-"/>
            </a:pPr>
            <a:r>
              <a:rPr lang="en-US" sz="1100" dirty="0">
                <a:effectLst/>
                <a:latin typeface="Arial Rounded MT Bold"/>
                <a:ea typeface="Calibri"/>
                <a:cs typeface="Times New Roman"/>
              </a:rPr>
              <a:t>Making fun of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 Rounded MT Bold"/>
              <a:buChar char="-"/>
            </a:pPr>
            <a:r>
              <a:rPr lang="en-US" sz="1100" dirty="0">
                <a:effectLst/>
                <a:latin typeface="Arial Rounded MT Bold"/>
                <a:ea typeface="Calibri"/>
                <a:cs typeface="Times New Roman"/>
              </a:rPr>
              <a:t>Calling names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 Rounded MT Bold"/>
              <a:buChar char="-"/>
            </a:pPr>
            <a:r>
              <a:rPr lang="en-US" sz="1100" dirty="0">
                <a:effectLst/>
                <a:latin typeface="Arial Rounded MT Bold"/>
                <a:ea typeface="Calibri"/>
                <a:cs typeface="Times New Roman"/>
              </a:rPr>
              <a:t>Teasing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 Rounded MT Bold"/>
              <a:buChar char="-"/>
            </a:pPr>
            <a:r>
              <a:rPr lang="en-US" sz="1100" dirty="0">
                <a:effectLst/>
                <a:latin typeface="Arial Rounded MT Bold"/>
                <a:ea typeface="Calibri"/>
                <a:cs typeface="Times New Roman"/>
              </a:rPr>
              <a:t>Making threats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 Rounded MT Bold"/>
              <a:buChar char="-"/>
            </a:pPr>
            <a:r>
              <a:rPr lang="en-US" sz="1100" dirty="0">
                <a:effectLst/>
                <a:latin typeface="Arial Rounded MT Bold"/>
                <a:ea typeface="Calibri"/>
                <a:cs typeface="Times New Roman"/>
              </a:rPr>
              <a:t>Intimidation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 Rounded MT Bold"/>
              <a:buChar char="-"/>
            </a:pPr>
            <a:r>
              <a:rPr lang="en-US" sz="1100" dirty="0">
                <a:latin typeface="Arial Rounded MT Bold"/>
                <a:ea typeface="Calibri"/>
                <a:cs typeface="Times New Roman"/>
              </a:rPr>
              <a:t>Taunting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 Rounded MT Bold"/>
              <a:buChar char="-"/>
            </a:pPr>
            <a:r>
              <a:rPr lang="en-US" sz="1100" dirty="0">
                <a:latin typeface="Arial Rounded MT Bold"/>
                <a:ea typeface="Calibri"/>
                <a:cs typeface="Times New Roman"/>
              </a:rPr>
              <a:t>Cyber-bullying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Arial Rounded MT Bold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effectLst/>
                <a:latin typeface="Arial Rounded MT Bold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577359" y="2784888"/>
            <a:ext cx="2219960" cy="318591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effectLst/>
                <a:latin typeface="Arial Rounded MT Bold"/>
                <a:ea typeface="Calibri"/>
                <a:cs typeface="Times New Roman"/>
              </a:rPr>
              <a:t>Relationship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effectLst/>
                <a:latin typeface="Arial Rounded MT Bold"/>
                <a:ea typeface="Calibri"/>
                <a:cs typeface="Times New Roman"/>
              </a:rPr>
              <a:t>Bullying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171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 Rounded MT Bold"/>
                <a:ea typeface="Calibri"/>
                <a:cs typeface="Times New Roman"/>
              </a:rPr>
              <a:t>Using friends to hurt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  <a:p>
            <a:pPr marL="171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Rounded MT Bold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 Rounded MT Bold"/>
              <a:buChar char="-"/>
            </a:pPr>
            <a:r>
              <a:rPr lang="en-US" sz="1050" dirty="0">
                <a:effectLst/>
                <a:latin typeface="Arial Rounded MT Bold"/>
                <a:ea typeface="Calibri"/>
                <a:cs typeface="Times New Roman"/>
              </a:rPr>
              <a:t>Emotional/Social bullying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 Rounded MT Bold"/>
              <a:buChar char="-"/>
            </a:pPr>
            <a:r>
              <a:rPr lang="en-US" sz="1050" dirty="0">
                <a:effectLst/>
                <a:latin typeface="Arial Rounded MT Bold"/>
                <a:ea typeface="Calibri"/>
                <a:cs typeface="Times New Roman"/>
              </a:rPr>
              <a:t>Using power over friends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 Rounded MT Bold"/>
              <a:buChar char="-"/>
            </a:pPr>
            <a:r>
              <a:rPr lang="en-US" sz="1050" dirty="0">
                <a:effectLst/>
                <a:latin typeface="Arial Rounded MT Bold"/>
                <a:ea typeface="Calibri"/>
                <a:cs typeface="Times New Roman"/>
              </a:rPr>
              <a:t>Making others feel inferior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 Rounded MT Bold"/>
              <a:buChar char="-"/>
            </a:pPr>
            <a:r>
              <a:rPr lang="en-US" sz="1050" dirty="0">
                <a:effectLst/>
                <a:latin typeface="Arial Rounded MT Bold"/>
                <a:ea typeface="Calibri"/>
                <a:cs typeface="Times New Roman"/>
              </a:rPr>
              <a:t>Pressuring others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 Rounded MT Bold"/>
              <a:buChar char="-"/>
            </a:pPr>
            <a:r>
              <a:rPr lang="en-US" sz="1050" dirty="0">
                <a:effectLst/>
                <a:latin typeface="Arial Rounded MT Bold"/>
                <a:ea typeface="Calibri"/>
                <a:cs typeface="Times New Roman"/>
              </a:rPr>
              <a:t>Exclusion= leaving out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 Rounded MT Bold"/>
              <a:buChar char="-"/>
            </a:pPr>
            <a:r>
              <a:rPr lang="en-US" sz="1050" dirty="0">
                <a:effectLst/>
                <a:latin typeface="Arial Rounded MT Bold"/>
                <a:ea typeface="Calibri"/>
                <a:cs typeface="Times New Roman"/>
              </a:rPr>
              <a:t>Spreading rumors/gossip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 Rounded MT Bold"/>
              <a:buChar char="-"/>
            </a:pPr>
            <a:r>
              <a:rPr lang="en-US" sz="1050" dirty="0">
                <a:effectLst/>
                <a:latin typeface="Arial Rounded MT Bold"/>
                <a:ea typeface="Calibri"/>
                <a:cs typeface="Times New Roman"/>
              </a:rPr>
              <a:t>Embarrassing others in public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Arial Rounded MT Bold"/>
                <a:ea typeface="Calibri"/>
                <a:cs typeface="Times New Roman"/>
              </a:rPr>
              <a:t>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effectLst/>
                <a:latin typeface="Arial Rounded MT Bold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394449" y="2816060"/>
            <a:ext cx="2270760" cy="3123565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effectLst/>
                <a:latin typeface="Arial Rounded MT Bold"/>
                <a:ea typeface="Calibri"/>
                <a:cs typeface="Times New Roman"/>
              </a:rPr>
              <a:t>Physical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effectLst/>
                <a:latin typeface="Arial Rounded MT Bold"/>
                <a:ea typeface="Calibri"/>
                <a:cs typeface="Times New Roman"/>
              </a:rPr>
              <a:t>Bullying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17145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 Rounded MT Bold"/>
                <a:ea typeface="Calibri"/>
                <a:cs typeface="Times New Roman"/>
              </a:rPr>
              <a:t>Using body to hurt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  <a:p>
            <a:pPr marL="171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Rounded MT Bold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 Rounded MT Bold"/>
              <a:buChar char="-"/>
            </a:pPr>
            <a:r>
              <a:rPr lang="en-US" sz="1100" dirty="0">
                <a:effectLst/>
                <a:latin typeface="Arial Rounded MT Bold"/>
                <a:ea typeface="Calibri"/>
                <a:cs typeface="Times New Roman"/>
              </a:rPr>
              <a:t>Physically fighting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 Rounded MT Bold"/>
              <a:buChar char="-"/>
            </a:pPr>
            <a:r>
              <a:rPr lang="en-US" sz="1100" dirty="0">
                <a:effectLst/>
                <a:latin typeface="Arial Rounded MT Bold"/>
                <a:ea typeface="Calibri"/>
                <a:cs typeface="Times New Roman"/>
              </a:rPr>
              <a:t>Hitting, pushing, shoving, elbowing, kicking, biting, tripping, flicking, poking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 Rounded MT Bold"/>
              <a:buChar char="-"/>
            </a:pPr>
            <a:r>
              <a:rPr lang="en-US" sz="1100" dirty="0">
                <a:effectLst/>
                <a:latin typeface="Arial Rounded MT Bold"/>
                <a:ea typeface="Calibri"/>
                <a:cs typeface="Times New Roman"/>
              </a:rPr>
              <a:t>Spitting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 Rounded MT Bold"/>
              <a:buChar char="-"/>
            </a:pPr>
            <a:r>
              <a:rPr lang="en-US" sz="1100" dirty="0">
                <a:effectLst/>
                <a:latin typeface="Arial Rounded MT Bold"/>
                <a:ea typeface="Calibri"/>
                <a:cs typeface="Times New Roman"/>
              </a:rPr>
              <a:t>Making gestures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 Rounded MT Bold"/>
              <a:buChar char="-"/>
            </a:pPr>
            <a:r>
              <a:rPr lang="en-US" sz="1100" dirty="0">
                <a:effectLst/>
                <a:latin typeface="Arial Rounded MT Bold"/>
                <a:ea typeface="Calibri"/>
                <a:cs typeface="Times New Roman"/>
              </a:rPr>
              <a:t>Taking or breaking others things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effectLst/>
                <a:latin typeface="Arial Rounded MT Bold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96897" y="609598"/>
            <a:ext cx="2628265" cy="135185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effectLst/>
                <a:latin typeface="Arial Rounded MT Bold"/>
                <a:ea typeface="Calibri"/>
                <a:cs typeface="Times New Roman"/>
              </a:rPr>
              <a:t>Types of Bullying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Oval 2"/>
          <p:cNvSpPr/>
          <p:nvPr/>
        </p:nvSpPr>
        <p:spPr>
          <a:xfrm rot="20653203">
            <a:off x="6832047" y="5964104"/>
            <a:ext cx="2239697" cy="7229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581076">
            <a:off x="7234346" y="5933959"/>
            <a:ext cx="144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Rounded MT Bold" pitchFamily="34" charset="0"/>
              </a:rPr>
              <a:t>Can’t forget about 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Cyber-bullying!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09" y="228600"/>
            <a:ext cx="2627179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2571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crypted-tbn0.gstatic.com/images?q=tbn:ANd9GcSNIiQz_cXjThH-4F8ep3P1X_PPlRLJUB8XD9WGjuisSRMiGBdN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809">
            <a:off x="7434293" y="5351353"/>
            <a:ext cx="1675338" cy="14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1" y="30637"/>
            <a:ext cx="4495799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Rounded MT Bold" pitchFamily="34" charset="0"/>
              </a:rPr>
              <a:t>How can we prevent bullying?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371599"/>
            <a:ext cx="3810000" cy="5029201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Be nice to everyone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Treat others with respect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Be a good role model for others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Listen 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Include others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Say polite things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Don’t spread rumors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Share with others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Think about others feelings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Understand everyone is different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Join together against a  bully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Be strong and assertive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Tell an adult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Share your feelings with others 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Be nice to bullies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Ignore the act of bullying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Stand up for others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Use humor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Be cyber safe </a:t>
            </a:r>
          </a:p>
          <a:p>
            <a:pPr marL="457200" indent="-457200" algn="l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Be proactive</a:t>
            </a:r>
          </a:p>
          <a:p>
            <a:pPr marL="457200" indent="-457200" algn="l">
              <a:buFontTx/>
              <a:buChar char="-"/>
            </a:pPr>
            <a:endParaRPr lang="en-US" sz="1400" dirty="0"/>
          </a:p>
          <a:p>
            <a:pPr marL="457200" indent="-457200" algn="l">
              <a:buFontTx/>
              <a:buChar char="-"/>
            </a:pPr>
            <a:endParaRPr lang="en-US" sz="1400" dirty="0"/>
          </a:p>
          <a:p>
            <a:pPr marL="457200" indent="-457200" algn="l">
              <a:buFontTx/>
              <a:buChar char="-"/>
            </a:pPr>
            <a:endParaRPr lang="en-US" sz="1400" dirty="0"/>
          </a:p>
          <a:p>
            <a:pPr marL="457200" indent="-457200" algn="l">
              <a:buFontTx/>
              <a:buChar char="-"/>
            </a:pP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685800"/>
            <a:ext cx="3962400" cy="558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911396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231</Words>
  <Application>Microsoft Macintosh PowerPoint</Application>
  <PresentationFormat>On-screen Show (4:3)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AbcKids</vt:lpstr>
      <vt:lpstr>Arial</vt:lpstr>
      <vt:lpstr>Arial Rounded MT Bold</vt:lpstr>
      <vt:lpstr>Berlin Sans FB Demi</vt:lpstr>
      <vt:lpstr>Calibri</vt:lpstr>
      <vt:lpstr>Times New Roman</vt:lpstr>
      <vt:lpstr>Office Theme</vt:lpstr>
      <vt:lpstr>Bully B.E.A.N.S  </vt:lpstr>
      <vt:lpstr>What do you think the story is about?  </vt:lpstr>
      <vt:lpstr>PowerPoint Presentation</vt:lpstr>
      <vt:lpstr>  There are two components  that make bullying unique: </vt:lpstr>
      <vt:lpstr>PowerPoint Presentation</vt:lpstr>
      <vt:lpstr>How can we prevent bullying?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 B.E.A.N.S</dc:title>
  <dc:creator>DeAnda, Keryl (Brianne)</dc:creator>
  <cp:lastModifiedBy>Microsoft Office User</cp:lastModifiedBy>
  <cp:revision>10</cp:revision>
  <dcterms:created xsi:type="dcterms:W3CDTF">2014-10-03T16:42:18Z</dcterms:created>
  <dcterms:modified xsi:type="dcterms:W3CDTF">2020-10-19T15:01:50Z</dcterms:modified>
</cp:coreProperties>
</file>