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707"/>
  </p:normalViewPr>
  <p:slideViewPr>
    <p:cSldViewPr snapToGrid="0" snapToObjects="1">
      <p:cViewPr>
        <p:scale>
          <a:sx n="88" d="100"/>
          <a:sy n="88" d="100"/>
        </p:scale>
        <p:origin x="1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6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5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49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8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3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6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2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3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6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3726-BB4E-8C49-8DA4-5B22B398711F}" type="datetimeFigureOut">
              <a:rPr lang="en-US" smtClean="0"/>
              <a:t>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A9DC9-5C36-9143-930B-517A91E91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3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  <p:sldLayoutId id="2147483935" r:id="rId15"/>
    <p:sldLayoutId id="2147483936" r:id="rId16"/>
    <p:sldLayoutId id="214748393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Welcome to Chiles Department of Theatre Arts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168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Ms. Shannon O’Bryan</a:t>
            </a:r>
          </a:p>
          <a:p>
            <a:r>
              <a:rPr lang="en-US" dirty="0" smtClean="0"/>
              <a:t>Director of Theatre Arts</a:t>
            </a:r>
          </a:p>
          <a:p>
            <a:r>
              <a:rPr lang="en-US" dirty="0" err="1" smtClean="0"/>
              <a:t>obryans@leonschools.net</a:t>
            </a:r>
            <a:endParaRPr lang="en-US" dirty="0" smtClean="0"/>
          </a:p>
          <a:p>
            <a:r>
              <a:rPr lang="en-US" dirty="0" err="1" smtClean="0"/>
              <a:t>ChilesTheatre.com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582" y="39878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5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72374"/>
            <a:ext cx="10994037" cy="129302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Extra-Curricular Theatre Experiences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83124"/>
            <a:ext cx="6222167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All Chiles students may audition or apply to be a part of the technical crew for the Fall play and Spring Musical. </a:t>
            </a:r>
          </a:p>
          <a:p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Technical Theatre and Costume students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will spend some of their class time working on school productions</a:t>
            </a:r>
          </a:p>
          <a:p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Students in </a:t>
            </a:r>
            <a:r>
              <a:rPr lang="en-US" sz="2400" b="1" dirty="0">
                <a:latin typeface="Calisto MT" charset="0"/>
                <a:ea typeface="Calisto MT" charset="0"/>
                <a:cs typeface="Calisto MT" charset="0"/>
              </a:rPr>
              <a:t>T</a:t>
            </a:r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heatre 2, 3 and 4 classes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will also perform in one-act plays as a part of their curriculum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757" y="4193988"/>
            <a:ext cx="3842480" cy="2151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757" y="1421151"/>
            <a:ext cx="3842480" cy="255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0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1817188"/>
            <a:ext cx="10820400" cy="4024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atin typeface="Calisto MT" charset="0"/>
                <a:ea typeface="Calisto MT" charset="0"/>
                <a:cs typeface="Calisto MT" charset="0"/>
              </a:rPr>
              <a:t>Thank you for your interest in the Chiles Theatre program!</a:t>
            </a:r>
          </a:p>
          <a:p>
            <a:pPr marL="0" indent="0" algn="ctr">
              <a:buNone/>
            </a:pPr>
            <a:r>
              <a:rPr lang="en-US" sz="3200" dirty="0" smtClean="0">
                <a:latin typeface="Calisto MT" charset="0"/>
                <a:ea typeface="Calisto MT" charset="0"/>
                <a:cs typeface="Calisto MT" charset="0"/>
              </a:rPr>
              <a:t>If you still have questions please contact me!</a:t>
            </a:r>
          </a:p>
          <a:p>
            <a:pPr marL="0" indent="0" algn="ctr">
              <a:buNone/>
            </a:pPr>
            <a:r>
              <a:rPr lang="en-US" sz="3200" dirty="0">
                <a:latin typeface="Calisto MT" charset="0"/>
                <a:ea typeface="Calisto MT" charset="0"/>
                <a:cs typeface="Calisto MT" charset="0"/>
              </a:rPr>
              <a:t>Ms. Shannon O’Bryan</a:t>
            </a:r>
          </a:p>
          <a:p>
            <a:pPr marL="0" indent="0" algn="ctr">
              <a:buNone/>
            </a:pPr>
            <a:r>
              <a:rPr lang="en-US" sz="3200" dirty="0">
                <a:latin typeface="Calisto MT" charset="0"/>
                <a:ea typeface="Calisto MT" charset="0"/>
                <a:cs typeface="Calisto MT" charset="0"/>
              </a:rPr>
              <a:t>Director of Theatre Arts</a:t>
            </a:r>
          </a:p>
          <a:p>
            <a:pPr marL="0" indent="0" algn="ctr">
              <a:buNone/>
            </a:pPr>
            <a:r>
              <a:rPr lang="en-US" sz="3200" dirty="0" err="1">
                <a:latin typeface="Calisto MT" charset="0"/>
                <a:ea typeface="Calisto MT" charset="0"/>
                <a:cs typeface="Calisto MT" charset="0"/>
              </a:rPr>
              <a:t>obryans@leonschools.net</a:t>
            </a:r>
            <a:endParaRPr lang="en-US" sz="3200" dirty="0">
              <a:latin typeface="Calisto MT" charset="0"/>
              <a:ea typeface="Calisto MT" charset="0"/>
              <a:cs typeface="Calisto MT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latin typeface="Calisto MT" charset="0"/>
                <a:ea typeface="Calisto MT" charset="0"/>
                <a:cs typeface="Calisto MT" charset="0"/>
              </a:rPr>
              <a:t>ChilesTheatre.com</a:t>
            </a:r>
            <a:endParaRPr lang="en-US" sz="3200" dirty="0">
              <a:latin typeface="Calisto MT" charset="0"/>
              <a:ea typeface="Calisto MT" charset="0"/>
              <a:cs typeface="Calisto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8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theatre classes teach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Oral </a:t>
            </a:r>
            <a:r>
              <a:rPr lang="en-US" dirty="0" smtClean="0"/>
              <a:t>communication</a:t>
            </a:r>
            <a:endParaRPr lang="en-US" dirty="0"/>
          </a:p>
          <a:p>
            <a:pPr fontAlgn="base"/>
            <a:r>
              <a:rPr lang="en-US" dirty="0"/>
              <a:t>Written </a:t>
            </a:r>
            <a:r>
              <a:rPr lang="en-US" dirty="0" smtClean="0"/>
              <a:t>communication</a:t>
            </a:r>
            <a:endParaRPr lang="en-US" dirty="0"/>
          </a:p>
          <a:p>
            <a:pPr fontAlgn="base"/>
            <a:r>
              <a:rPr lang="en-US" dirty="0"/>
              <a:t>Group problem </a:t>
            </a:r>
            <a:r>
              <a:rPr lang="en-US" dirty="0" smtClean="0"/>
              <a:t>solving</a:t>
            </a:r>
            <a:endParaRPr lang="en-US" dirty="0"/>
          </a:p>
          <a:p>
            <a:pPr fontAlgn="base"/>
            <a:r>
              <a:rPr lang="en-US" dirty="0" smtClean="0"/>
              <a:t>Confidence</a:t>
            </a:r>
            <a:endParaRPr lang="en-US" dirty="0"/>
          </a:p>
          <a:p>
            <a:pPr fontAlgn="base"/>
            <a:r>
              <a:rPr lang="en-US" dirty="0"/>
              <a:t>Aesthetic </a:t>
            </a:r>
            <a:r>
              <a:rPr lang="en-US" dirty="0" smtClean="0"/>
              <a:t>Awareness</a:t>
            </a:r>
            <a:endParaRPr lang="en-US" dirty="0"/>
          </a:p>
          <a:p>
            <a:pPr fontAlgn="base"/>
            <a:r>
              <a:rPr lang="en-US" dirty="0" smtClean="0"/>
              <a:t>Goal-setting</a:t>
            </a:r>
          </a:p>
          <a:p>
            <a:pPr fontAlgn="base"/>
            <a:r>
              <a:rPr lang="en-US" dirty="0" smtClean="0"/>
              <a:t>How to connect content from other classes</a:t>
            </a:r>
            <a:endParaRPr lang="en-US" dirty="0"/>
          </a:p>
          <a:p>
            <a:pPr fontAlgn="base"/>
            <a:r>
              <a:rPr lang="en-US" dirty="0"/>
              <a:t>How to have fun while working really hard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71" y="2057401"/>
            <a:ext cx="6025118" cy="241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1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Beginning Classes in Theatre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14482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sto MT" charset="0"/>
                <a:ea typeface="Calisto MT" charset="0"/>
                <a:cs typeface="Calisto MT" charset="0"/>
              </a:rPr>
              <a:t>Theatre 1</a:t>
            </a:r>
          </a:p>
          <a:p>
            <a:r>
              <a:rPr lang="en-US" sz="3200" dirty="0" smtClean="0">
                <a:latin typeface="Calisto MT" charset="0"/>
                <a:ea typeface="Calisto MT" charset="0"/>
                <a:cs typeface="Calisto MT" charset="0"/>
              </a:rPr>
              <a:t>Introduction to Technical Theatre Design and Production</a:t>
            </a:r>
          </a:p>
          <a:p>
            <a:r>
              <a:rPr lang="en-US" sz="3200" dirty="0" smtClean="0">
                <a:latin typeface="Calisto MT" charset="0"/>
                <a:ea typeface="Calisto MT" charset="0"/>
                <a:cs typeface="Calisto MT" charset="0"/>
              </a:rPr>
              <a:t>Costume and Makeup Design and Production</a:t>
            </a:r>
          </a:p>
          <a:p>
            <a:pPr marL="0" indent="0">
              <a:buNone/>
            </a:pPr>
            <a:endParaRPr lang="en-US" dirty="0" smtClean="0">
              <a:latin typeface="Calisto MT" charset="0"/>
              <a:ea typeface="Calisto MT" charset="0"/>
              <a:cs typeface="Calisto MT" charset="0"/>
            </a:endParaRPr>
          </a:p>
          <a:p>
            <a:pPr marL="0" indent="0">
              <a:buNone/>
            </a:pPr>
            <a:endParaRPr lang="en-US" dirty="0">
              <a:latin typeface="Calisto MT" charset="0"/>
              <a:ea typeface="Calisto MT" charset="0"/>
              <a:cs typeface="Calisto MT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sto MT" charset="0"/>
                <a:ea typeface="Calisto MT" charset="0"/>
                <a:cs typeface="Calisto MT" charset="0"/>
              </a:rPr>
              <a:t>For all 9-12</a:t>
            </a:r>
            <a:r>
              <a:rPr lang="en-US" sz="2400" b="1" baseline="30000" dirty="0" smtClean="0">
                <a:solidFill>
                  <a:srgbClr val="FF0000"/>
                </a:solidFill>
                <a:latin typeface="Calisto MT" charset="0"/>
                <a:ea typeface="Calisto MT" charset="0"/>
                <a:cs typeface="Calisto MT" charset="0"/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  <a:latin typeface="Calisto MT" charset="0"/>
                <a:ea typeface="Calisto MT" charset="0"/>
                <a:cs typeface="Calisto MT" charset="0"/>
              </a:rPr>
              <a:t> grade students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sto MT" charset="0"/>
                <a:ea typeface="Calisto MT" charset="0"/>
                <a:cs typeface="Calisto MT" charset="0"/>
              </a:rPr>
              <a:t>All meet required fine arts credit</a:t>
            </a:r>
            <a:endParaRPr lang="en-US" sz="2400" b="1" dirty="0">
              <a:solidFill>
                <a:srgbClr val="FF0000"/>
              </a:solidFill>
              <a:latin typeface="Calisto MT" charset="0"/>
              <a:ea typeface="Calisto MT" charset="0"/>
              <a:cs typeface="Calisto M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11" y="3934917"/>
            <a:ext cx="2946953" cy="21595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34917"/>
            <a:ext cx="2187756" cy="232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8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248" y="263870"/>
            <a:ext cx="3673839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Theatre 1</a:t>
            </a:r>
            <a:endParaRPr lang="en-US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190" y="1380085"/>
            <a:ext cx="6791794" cy="4871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Theatre 1 </a:t>
            </a:r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is a Beginning Acting Class. </a:t>
            </a:r>
          </a:p>
          <a:p>
            <a:pPr marL="0" indent="0">
              <a:buNone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T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he </a:t>
            </a: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content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generally includes: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1 – What is Theatre?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2 – Physical Acting/Pantomime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3 – Vocal Acting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4 – Improvisation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5 – Blocking/Stage Movement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6 – Reading a Play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7 – Realistic Acting – Monologue and </a:t>
            </a:r>
            <a:r>
              <a:rPr lang="en-US" sz="2400" dirty="0" err="1" smtClean="0">
                <a:latin typeface="Calisto MT" charset="0"/>
                <a:ea typeface="Calisto MT" charset="0"/>
                <a:cs typeface="Calisto MT" charset="0"/>
              </a:rPr>
              <a:t>Scenework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8 – Theatre History – Primitive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to Elizabethan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9 – Shakespearean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Acting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984" y="2264537"/>
            <a:ext cx="4158523" cy="310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6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393"/>
            <a:ext cx="9481457" cy="132556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Technical Theatre Design &amp; Production 1</a:t>
            </a:r>
            <a:endParaRPr lang="en-US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956"/>
            <a:ext cx="8088087" cy="5405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Tech 1 is an introduction </a:t>
            </a: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to the tools, design, and construction methods for scenery, lights, props and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sound including: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1 - Theatre spaces and equipment technology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2 - Theatre safety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3 - Historical, cultural, and societal influences on design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4 - Analysis of dramatic literature to create theatrical reality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5 - Technical theatre skills for scenery, lighting, props and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    sound </a:t>
            </a: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for the theatre</a:t>
            </a:r>
          </a:p>
          <a:p>
            <a:pPr marL="0" indent="0">
              <a:buNone/>
            </a:pP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6 - Technical theatre design for scenery, lighting, props and sound for the theatre</a:t>
            </a:r>
          </a:p>
          <a:p>
            <a:pPr marL="0" indent="0">
              <a:buNone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8 </a:t>
            </a: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- Theatre arts personnel and careers</a:t>
            </a:r>
            <a:r>
              <a:rPr lang="en-US" sz="2400" dirty="0" smtClean="0">
                <a:effectLst/>
                <a:latin typeface="Calisto MT" charset="0"/>
                <a:ea typeface="Calisto MT" charset="0"/>
                <a:cs typeface="Calisto MT" charset="0"/>
              </a:rPr>
              <a:t> 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120" y="4460883"/>
            <a:ext cx="2773576" cy="1664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755" y="1816115"/>
            <a:ext cx="2766941" cy="198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6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31257" y="185727"/>
            <a:ext cx="8610600" cy="1293028"/>
          </a:xfrm>
        </p:spPr>
        <p:txBody>
          <a:bodyPr/>
          <a:lstStyle/>
          <a:p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Costume &amp; Makeup 1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755"/>
            <a:ext cx="8245839" cy="5041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Costume &amp; Makeup 1 is an introduction </a:t>
            </a: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to the tools, design and construction methods used to create costumes and makeup for the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stage. </a:t>
            </a:r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The content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generally includes: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1 – History of Fashion and Makeup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2 – Theatre arts personnel and careers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3 – Text analysis of dramatic literature to develop design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4 – Rendering techniques and figure drawing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5 – Costume construction techniques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6 – Makeup application techniques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7 – Costume and makeup design process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8 – Costume props research, design, and creation</a:t>
            </a:r>
          </a:p>
          <a:p>
            <a:r>
              <a:rPr lang="en-US" sz="2400" dirty="0">
                <a:latin typeface="Calisto MT" charset="0"/>
                <a:ea typeface="Calisto MT" charset="0"/>
                <a:cs typeface="Calisto MT" charset="0"/>
              </a:rPr>
              <a:t>9 – Presentation techniques</a:t>
            </a:r>
          </a:p>
          <a:p>
            <a:pPr marL="0" indent="0">
              <a:buNone/>
            </a:pP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159" y="832241"/>
            <a:ext cx="2053132" cy="26205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232" y="3735724"/>
            <a:ext cx="2086059" cy="27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3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1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Advanced Theatre Classes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282"/>
            <a:ext cx="10515600" cy="1920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All Beginning Theatre Classes have four levels:</a:t>
            </a:r>
          </a:p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Theatre 2, Theatre 3 (Honors), Theatre 4 (Honors)</a:t>
            </a:r>
          </a:p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Tech Theatre 2, Tech Theatre 3, Tech Theatre 4 (Honors)</a:t>
            </a:r>
          </a:p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Costume 2, Costume 3, Costume 4 (Honors)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82698"/>
            <a:ext cx="3695700" cy="2197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1823" y="3694475"/>
            <a:ext cx="673058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Calisto MT" charset="0"/>
              <a:ea typeface="Calisto MT" charset="0"/>
              <a:cs typeface="Calisto MT" charset="0"/>
            </a:endParaRPr>
          </a:p>
          <a:p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In addition, advanced students may choose to take the classes below in their junior or senior year instead of the level 3 or 4 class:</a:t>
            </a:r>
          </a:p>
          <a:p>
            <a:endParaRPr lang="en-US" sz="2400" b="1" dirty="0" smtClean="0">
              <a:latin typeface="Calisto MT" charset="0"/>
              <a:ea typeface="Calisto MT" charset="0"/>
              <a:cs typeface="Calisto MT" charset="0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Stage Management and Direction 1 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Stage Management and Direction 2 (Honors) </a:t>
            </a:r>
          </a:p>
          <a:p>
            <a:endParaRPr lang="en-US" sz="2400" b="1" dirty="0">
              <a:latin typeface="Calisto MT" charset="0"/>
              <a:ea typeface="Calisto MT" charset="0"/>
              <a:cs typeface="Calisto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42" y="397660"/>
            <a:ext cx="10668000" cy="129302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Musical Theatre 7</a:t>
            </a:r>
            <a:r>
              <a:rPr lang="en-US" b="1" baseline="30000" dirty="0" smtClean="0">
                <a:latin typeface="Calisto MT" charset="0"/>
                <a:ea typeface="Calisto MT" charset="0"/>
                <a:cs typeface="Calisto MT" charset="0"/>
              </a:rPr>
              <a:t>th</a:t>
            </a:r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 Period Class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Chiles offers Musical Theatre class as a part of the after-school academy. These classes are team taught by the theatre and chorus teachers. The content usually includes: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Audition techniques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How to read musical theatre music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Singing techniques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Dance techniques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Characterization techniques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History of Musical Theatre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Practical experience signing, dancing and acting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Performance experience in a musical revue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947" y="3507698"/>
            <a:ext cx="3763767" cy="281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4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532597"/>
            <a:ext cx="10330543" cy="1293028"/>
          </a:xfrm>
        </p:spPr>
        <p:txBody>
          <a:bodyPr/>
          <a:lstStyle/>
          <a:p>
            <a:r>
              <a:rPr lang="en-US" b="1" dirty="0" smtClean="0">
                <a:latin typeface="Calisto MT" charset="0"/>
                <a:ea typeface="Calisto MT" charset="0"/>
                <a:cs typeface="Calisto MT" charset="0"/>
              </a:rPr>
              <a:t>International Thespian Society</a:t>
            </a:r>
            <a:endParaRPr lang="en-US" b="1" dirty="0">
              <a:latin typeface="Calisto MT" charset="0"/>
              <a:ea typeface="Calisto MT" charset="0"/>
              <a:cs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95741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Chiles is a member of the International Thespian Society Troupe 6039. This is the Theatre Honor Society.</a:t>
            </a:r>
          </a:p>
          <a:p>
            <a:r>
              <a:rPr lang="en-US" sz="2400" b="1" dirty="0" smtClean="0">
                <a:latin typeface="Calisto MT" charset="0"/>
                <a:ea typeface="Calisto MT" charset="0"/>
                <a:cs typeface="Calisto MT" charset="0"/>
              </a:rPr>
              <a:t>Students enrolled in a theatre class 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are eligible to prepare performances and designs to be adjudicated at District and State Festivals</a:t>
            </a:r>
          </a:p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Chiles will audition early in the school year for new troupe members to become a part of the team which will prepare for acting, musical theatre and design pieces. Chiles will also audition for a one-act every two years.</a:t>
            </a:r>
          </a:p>
          <a:p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Go to </a:t>
            </a:r>
            <a:r>
              <a:rPr lang="en-US" sz="2400" dirty="0" err="1" smtClean="0">
                <a:latin typeface="Calisto MT" charset="0"/>
                <a:ea typeface="Calisto MT" charset="0"/>
                <a:cs typeface="Calisto MT" charset="0"/>
              </a:rPr>
              <a:t>FloridaThespians.com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 for more information about Thespians in Florida, or </a:t>
            </a:r>
            <a:r>
              <a:rPr lang="en-US" sz="2400" dirty="0" err="1" smtClean="0">
                <a:latin typeface="Calisto MT" charset="0"/>
                <a:ea typeface="Calisto MT" charset="0"/>
                <a:cs typeface="Calisto MT" charset="0"/>
              </a:rPr>
              <a:t>EDTA.org</a:t>
            </a:r>
            <a:r>
              <a:rPr lang="en-US" sz="2400" dirty="0" smtClean="0">
                <a:latin typeface="Calisto MT" charset="0"/>
                <a:ea typeface="Calisto MT" charset="0"/>
                <a:cs typeface="Calisto MT" charset="0"/>
              </a:rPr>
              <a:t> for information about ITS</a:t>
            </a:r>
            <a:endParaRPr lang="en-US" sz="2400" dirty="0">
              <a:latin typeface="Calisto MT" charset="0"/>
              <a:ea typeface="Calisto MT" charset="0"/>
              <a:cs typeface="Calisto M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941" y="2095422"/>
            <a:ext cx="2667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309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1478</TotalTime>
  <Words>684</Words>
  <Application>Microsoft Macintosh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Calisto MT</vt:lpstr>
      <vt:lpstr>Century Gothic</vt:lpstr>
      <vt:lpstr>Mangal</vt:lpstr>
      <vt:lpstr>Wingdings</vt:lpstr>
      <vt:lpstr>Arial</vt:lpstr>
      <vt:lpstr>Vapor Trail</vt:lpstr>
      <vt:lpstr>Welcome to Chiles Department of Theatre Arts</vt:lpstr>
      <vt:lpstr>What theatre classes teach…</vt:lpstr>
      <vt:lpstr>Beginning Classes in Theatre</vt:lpstr>
      <vt:lpstr>Theatre 1</vt:lpstr>
      <vt:lpstr>Technical Theatre Design &amp; Production 1</vt:lpstr>
      <vt:lpstr>Costume &amp; Makeup 1</vt:lpstr>
      <vt:lpstr>Advanced Theatre Classes</vt:lpstr>
      <vt:lpstr>Musical Theatre 7th Period Class</vt:lpstr>
      <vt:lpstr>International Thespian Society</vt:lpstr>
      <vt:lpstr>Extra-Curricular Theatre Experiences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Chiles Department of Theatre Arts</dc:title>
  <dc:creator>O'Bryan, Shannon</dc:creator>
  <cp:lastModifiedBy>O'Bryan, Shannon</cp:lastModifiedBy>
  <cp:revision>17</cp:revision>
  <dcterms:created xsi:type="dcterms:W3CDTF">2021-02-27T19:00:37Z</dcterms:created>
  <dcterms:modified xsi:type="dcterms:W3CDTF">2021-02-28T19:39:37Z</dcterms:modified>
</cp:coreProperties>
</file>