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A to 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Uppercase letters- in random order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"/>
    </mc:Choice>
    <mc:Fallback xmlns="">
      <p:transition spd="slow" advTm="5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 advTm="1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"/>
    </mc:Choice>
    <mc:Fallback xmlns="">
      <p:transition spd="slow" advTm="1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"/>
    </mc:Choice>
    <mc:Fallback xmlns="">
      <p:transition spd="slow" advTm="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3"/>
    </mc:Choice>
    <mc:Fallback xmlns="">
      <p:transition spd="slow" advTm="1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"/>
    </mc:Choice>
    <mc:Fallback xmlns="">
      <p:transition spd="slow" advTm="1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"/>
    </mc:Choice>
    <mc:Fallback xmlns="">
      <p:transition spd="slow" advTm="1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"/>
    </mc:Choice>
    <mc:Fallback xmlns="">
      <p:transition spd="slow" advTm="1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"/>
    </mc:Choice>
    <mc:Fallback xmlns="">
      <p:transition spd="slow" advTm="1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"/>
    </mc:Choice>
    <mc:Fallback xmlns="">
      <p:transition spd="slow" advTm="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"/>
    </mc:Choice>
    <mc:Fallback xmlns="">
      <p:transition spd="slow" advTm="1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"/>
    </mc:Choice>
    <mc:Fallback xmlns="">
      <p:transition spd="slow" advTm="2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"/>
    </mc:Choice>
    <mc:Fallback xmlns="">
      <p:transition spd="slow" advTm="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"/>
    </mc:Choice>
    <mc:Fallback xmlns="">
      <p:transition spd="slow" advTm="2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"/>
    </mc:Choice>
    <mc:Fallback xmlns="">
      <p:transition spd="slow" advTm="1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2"/>
    </mc:Choice>
    <mc:Fallback xmlns="">
      <p:transition spd="slow" advTm="2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"/>
    </mc:Choice>
    <mc:Fallback xmlns="">
      <p:transition spd="slow" advTm="1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"/>
    </mc:Choice>
    <mc:Fallback xmlns="">
      <p:transition spd="slow" advTm="1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"/>
    </mc:Choice>
    <mc:Fallback xmlns="">
      <p:transition spd="slow" advTm="1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"/>
    </mc:Choice>
    <mc:Fallback xmlns="">
      <p:transition spd="slow" advTm="1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 Was Awesome!!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"/>
    </mc:Choice>
    <mc:Fallback xmlns="">
      <p:transition spd="slow" advTm="2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"/>
    </mc:Choice>
    <mc:Fallback xmlns="">
      <p:transition spd="slow" advTm="2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"/>
    </mc:Choice>
    <mc:Fallback xmlns="">
      <p:transition spd="slow" advTm="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9"/>
    </mc:Choice>
    <mc:Fallback xmlns="">
      <p:transition spd="slow" advTm="2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"/>
    </mc:Choice>
    <mc:Fallback xmlns="">
      <p:transition spd="slow" advTm="2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"/>
    </mc:Choice>
    <mc:Fallback xmlns="">
      <p:transition spd="slow" advTm="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4"/>
    </mc:Choice>
    <mc:Fallback xmlns="">
      <p:transition spd="slow" advTm="2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"/>
    </mc:Choice>
    <mc:Fallback xmlns="">
      <p:transition spd="slow" advTm="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18</TotalTime>
  <Words>39</Words>
  <Application>Microsoft Office PowerPoint</Application>
  <PresentationFormat>Custom</PresentationFormat>
  <Paragraphs>29</Paragraphs>
  <Slides>28</Slides>
  <Notes>0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Badge</vt:lpstr>
      <vt:lpstr>From A to z</vt:lpstr>
      <vt:lpstr>q</vt:lpstr>
      <vt:lpstr>w</vt:lpstr>
      <vt:lpstr>e</vt:lpstr>
      <vt:lpstr>r</vt:lpstr>
      <vt:lpstr>t</vt:lpstr>
      <vt:lpstr>u</vt:lpstr>
      <vt:lpstr>y</vt:lpstr>
      <vt:lpstr>p</vt:lpstr>
      <vt:lpstr>l</vt:lpstr>
      <vt:lpstr>k</vt:lpstr>
      <vt:lpstr>j</vt:lpstr>
      <vt:lpstr>h</vt:lpstr>
      <vt:lpstr>g</vt:lpstr>
      <vt:lpstr>f</vt:lpstr>
      <vt:lpstr>d</vt:lpstr>
      <vt:lpstr>s</vt:lpstr>
      <vt:lpstr>a</vt:lpstr>
      <vt:lpstr>m</vt:lpstr>
      <vt:lpstr>z</vt:lpstr>
      <vt:lpstr>n</vt:lpstr>
      <vt:lpstr>x</vt:lpstr>
      <vt:lpstr>b</vt:lpstr>
      <vt:lpstr>v</vt:lpstr>
      <vt:lpstr>c</vt:lpstr>
      <vt:lpstr>i</vt:lpstr>
      <vt:lpstr>o</vt:lpstr>
      <vt:lpstr>That Was Awesome!!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Paul, Kesher</dc:creator>
  <cp:lastModifiedBy>Admin</cp:lastModifiedBy>
  <cp:revision>3</cp:revision>
  <dcterms:created xsi:type="dcterms:W3CDTF">2020-03-31T11:39:47Z</dcterms:created>
  <dcterms:modified xsi:type="dcterms:W3CDTF">2020-04-20T18:27:29Z</dcterms:modified>
</cp:coreProperties>
</file>