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1T14:27:04.54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23585 7647 0,'0'0'15,"0"0"-15,0 0 0,0 0 16,0 0-16,0 0 16,0 0-16,0 0 15,0 0-15</inkml:trace>
  <inkml:trace contextRef="#ctx0" brushRef="#br0" timeOffset="247.1588">23651 7642 0,'0'0'16,"0"0"-16,0 0 0,0 0 15,0 0-15,0 0 16,0 0-16,0 0 16,0 0-16,0 0 15,0 0-15</inkml:trace>
  <inkml:trace contextRef="#ctx0" brushRef="#br0" timeOffset="472.4348">23667 7614 0,'0'0'0,"0"0"0,0 0 15,0 0-15,0 0 16,0 0-16,0 0 15,0 0-15,0 0 0,0 0 16,0 0-16</inkml:trace>
  <inkml:trace contextRef="#ctx0" brushRef="#br0" timeOffset="664.3365">23651 7670 0,'0'0'0,"0"0"0,0 0 15</inkml:trace>
  <inkml:trace contextRef="#ctx0" brushRef="#br0" timeOffset="9532.5857">23403 7173 0,'0'0'16,"0"0"-16,0 0 15,0 0-15,0 0 0,0 0 16,0 0-16,0 0 0,0 0 16,0 0-16,0 0 15,0 0-15,0 0 16,0 0-16,0 0 0,0 0 15,0 0-15,0 0 16,0 0-16,0 0 0,0 0 16,0 0-16,0 0 15,0 0-15,0 0 16,0 0-16,0 0 16,0 0-16,25 51 0,-25-51 15,0 0-15,0 0 16,25 41-16,-25-41 15,0 0-15,0 0 0,24 57 16,-24-57-16,0 0 16,33 74-16,-33-74 15,42 65-15,-42-65 0,0 0 16,58 79-16,-58-79 16,0 0-16,33 84 15,-33-84-15,0 0 0,33 88 16,-33-88-16,0 0 15,33 88-15,-33-88 16,0 0-16,41 93 16,-41-93-16,0 0 15,33 89-15,-33-89 0,0 0 16,33 79-16,-33-79 16,0 0-16,0 0 15,0 0-15,25 74 0,-25-74 16,0 0-16,0 0 15,0 0-15,0 0 0,0 0 16,17 52-16,-17-52 16,0 0-16,0 0 15,0 0-15,0 0 0,0 0 16,0 0-16,0 0 16,0 0-16</inkml:trace>
  <inkml:trace contextRef="#ctx0" brushRef="#br0" timeOffset="20278.0335">23428 8913 0,'0'0'0,"0"0"0,0 0 15,0 0-15,0 0 16,8 41-16,-8-41 16,17 52-16,-17-52 15,24 69-15,-24-69 0,33 79 16,-33-79-16,42 93 15,-42-93-15,58 94 16,-58-94-16,41 88 0,-41-88 16,50 97-16,-50-97 15,41 93-15,-41-93 16,33 84-16,-33-84 16,0 0-16,33 79 0,-33-79 15,0 0-15,0 0 16,0 0-16,0 0 15,0 0-15,0 0 0,0 0 16,25 70-16,-25-70 16,0 0-16,0 0 0,0 0 15,0 0-15,0 0 16,0 0-16,25 51 0</inkml:trace>
  <inkml:trace contextRef="#ctx0" brushRef="#br0" timeOffset="24875.4886">23337 10578 0,'0'0'0,"0"0"15,0 0-15,0 0 0,0 0 16,0 0-16,8 51 16,-8-51-16,0 0 15,25 65-15,-25-65 0,33 88 16,-33-88-16,50 89 15,-50-89-15,49 93 16,-49-93-16,50 89 16,-50-89-16,66 83 0,-66-83 15,49 79-15,-49-79 16,0 0-16,50 79 16,-50-79-16,0 0 15,41 79-15,-41-79 0,0 0 16,0 0-16,0 0 15,50 66-15,-50-66 16,0 0-16,0 0 0,0 0 16,0 0-16,33 51 15,-33-51-15</inkml:trace>
  <inkml:trace contextRef="#ctx0" brushRef="#br0" timeOffset="25393.4241">23477 12262 0,'0'0'0,"0"0"15,0 0-15,25 46 16,-25-46-16,41 70 16,-41-70-16,67 75 0,-67-75 15,74 88-15,-74-88 16,66 79-16,-66-79 16,75 98-16,-75-98 15,66 97-15,-66-97 0,41 84 16,-41-84-16,0 0 15,33 80-15,-33-80 16,0 0-16,33 74 16,-33-74-16,0 0 0,0 0 15,0 0-15,25 55 16,-25-55-16</inkml:trace>
  <inkml:trace contextRef="#ctx0" brushRef="#br0" timeOffset="37697.9584">24925 12457 0,'0'0'0,"0"0"0,0 0 0,0 0 16,0 0-16,0 0 15,0 0-15,0 0 16,0 0-16,0 0 0,0 0 15,0 0-15,0 0 16,0 0-16,0 0 0,0 0 16,0 0-16,0 0 15,0 0-15,0 0 16,0 0-16,0 0 0,0 0 16,0 0-16,0 0 15,0 0-15,0 0 16,0 0-16,0 0 0,0 0 15,0 0-15,50 37 16,-50-37-16,0 0 16,41 33-16,-41-33 15,0 0-15,50 42 0,-50-42 16,0 0-16,83 51 16,-83-51-16,0 0 15,74 56-15,-74-56 16,74 65-16,-74-65 0,83 66 15,-83-66-15,0 0 16,75 59-16,-75-59 16,0 0-16,74 61 0,-74-61 15,0 0-15,66 60 16,-66-60-16,0 0 16,0 0-16,0 0 15,0 0-15,66 61 0,-66-61 16,0 0-16,0 0 15,0 0-15,0 0 16,0 0-16,0 0 0,0 0 16,0 0-16,0 0 15,0 0-15,42 42 16,-42-42-16,0 0 16,0 0-16,0 0 0,0 0 15,0 0-15,0 0 0,0 0 16,33 18-16,-33-18 15</inkml:trace>
  <inkml:trace contextRef="#ctx0" brushRef="#br0" timeOffset="41230.7313">24950 10759 0,'0'0'15,"0"0"-15,0 0 16,0 0-16,33 37 0,-33-37 16,50 43-16,-50-43 15,0 0-15,66 65 16,-66-65-16,91 70 15,-91-70-15,74 65 0,-74-65 16,83 65-16,-83-65 16,0 0-16,74 69 15,-74-69-15,0 0 0,58 57 16,-58-57-16,0 0 16,0 0-16,0 0 15,50 60-15,-50-60 0,0 0 16,0 0-16,0 0 15,0 0-15,33 32 0,-33-32 16,0 0-16,0 0 16</inkml:trace>
  <inkml:trace contextRef="#ctx0" brushRef="#br0" timeOffset="41811.026">25008 9224 0,'0'0'16,"0"0"-16,0 0 0,0 0 16,41 47-16,-41-47 15,67 46-15,-67-46 16,82 65-16,-82-65 16,75 57-16,-75-57 0,82 64 15,-82-64-15,0 0 16,83 65-16,-83-65 15,0 0-15,0 0 0,74 56 16,-74-56-16,0 0 16,0 0-16,75 66 15,-75-66-15,0 0 16,0 0-16,0 0 0,0 0 16,0 0-16,0 0 15,41 32-15,-41-32 16,0 0-16</inkml:trace>
  <inkml:trace contextRef="#ctx0" brushRef="#br0" timeOffset="42414.2466">24950 7400 0,'0'0'0,"0"0"16,0 0-16,0 0 0,25 38 16,-25-38-16,0 0 15,50 41-15,-50-41 16,91 56-16,-91-56 0,99 61 16,-99-61-16,99 60 15,-99-60-15,91 56 16,-91-56-16,91 56 15,-91-56-15,0 0 0,74 55 16,-74-55-16,0 0 16,0 0-16,50 42 15,-50-42-15,0 0 0,0 0 16,0 0-16,0 0 16,33 34-16,-33-34 15</inkml:trace>
  <inkml:trace contextRef="#ctx0" brushRef="#br0" timeOffset="48932.2671">26546 7699 0,'0'0'0,"0"0"15,0 0-15,58 8 16,-58-8-16,83 5 0,-83-5 16,90 0-16,-90 0 15,100 0-15,-100 0 16,124 0-16,-124 0 0,115 0 16,-115 0-16,108 0 15,-108 0-15,116 5 16,-116-5-16,91 5 0,-91-5 15,0 0-15,0 0 16,0 0-16,0 0 16,0 0-16,0 0 15,74 9-15,-74-9 0,0 0 16,0 0-16,0 0 16,0 0-16,0 0 0,0 0 15,66 14-15,-66-14 16</inkml:trace>
  <inkml:trace contextRef="#ctx0" brushRef="#br0" timeOffset="49554.0298">26546 9433 0,'0'0'0,"0"0"0,0 0 15,0 0-15,0 0 16,33 24-16,-33-24 0,66 8 15,-66-8-15,83 0 16,-83 0-16,83 0 16,-83 0-16,99 6 15,-99-6-15,107 0 16,-107 0-16,91 4 0,-91-4 16,0 0-16,91 0 15,-91 0-15,0 0 0,83 5 16,-83-5-16,0 0 15,0 0-15,0 0 16,0 0-16,0 0 0,0 0 16,0 0-16,0 0 15,0 0-15,66 5 16,-66-5-16,0 0 0,0 0 16,0 0-16,0 0 15,0 0-15,41 5 16</inkml:trace>
  <inkml:trace contextRef="#ctx0" brushRef="#br0" timeOffset="50145.7914">26620 11007 0,'0'0'0,"0"0"15,0 0-15,0 0 16,0 0-16,0 0 0,0 0 16,33 13-16,-33-13 15,58 0-15,-58 0 16,83 0-16,-83 0 15,91-5-15,-91 5 0,107-5 16,-107 5-16,100 0 16,-100 0-16,0 0 15,99 5-15,-99-5 0,0 0 16,107 5-16,-107-5 16,0 0-16,0 0 15,91 13-15,-91-13 16,0 0-16,0 0 0,0 0 15,0 0-15,0 0 16,0 0-16,0 0 0,66 20 16,-66-20-16,0 0 15,0 0-15,34 14 16,-34-14-16,0 0 0</inkml:trace>
  <inkml:trace contextRef="#ctx0" brushRef="#br0" timeOffset="50735.383">26802 12582 0,'0'0'0,"0"0"16,0 0-16,0 0 15,0 0-15,0 0 16,0 0-16,0 0 0,0 0 16,0 0-16,0 0 15,0 0-15,0 0 16,0 0-16,-41 38 16,41-38-16,33 37 0,-33-37 15,74 5-15,-74-5 16,0 0-16,91 0 15,-91 0-15,0 0 0,83 0 16,-83 0-16,0 0 16,0 0-16,0 0 15,0 0-15,83 0 0,-83 0 16,0 0-16,0 0 16,0 0-16,0 0 0,0 0 15,0 0-15,0 0 16,0 0-16,0 0 0,0 0 15,58 0-15,-58 0 16,0 0-16,0 0 16,0 0-16</inkml:trace>
  <inkml:trace contextRef="#ctx0" brushRef="#br0" timeOffset="52760.1792">28729 12815 0,'0'0'0,"0"0"16,0 0-16,0 0 0,0 0 15,0 0-15,0 0 16</inkml:trace>
  <inkml:trace contextRef="#ctx0" brushRef="#br0" timeOffset="55420.4537">28952 12476 0,'0'0'0,"0"0"15,0 0-15,0 0 16,0 0-16,0 0 0,0 0 15,-16 37-15,16-37 16,-17 51-16,17-51 16,-33 56-16,33-56 0,-41 74 15,41-74-15,-58 75 16,58-75-16,-75 74 16,75-74-16,-74 70 15,74-70-15,-66 74 0,66-74 16,0 0-16,-58 79 15,58-79-15,0 0 16,0 0-16,-58 80 0,58-80 16,0 0-16,0 0 15,0 0-15,0 0 0,0 0 0,0 0 16,-50 55-16,50-55 16,0 0-16,0 0 15,0 0-15</inkml:trace>
  <inkml:trace contextRef="#ctx0" brushRef="#br0" timeOffset="56069.868">28902 10726 0,'0'0'0,"0"0"15,0 0-15,0 0 16,-33 42-16,33-42 16,0 0-16,-41 56 15,41-56-15,-58 89 0,58-89 16,-49 94-16,49-94 16,-58 87-16,58-87 15,0 0-15,-66 84 16,66-84-16,-58 80 0,58-80 15,0 0-15,-58 64 16,58-64-16,0 0 16,-66 56-16,66-56 0,0 0 15,0 0-15,0 0 16,0 0-16,0 0 0,0 0 16,-33 42-16,33-42 15,0 0-15,0 0 16,0 0-16,0 0 15</inkml:trace>
  <inkml:trace contextRef="#ctx0" brushRef="#br0" timeOffset="56727.7345">29044 9108 0,'0'0'0,"0"0"0,0 0 16,0 0-16,0 0 15,0 0-15,-42 37 16,42-37-16,-42 51 16,42-51-16,0 0 0,-58 65 15,58-65-15,-74 80 16,74-80-16,-83 78 15,83-78-15,-74 74 0,74-74 16,-83 71-16,83-71 16,0 0-16,-66 60 15,66-60-15,0 0 16,0 0-16,-66 70 0,66-70 16,0 0-16,0 0 15,0 0-15,0 0 16,0 0-16,0 0 0,-50 42 15,50-42-15,0 0 16,0 0-16,0 0 0</inkml:trace>
  <inkml:trace contextRef="#ctx0" brushRef="#br0" timeOffset="57405.4431">29002 7325 0,'0'0'16,"0"0"-16,0 0 15,-42 75-15,42-75 0,0 0 16,-49 61-16,49-61 15,0 0-15,-75 88 16,75-88-16,-91 89 16,91-89-16,-74 84 0,74-84 15,-74 69-15,74-69 16,0 0-16,-67 60 16,67-60-16,0 0 0,0 0 15,0 0-15,0 0 16,0 0-16,-66 56 15,66-56-15,0 0 0,0 0 16,0 0-16,0 0 16,-41 38-16,41-38 0,0 0 15,0 0-15,0 0 16,0 0-16,0 0 16,0 0-16</inkml:trace>
  <inkml:trace contextRef="#ctx0" brushRef="#br0" timeOffset="58297.8371">30450 7712 0,'0'0'16,"0"0"-16,0 0 16,0 0-16,0 0 0,0 0 15,0 0-15</inkml:trace>
  <inkml:trace contextRef="#ctx0" brushRef="#br0" timeOffset="67937.5625">30648 7084 0,'0'0'16,"0"0"-16,0 0 15,0 0-15,-8 66 16,8-66-16,0 0 0,-26 78 15,26-78-15,0 0 16,-24 94-16,24-94 16,-25 111-16,25-111 15,-33 112-15,33-112 16,-33 102-16,33-102 0,-33 98 16,33-98-16,0 0 15,-33 83-15,33-83 16,0 0-16,-33 89 0,33-89 15,0 0-15,-25 83 16,25-83-16,0 0 16,0 0-16,0 0 0,0 0 15,0 0-15,-25 74 16,25-74-16,0 0 16,0 0-16,0 0 0,0 0 15,0 0-15,0 51 16,0-51-16</inkml:trace>
  <inkml:trace contextRef="#ctx0" brushRef="#br0" timeOffset="68559.7288">30532 8875 0,'0'0'0,"0"0"0,0 0 16,0 0-16,0 0 15,0 0-15,0 0 16,-24 33-16,24-33 0,-25 46 15,25-46-15,0 0 16,-33 79-16,33-79 16,-33 93-16,33-93 15,-42 103-15,42-103 0,-33 97 16,33-97-16,0 0 16,-41 98-16,41-98 15,-25 102-15,25-102 0,0 0 16,0 0-16,-33 93 15,33-93-15,0 0 16,0 0-16,0 0 16,0 0-16,0 0 0,0 0 15,0 0-15,0 0 0,-17 80 16,17-80-16,0 0 16,0 0-16,0 37 15,0-37-15,0 0 16,0 0-16</inkml:trace>
  <inkml:trace contextRef="#ctx0" brushRef="#br0" timeOffset="69177.6561">30574 10657 0,'0'0'0,"0"0"0,0 0 16,0 0-16,0 0 15,0 0-15,0 0 16,0 0-16,0 0 0,0 0 0,0 0 15,0 0-15,0 0 16,0 0-16,-42 60 16,42-60-16,-41 84 0,41-84 15,-41 103-15,41-103 16,-58 97-16,58-97 16,-42 98-16,42-98 15,-57 93-15,57-93 16,-33 93-16,33-93 0,0 0 15,-42 84-15,42-84 16,0 0-16,0 0 16,0 0-16,0 0 0,0 0 15,-33 84-15,33-84 16,0 0-16,0 0 16,-16 55-16,16-55 0,0 0 15,16 24-15</inkml:trace>
  <inkml:trace contextRef="#ctx0" brushRef="#br0" timeOffset="69737.2131">30690 12313 0,'0'0'15,"0"0"-15,0 0 16,0 0-16,0 0 0,0 0 16,0 0-16,0 0 15,0 0-15,0 0 0,0 0 16,0 0-16,-42 74 15,42-74-15,-41 75 16,41-75-16,0 0 0,-33 93 16,33-93-16,-42 102 0,42-102 15,-49 98-15,49-98 16,-42 102-16,42-102 16,-49 93-16,49-93 0,0 0 15,-33 89-15,33-89 16,0 0-16,0 0 15,0 0-15,0 0 16,-33 74-16,33-74 0,-17 42 16,17-42-16</inkml:trace>
  <inkml:trace contextRef="#ctx0" brushRef="#br1" timeOffset="90554.1317">22865 5121 0,'0'0'16,"0"0"-16,0 0 15,0 0-15,0 0 0,0 0 16,0 0-16,0 0 16,0 0-16,0 0 0,0 0 15,0 0-15,0 0 16,0 0-16,0 0 15,0 0-15,0 0 16,0 0-16,0 0 0,0 0 16,0 0-16,0 61 15,0-61-15,0 0 16,0 0-16,9 36 0,-9-36 16,0 0-16,0 0 15,0 0-15,0 0 16,16 42-16,-16-42 0,0 0 15,0 0-15,0 0 16,9 56-16,-9-56 16,0 0-16,0 0 15,0 0-15,16 51 0,-16-51 16,0 0-16,0 0 0,0 0 16,0 0-16,0 0 15,17 61-15,-17-61 16,0 0-16,0 0 0,0 0 15,16 61-15,-16-61 16,0 0-16,0 0 16,0 0-16,25 61 0,-25-61 15,0 0-15,0 0 16,16 60-16,-16-60 16,0 0-16,0 0 0,17 56 15,-17-56-15,0 0 16,0 0-16,17 55 15,-17-55-15,0 0 0,16 47 16,-16-47-16,0 0 16,17 60-16,-17-60 15,0 0-15,0 0 16,8 51-16,-8-51 0,0 0 16,16 61-16,-16-61 15,0 0-15,17 60 16,-17-60-16,0 0 0,0 0 15,25 56-15,-25-56 16,0 0-16,0 0 16,25 61-16,-25-61 15,0 0-15,24 74 0,-24-74 16,0 0-16,0 0 16,25 65-16,-25-65 15,0 0-15,0 0 0,25 79 16,-25-79-16,0 0 15,25 79-15,-25-79 16,0 0-16,33 79 0,-33-79 16,0 0-16,33 75 15,-33-75-15,0 0 16,25 79-16,-25-79 16,0 0-16,25 78 0,-25-78 15,24 75-15,-24-75 16,0 0-16,33 70 15,-33-70-15,0 0 0,25 70 16,-25-70-16,0 0 16,25 74-16,-25-74 15,0 0-15,33 75 0,-33-75 16,0 0-16,33 74 16,-33-74-16,0 0 15,50 79-15,-50-79 16,0 0-16,41 83 0,-41-83 15,0 0-15,41 80 16,-41-80-16,0 0 16,42 79-16,-42-79 15,0 0-15,41 74 0,-41-74 16,0 0-16,50 80 16,-50-80-16,0 0 15,41 79-15,-41-79 0,0 0 16,50 74-16,-50-74 15,0 0-15,33 70 16,-33-70-16,0 0 0,33 64 16,-33-64-16,0 0 15,41 71-15,-41-71 16,0 0-16,42 65 16,-42-65-16,0 0 0,41 74 15,-41-74-15,0 0 16,41 66-16,-41-66 15,0 0-15,42 56 0,-42-56 16,0 0-16,50 65 16,-50-65-16,0 0 15,0 0-15,42 60 16,-42-60-16,0 0 0,41 60 16,-41-60-16,0 0 15,41 61-15,-41-61 16,0 0-16,42 56 0,-42-56 15,0 0-15,49 56 16,-49-56-16,0 0 16,50 56-16,-50-56 0,0 0 15,49 51-15,-49-51 16,0 0-16,0 0 16,50 60-16,-50-60 15,0 0-15,0 0 0,58 57 16,-58-57-16,0 0 15,58 64-15,-58-64 16,0 0-16,49 51 16,-49-51-16,0 0 0,50 42 15,-50-42-15,0 0 16,58 37-16,-58-37 16,0 0-16,58 47 0,-58-47 15,0 0-15,49 42 16,-49-42-16,0 0 15,58 46-15,-58-46 0,58 47 16,-58-47-16,0 0 16,75 42-16,-75-42 15,0 0-15,66 42 16,-66-42-16,0 0 16,66 37-16,-66-37 0,0 0 15,74 42-15,-74-42 16,0 0-16,83 37 15,-83-37-15,0 0 0,83 37 0,-83-37 16,0 0-16,82 38 16,-82-38-16,0 0 15,75 32-15,-75-32 16,91 32-16,-91-32 0,0 0 16,82 33-16,-82-33 15,0 0-15,75 32 16,-75-32-16,91 20 0,-91-20 15,0 0-15,91 18 16,-91-18-16,0 0 16,82 18-16,-82-18 0,91 10 15,-91-10-15,91 14 16,-91-14-16,83 9 16,-83-9-16,74 14 15,-74-14-15,0 0 0,67 9 0,-67-9 16,82 5-16,-82-5 15,66 5-15,-66-5 16,0 0-16,75 4 16,-75-4-16,0 0 0,99 5 15,-99-5-15,108 0 16,-108 0-16,0 0 16,107 0-16,-107 0 0,0 0 15,99-5-15,-99 5 16,108-9-16,-108 9 15,91-10-15,-91 10 16,82-13-16,-82 13 0,91-14 16,-91 14-16,75-19 15,-75 19-15,74-23 16,-74 23-16,0 0 0,83-18 16,-83 18-16,91-24 15,-91 24-15,82-33 16,-82 33-16,83-41 15,-83 41-15,83-38 0,-83 38 16,74-38-16,-74 38 16,0 0-16,83-55 15,-83 55-15,83-56 16,-83 56-16,99-51 0,-99 51 16,74-61-16,-74 61 15,83-55-15,-83 55 16,74-74-16,-74 74 0,91-74 15,-91 74-15,83-80 16,-83 80-16,74-79 16,-74 79-16,76-93 15,-76 93-15,83-94 0,-83 94 16,66-97-16,-66 97 16,66-106-16,-66 106 15,74-112-15,-74 112 16,75-121-16,-75 121 15,74-122-15,-74 122 0,75-130 16,-75 130-16,66-140 16,-66 140-16,82-130 15,-82 130-15,67-139 16,-67 139-16,66-145 0,-66 145 16,58-144-16,-58 144 15,74-157-15,-74 157 16,74-159-16,-74 159 15,67-163-15,-67 163 0,74-172 16,-74 172-16,58-177 16,-58 177-16,66-180 15,-66 180-15,50-192 16,-50 192-16,57-195 16,-57 195-16,50-195 0,-50 195 15,50-196-15,-50 196 16,49-187-16,-49 187 15,58-185-15,-58 185 16,42-177-16,-42 177 0,41-167 16,-41 167-16,41-159 15,-41 159-15,42-144 16,-42 144-16,0 0 16,24-143-16,-24 143 15,33-117-15,-33 117 0,0 0 16,0 0-16,0 0 15,0 0-15,25-93 0,-25 93 16,0 0-16,0 0 16,0 0-16,0 0 15,17-61-15,-17 61 0,0 0 16,0 0-16,0 0 16,-42 19-16,42-19 15,-57 32-15</inkml:trace>
  <inkml:trace contextRef="#ctx0" brushRef="#br1" timeOffset="91471.7203">30739 4144 0,'0'0'0,"0"0"0,0 0 16,0 0-16,-33 61 15,33-61-15,-41 65 0,41-65 16,-75 79-16,75-79 15,-49 84-15,49-84 16,0 0-16,0 0 0,0 0 16,0 0-16,-25 74 15,25-74-15,8 27 16,-8-27-16,50-27 0,-50 27 16,91-93-16,-91 93 15,82-131-15,-82 131 16,91-124-16,-91 124 15,0 0-15,0 0 0,75-113 16,-75 113-16,0 0 16,74-55-16,-74 55 15,66 18-15,-66-18 0,58 74 16,-58-74-16,58 122 16,-58-122-16,50 139 15,-50-139-15,58 126 16,-58-126-16,49 115 0,-49-115 15,33 89-15,-33-89 16</inkml:trace>
  <inkml:trace contextRef="#ctx0" brushRef="#br1" timeOffset="92207.0438">22774 4985 0,'0'0'0,"0"0"16,0 0-16,0 0 16,0 0-16,17 80 15,-17-80-15,17 121 0,-17-121 16,8 153-16,-8-153 15,0 0-15,0 0 16,0 0-16,0 0 0,0 136 16,0-136-16,0 0 15,0 84-15,0-84 16,0 0-16,0 0 0,-17-159 16,17 159-16,-16-218 15,16 218-15,-17-215 16,17 215-16,0 0 0,0 0 15,0 0-15,0 0 16,0 0-16,0 0 16,0 0-16,0-158 0,0 158 15,33-70-15,-33 70 16,83 18-16,-83-18 16,124 89-16,-124-89 0,132 117 15,-132-117-15,157 139 16,-157-139-16,124 130 15,-124-130-15</inkml:trace>
  <inkml:trace contextRef="#ctx0" brushRef="#br2" timeOffset="117570.5968">21981 6759 0,'0'0'0,"0"0"16,0 0-16,0 0 15,0 0-15,25 60 16,-25-60-16,49 80 0,-49-80 16,33 92-16,-33-92 15,42 102-15,-42-102 0,41 112 16,-41-112-16,33 126 16,-33-126-16,33 134 15,-33-134-15,33 140 16,-33-140-16,33 144 15,-33-144-15,42 150 16,-42-150-16,57 143 0,-57-143 16,50 154-16,-50-154 15,58 149-15,-58-149 16,50 154-16,-50-154 16,49 148-16,-49-148 0,58 159 15,-58-159-15,58 148 16,-58-148-16,49 159 15,-49-159-15,50 139 16,-50-139-16,50 144 16,-50-144-16,58 145 0,-58-145 15,57 144-15,-57-144 16,42 139-16,-42-139 16,49 149-16,-49-149 0,42 140 15,-42-140-15,49 134 16,-49-134-16,50 135 15,-50-135-15,58 126 16,-58-126-16,41 121 0,-41-121 16,50 116-16,-50-116 15,41 117-15,-41-117 16,50 107-16,-50-107 16,49 102-16,-49-102 0,58 102 15,-58-102-15,66 98 16,-66-98-16,58 98 15,-58-98-15,58 93 0,-58-93 16,66 93-16,-66-93 16,58 84-16,-58-84 15,75 83-15,-75-83 0,58 79 16,-58-79-16,74 84 16,-74-84-16,74 79 15,-74-79-15,84 75 16,-84-75-16,83 83 15,-83-83-15,82 79 0,-82-79 16,100 70-16,-100-70 16,91 65-16,-91-65 15,91 61-15,-91-61 16,82 65-16,-82-65 0,99 51 16,-99-51-16,91 56 15,-91-56-15,91 46 16,-91-46-16,108 47 15,-108-47-15,91 42 0,-91-42 16,99 42-16,-99-42 16,108 33-16,-108-33 15,99 36-15,-99-36 16,99 38-16,-99-38 0,99 28 16,-99-28-16,108 23 15,-108-23-15,99 23 16,-99-23-16,124 28 15,-124-28-15,107 18 0,-107-18 16,116 19-16,-116-19 16,116 13-16,-116-13 15,107 6-15,-107-6 16,116 4-16,-116-4 0,108 5 16,-108-5-16,107 0 15,-107 0-15,124-5 16,-124 5-16,108-10 0,-108 10 15,115-8-15,-115 8 16,116-15-16,-116 15 16,108-13-16,-108 13 15,107-28-15,-107 28 0,116-28 16,-116 28-16,116-23 16,-116 23-16,115-33 15,-115 33-15,116-32 16,-116 32-16,108-38 0,-108 38 15,115-37-15,-115 37 16,100-51-16,-100 51 16,91-66-16,-91 66 0,107-54 15,-107 54-15,91-75 16,-91 75-16,99-74 16,-99 74-16,100-80 15,-100 80-15,90-84 0,-90 84 16,100-93-16,-100 93 15,108-97-15,-108 97 16,91-98-16,-91 98 16,99-97-16,-99 97 0,100-112 15,-100 112-15,91-111 16,-91 111-16,91-126 16,-91 126-16,82-122 15,-82 122-15,91-120 16,-91 120-16,83-135 0,-83 135 15,83-140-15,-83 140 16,82-144-16,-82 144 16,91-145-16,-91 145 15,75-139-15,-75 139 0,74-148 16,-74 148-16,66-154 16,-66 154-16,83-172 15,-83 172-15,66-173 16,-66 173-16,66-167 15,-66 167-15,66-177 0,-66 177 16,75-181-16,-75 181 16,58-186-16,-58 186 15,57-190-15,-57 190 16,50-197-16,-50 197 0,58-190 16,-58 190-16,66-195 15,-66 195-15,58-196 16,-58 196-16,66-187 15,-66 187-15,65-195 16,-65 195-16,59-200 16,-59 200-16,66-200 0,-66 200 15,58-190-15,-58 190 16,50-164-16,-50 164 16,33-129-16,-33 129 15,0 0-15,0 0 0,0 0 16,0 0-16,24-94 15,-24 94-15,0 0 16,-8-32-16,8 32 16,-49 47-16,49-47 0,-75 107 15,75-107-15,-99 139 16,99-139-16,0 0 16,0 0-16,0 0 0,0 0 15,-83 126-15,83-126 16,0 0-16,0 0 0,0 0 15,-49 69-15,49-69 16,0 0-16,0 0 16,41-130-16,-41 130 15,82-186-15,-82 186 0,91-200 16,-91 200-16,0 0 16,84-177-16,-84 177 15,0 0-15,0 0 0,0 0 16,0 0-16,0 0 15,49-115-15,-49 115 16,41-19-16,-41 19 0,16 79 16,-16-79-16,26 163 15,-26-163-15,24 218 16,-24-218-16,49 223 16,-49-223-16,34 200 15,-34-200-15,9 159 0,-9-159 16,0 0-16</inkml:trace>
  <inkml:trace contextRef="#ctx0" brushRef="#br2" timeOffset="118371.1083">21683 6689 0,'0'0'0,"0"0"15,0 0-15,0 0 16,17 84-16,-17-84 0,24 149 15,-24-149-15,33 203 16,-33-203-16,0 0 16,0 0-16,0 0 0,0 0 15,0 0-15,0 0 16,17 206-16,-17-206 16,0 116-16,0-116 0,0 0 15,-17-144-15,-7-37 16,24 181-16,-9-197 15,9 197-15,-8-203 16,8 203-16,0-187 0,0 187 16,0 0-16,8-144 15,-8 144-15,0 0 16,0 0-16,33-84 16,-33 84-16,67-28 0,-67 28 15,107 52-15,-107-52 16,157 97-16,-157-97 15,157 126-15,-157-126 16,166 145-16,-166-145 0,140 129 16,-140-129-16</inkml:trace>
  <inkml:trace contextRef="#ctx0" brushRef="#br2" timeOffset="130570.8886">6507 3818 0,'100'0'16,"-100"0"-16,124 0 15,-124 0-15,157-9 16,-157 9-16,157-9 0,-157 9 15,173 0-15,-173 0 16,182 18-16,-182-18 16,174 19-16,-174-19 15,190 28-15,-190-28 16,174 42-16,-174-42 0,173 42 16,-173-42-16,182 46 15,-182-46-15,174 51 16,-174-51-16,182 52 15,-182-52-15,165 61 0,-165-61 16,157 50-16,-157-50 16,133 47-16,-133-47 15,132 55-15,-132-55 0,107 52 16,-107-52-16,100 65 16,-100-65-16,91 60 15,-91-60-15,74 71 16,-74-71-16,58 78 15,-58-78-15,50 84 16,-50-84-16,34 84 0,-34-84 16,16 83-16,-16-83 15,8 89-15,-8-89 16,-8 83-16,8-83 0,-25 84 16,25-84-16,-33 84 15,33-84-15,-50 74 16,50-74-16,-58 65 15,58-65-15,-66 65 0,66-65 16,-91 57-16,91-57 16,-83 51-16,83-51 15,-91 56-15,91-56 16,-108 51-16,108-51 0,-99 60 16,99-60-16,-116 46 15,116-46-15,-124 48 16,124-48-16,-124 37 15,124-37-15,-140 28 16,140-28-16,-124 27 0,124-27 16,-141 28-16,141-28 15,-149 14-15,149-14 16,-148 10-16,148-10 16,-157 0-16,157 0 15,-158-10-15,158 10 0,-165-14 16,165 14-16,-174-28 15,174 28-15,-165-32 16,165 32-16,-174-42 16,174 42-16,-157-56 0,157 56 15,-165-56-15,165 56 16,-157-69-16,157 69 16,-166-85-16,166 85 15,-140-92-15,140 92 16,-141-98-16,141 98 0,-124-107 15,124 107-15,-107-107 16,107 107-16,-99-103 16,99 103-16,-75-107 15,75 107-15,-49-111 16,49 111-16,-25-107 16,25 107-16,-17-112 0,17 112 15,8-116-15,-8 116 16,25-108-16,-25 108 15,58-106-15,-58 106 0,75-97 16,-75 97-16,99-94 16,-99 94-16,116-74 15,-116 74-15,115-80 16,-115 80-16,149-69 16,-149 69-16,141-51 15,-141 51-15,165-47 0,-165 47 16,165-42-16</inkml:trace>
  <inkml:trace contextRef="#ctx0" brushRef="#br2" timeOffset="135938.2584">5383 6507 0,'0'0'15,"0"0"-15,16 84 16,-16-84-16,33 108 16,-33-108-16,33 143 0,-33-143 15,34 158-15,-34-158 16,0 0-16,0 0 0,0 0 15,0 0-15,33 125 16,-33-125-16,0 0 16,8 80-16,-8-80 0,0 0 15,0 0-15,-83-80 16,83 80-16,-74-83 16,74 83-16,-91-56 0,91 56 15,-99-13-15,99 13 16,-75 46-16,75-46 15,-41 88-15,41-88 16,0 0-16,-17 98 0,17-98 16,42 79-16,-42-79 15,74 41-15,-74-41 16,99 0-16,-99 0 0,100-22 16,-100 22-16,90-52 15,-90 52-15,91-60 16,-91 60-16</inkml:trace>
  <inkml:trace contextRef="#ctx0" brushRef="#br2" timeOffset="136504.6135">5796 6945 0,'0'0'0,"0"0"16,0 0-16,0 0 15,8 65-15,-8-65 16,0 0-16,0 0 0,0 0 16,34 64-16,-34-64 0,0 0 15,0 0-15,33 61 16,-33-61-16,33 15 16,-33-15-16,33-38 0,-33 38 15,33-79-15,-33 79 16,0 0-16,16-93 15,-16 93-15,0 0 16,33-51-16,-33 51 0,34 4 16,-34-4-16,41 66 15,-41-66-15,25 134 16,-25-134-16,24 181 16,-24-181-16,-16 196 15,16-196-15,0 0 0,-33 168 16,33-168-16,0 0 15,-50 107-15,50-107 16,-66 41-16,66-41 0,-74-18 16,74 18-16,-58-56 15,58 56-15,-42-79 16,42 79-16,9-84 0,-9 84 16,58-84-16,-58 84 15,99-65-15,-99 65 16,0 0-16,107-46 15,-107 46-15,0 0 16,124-37-16,-124 37 0,91-43 16,-91 43-16,66-41 15</inkml:trace>
  <inkml:trace contextRef="#ctx0" brushRef="#br2" timeOffset="136726.2127">6656 7112 0,'0'0'15,"0"0"-15,83-19 16,-83 19-16,107-19 0,-107 19 15,0 0-15,100-13 16,-100 13-16,0 0 0</inkml:trace>
  <inkml:trace contextRef="#ctx0" brushRef="#br2" timeOffset="136904.7799">6780 7335 0,'0'0'0,"0"0"16,0 0-16,66-13 15,-66 13-15,83-19 0,-83 19 16,132-38-16</inkml:trace>
  <inkml:trace contextRef="#ctx0" brushRef="#br2" timeOffset="137320.6069">7896 7135 0,'0'0'0,"0"0"16,25-46-16,-25 46 0,58-79 15,-58 79-15,0 0 16,0 0-16,66-75 15,-66 75-15,66-42 16,-66 42-16,67 9 0,-67-9 16,49 71-16,-49-71 15,41 120-15,-41-120 16,50 140-16,-50-140 0,50 125 16,-50-125-16,66 84 15,-66-84-15,66 28 16,-66-28-16,66-42 15</inkml:trace>
  <inkml:trace contextRef="#ctx0" brushRef="#br2" timeOffset="137554.5448">8368 6907 0,'-17'28'0,"17"-28"16,-49 98-16,49-98 0,-75 153 15,75-153-15,-66 172 16,66-172-16,0 0 16,-58 164-16,58-164 0,-16 97 15,16-97-15</inkml:trace>
  <inkml:trace contextRef="#ctx0" brushRef="#br2" timeOffset="137987.5452">9236 6679 0,'8'38'16,"-8"-38"-16,33 97 15,-33-97-15,42 159 16,-42-159-16,33 190 16,-33-190-16,0 0 0,0 0 15,0 0-15,0 0 16,24 162-16,-24-162 15,0 85-15,0-85 0,-41 0 16,41 0-16,-66-52 16,66 52-16,0 0 15,-99-41-15,99 41 16,0 0-16,-75-10 0,75 10 16,-66 47-16,66-47 15,-25 88-15,25-88 16,17 98-16,-17-98 0,74 74 15,-74-74-15,108 28 16,-108-28-16,132-9 16,-132 9-16</inkml:trace>
  <inkml:trace contextRef="#ctx0" brushRef="#br2" timeOffset="138304.4627">9583 7238 0,'0'0'15,"0"0"-15,0 0 0,42-47 16,-42 47-16,58-66 16,-58 66-16,67-74 15,-67 74-15,0 0 0,0 0 16,82-55-16,-82 55 15,66-19-15,-66 19 16,67 56-16,-67-56 16,41 98-16,-41-98 0,41 130 15,-41-130-15,0 0 16,50 112-16,-50-112 16,66 65-16,-66-65 15,74 0-15,-74 0 0</inkml:trace>
  <inkml:trace contextRef="#ctx0" brushRef="#br2" timeOffset="138503.966">10246 7000 0,'-17'24'0,"17"-24"15,-66 65-15,66-65 0,-99 107 16,99-107-16,-108 126 16,108-126-16,-91 129 15,91-129-15</inkml:trace>
  <inkml:trace contextRef="#ctx0" brushRef="#br0" timeOffset="140587.8753">7781 6605 0,'-25'-14'0,"25"14"15,-83-28-15,83 28 16,-116-13-16,116 13 16,-124 9-16,124-9 15,0 0-15,-115 37 0,115-37 16,-83 65-16,83-65 16,-33 93-16,33-93 15,8 97-15,-8-97 16,58 108-16,-58-108 0,99 97 15,-99-97-15,108 103 16,-108-103-16,107 102 16,-107-102-16,75 97 15,-75-97-15,0 0 0,57 103 16,-57-103-16,-8 93 16,8-93-16,-74 84 15,74-84-15,-108 69 16,108-69-16,-149 38 0,149-38 15,-165 9-15</inkml:trace>
  <inkml:trace contextRef="#ctx0" brushRef="#br0" timeOffset="141192.0639">4878 6350 0,'-33'-10'16,"33"10"-16,-75-28 15,75 28-15,-124-10 16,124 10-16,-141 15 0,141-15 15,-115 46-15,115-46 16,-67 70-16,67-70 16,-24 92-16,24-92 0,24 103 15,-24-103-15,75 107 16,-75-107-16,116 112 16,-116-112-16,132 107 15,-132-107-15,107 107 0,-107-107 16,92 102-16,-92-102 15,50 107-15,-50-107 16,-8 88-16,8-88 16,-68 61-16,68-61 0,-124 37 15,124-37-15,-165 14 16,165-14-16,-157-5 16,157 5-16,0 0 15,0 0-15,-124-14 0,124 14 16,0 0-16</inkml:trace>
  <inkml:trace contextRef="#ctx0" brushRef="#br2" timeOffset="144054.0588">12032 7265 0,'8'52'0,"-8"-52"16,33 102-16,-33-102 16,0 0-16,41 106 15,-41-106-15,0 0 0,58 66 16,-58-66-16,50-5 15,-50 5-15,58-64 16,-58 64-16,0 0 16,0 0-16,33-89 0,-33 89 15,0 0-15,41-75 16,-41 75-16,33-18 0,-33 18 16,50 60-16,-50-60 15,41 135-15,-41-135 16,50 196-16,-50-196 15,58 223-15,-58-223 16,8 228-16,-8-228 0,-17 177 16,17-177-16,-49 131 15,49-131-15,0 0 16,-66 69-16,66-69 0,-91 23 16,91-23-16,-91-18 15,91 18-15,-83-56 16,83 56-16,-50-84 15,50 84-15,-16-98 0,16 98 16,8-107-16,-8 107 16,42-116-16,-42 116 0,82-112 15,-82 112-15,91-112 16,-91 112-16,99-97 16,-99 97-16,0 0 15,100-89-15,-100 89 16,0 0-16,91-74 0,-91 74 15,0 0-15,0 0 16,0 0-16,0 0 0,57-61 16,-57 61-16,0 0 15,0 0-15,0 0 16,0 0-16,0 0 0,0 0 16,0 0-16,0 0 15,0 0-15,0 0 0,33-36 16,-33 36-16,0 0 15,0 0-15,0 0 16,0 0-16,0 0 0,0 0 16,0 0-16,0 0 15,0 0-15,0 0 16,0 0-16,0 0 16,0 0-16,0 0 0,0 0 15,0 0-15,25-19 0</inkml:trace>
  <inkml:trace contextRef="#ctx0" brushRef="#br2" timeOffset="144497.6553">13363 7205 0,'0'0'16,"0"0"-16,0 0 0,0 0 15,50-9-15,-50 9 16,99-14-16,-99 14 16,115-19-16,-115 19 0,0 0 15</inkml:trace>
  <inkml:trace contextRef="#ctx0" brushRef="#br2" timeOffset="144776.1133">13537 7489 0,'0'0'0,"0"0"0,0 0 15,0 0-15,0 0 16,66 0-16,-66 0 0,0 0 0,99-5 15,-99 5-15,0 0 16,107-5-16,-107 5 16,0 0-16,0 0 15,0 0-15,0 0 0,0 0 16,100 0-16,-100 0 16</inkml:trace>
  <inkml:trace contextRef="#ctx0" brushRef="#br2" timeOffset="145808.6818">14786 6725 0,'0'0'0,"8"25"15,-8-25-15,33 64 16,-33-64-16,25 93 16,-25-93-16,0 0 0,0 0 15,33 103-15,-33-103 16</inkml:trace>
  <inkml:trace contextRef="#ctx0" brushRef="#br2" timeOffset="146004.1948">15133 6963 0,'0'0'15,"0"0"-15,-49 75 0,49-75 16,-50 93-16,50-93 15,-91 116-15,91-116 16,-91 139-16,91-139 16,0 0-16,0 0 0,-74 117 15</inkml:trace>
  <inkml:trace contextRef="#ctx0" brushRef="#br2" timeOffset="146362.3661">14885 7554 0,'0'0'0,"0"0"0,50-23 16,-50 23-16,83-32 15,-83 32-15,0 0 16,99-38-16,-99 38 0,0 0 15,0 0-15,0 0 16,91-14-16,-91 14 16,33 32-16,-33-32 0,-25 61 15,25-61-15,-74 102 16,74-102-16,-83 116 16,83-116-16,0 0 15,0 0-15,0 0 0,-74 103 16,74-103-16,0 0 15,-17 64-15,17-64 16,66 24-16,-66-24 0,99-14 16,-99 14-16</inkml:trace>
  <inkml:trace contextRef="#ctx0" brushRef="#br2" timeOffset="146704.0771">15547 7507 0,'0'0'15,"0"0"-15,41-69 16,-41 69-16,58-80 0,-58 80 15,0 0-15,0 0 16,66-74-16,-66 74 16,83-37-16,-83 37 0,74 27 15,-74-27-15,75 84 16,-75-84-16,41 135 16,-41-135-16,33 140 15,-33-140-15,0 0 0,50 116 16,-50-116-16,66 61 15,-66-61-15</inkml:trace>
  <inkml:trace contextRef="#ctx0" brushRef="#br2" timeOffset="146927.0428">16150 7354 0,'-16'19'16,"16"-19"-16,-58 74 16,58-74-16,-74 116 0,74-116 15,-83 144-15,83-144 16,0 0-16,-58 116 16,58-116-16,-33 56 15,33-56-15,0 0 0</inkml:trace>
  <inkml:trace contextRef="#ctx0" brushRef="#br2" timeOffset="147321.0351">16266 6759 0,'0'0'0,"0"0"0,66-19 16,-66 19-16,75-23 16,-75 23-16,0 0 0,0 0 15,0 0-15,0 0 0,0 0 16,82-15-16,-82 15 16,58 15-16,-58-15 15,-16 46-15,16-46 0,-42 75 16,42-75-16,0 0 15,0 0-15,-57 84 0,57-84 16,0 0-16,0 0 16,0 0-16,-25 74 15,25-74-15,33 42 16,-33-42-16,82 13 0,-82-13 16,108-4-1,-108 4-15,0 0 0,99-14 16,-99 14-16,0 0 0</inkml:trace>
  <inkml:trace contextRef="#ctx0" brushRef="#br2" timeOffset="147588.8683">17234 7089 0,'0'0'15,"0"0"-15,8 107 16,-8-107-16,16 129 0,-16-129 16,17 164-16,-17-164 15,8 158-15,-8-158 16,0 0-16,8 130 0,-8-130 15,0 0-15,-8 51 16</inkml:trace>
  <inkml:trace contextRef="#ctx0" brushRef="#br2" timeOffset="147771.0856">16977 7470 0,'0'0'15,"0"0"-15,0 0 16,91-9-16,-91 9 0,149-23 16,-149 23-16,174-38 15,-174 38-15,198-69 16</inkml:trace>
  <inkml:trace contextRef="#ctx0" brushRef="#br2" timeOffset="148055.6285">18184 6968 0,'0'0'0,"0"0"16,-66 56-16,66-56 0,-82 101 15,82-101-15,-83 149 16,83-149-16,0 0 15,-58 164-15,58-164 0,-8 130 16,8-130-16,41 83 16,-41-83-16,91 38 15,-91-38-15,149 4 16,-149-4-16,149-23 0,-149 23 16,149-37-16,-149 37 15,0 0-15,115-23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21T14:30:49.299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3480 4367 0,'0'0'0,"8"98"0,-8-98 15,9 144-15,-9-144 16,8 200-16,0 28 16,9-5-16,-1-22 15,-16-201-15,18 186 0,-3 23 16,10 14-16,-25-223 15,17 238-15,-1 22 16,1 14-16,16-18 16,-17-18-16,1 8 0,-9 1 15,9-1-15,-1-4 16,1 23-16,-1 19 16,1-14-16,-1-5 15,-7 15-15,7 17 16,-8-4-16,1-9 0,-1 17 15,0 16-15,9-9 16,-9-11-16,0 20 16,0 12-16,-8-12 15,9-5-15,-1 18 16,-16 10-16,8-19 16,0-19-16,0 5 0,-9 4 15,-7-17-15,8-24 16,-1-10-16,-15 0 15,24-260-15,-17 256 16,17-256-16,-25 252 0,25-252 16,-16 246-16,16-246 15,0 0-15</inkml:trace>
  <inkml:trace contextRef="#ctx0" brushRef="#br0" timeOffset="833.1505">1505 5851 0,'0'0'0,"0"0"16,106 10-16,28-10 0,38 0 15,2 0-15,-174 0 16,182-10-16,25 1 16,-1 0-16,-206 9 15,223-9-15,17-10 16,17-4-16,-34 4 0,-8 9 15,0-3-15,8 4 16,-8 3-16,0 2 16,26 0-16,-10-6 15,9 2-15,-8-7 0,7 10 16,9-8-16,-16-2 16,8 6-16,16 0 15,0 0-15,-16-1 16,-8 6-16,16-5 15,16-15-15,-16 10 0,-8 1 16,0 3-16,0 1 16,-9-1-16,-16 1 15,-15-1-15,15 7 16,-215 3-16,215 0 16,0-10-16,-215 10 0,231 0 15,-231 0-15,207-10 16,-207 10-16,174-23 15,-174 23-15</inkml:trace>
  <inkml:trace contextRef="#ctx0" brushRef="#br0" timeOffset="1499.8785">8111 4474 0,'-8'89'15,"8"-89"-15,0 148 16,-8 43-16,8-191 0,0 214 16,8 27-16,0 12 15,-8-253-15,9 237 16,-1 33-16,0-5 15,0-28-15,1-5 16,-1 10-16,-8 5 0,8-1 16,-8-4-16,9 37 15,-1 20-15,-8-15 16,0 4-16,0 24 16,0 17-16,8-12 0,-8-1 15,0 28-15,8 1 16,9-1-16,-17-22 15,8 30-15,0 11 16,1-19-16,-9-23 16,8 10-16,8 13 15,1-23-15,0-9 0,-1 9 16,9 4-16,-9-27 16,-7-10-16,7 1 15,-16-10-15,0-13 16,0-34-16,-25-4 0,1-33 15,24-195-15,-33 154 16,33-154-16,0 0 16,-42 92-16,42-92 15</inkml:trace>
  <inkml:trace contextRef="#ctx0" brushRef="#br0" timeOffset="2083.2369">1653 4953 0,'0'0'15,"0"0"-15,0-111 16,0 111-16,24-117 0,-24 117 15,0 0-15,59-92 16,-59 92-16,0 0 16,65-42-16,-65 42 15,84 42-15,-84-42 0,74 111 16,-74-111-16,82 167 16,-82-167-16,75 172 15,-75-172-15,0 0 16,91 117-16,-91-117 0,74 5 15</inkml:trace>
  <inkml:trace contextRef="#ctx0" brushRef="#br0" timeOffset="2283.0111">2107 4646 0,'-16'28'0,"16"-28"16,-50 98 0,50-98-16,-65 153 0,65-153 15,-41 186-15,41-186 16,-8 163-16,8-163 16,40 83-16</inkml:trace>
  <inkml:trace contextRef="#ctx0" brushRef="#br0" timeOffset="2950.0483">4613 4744 0,'8'33'0,"-8"-33"15,33 88-15,-33-88 16,50 112-16,-50-112 0,66 83 16,-66-83-16,0 0 15,75 42-15,-75-42 16,91-42-16,-91 42 15,75-111-15,-75 111 0,74-135 16,-74 135-16,0 0 16,0 0-16,58-121 15,-58 121-15,58-37 16,-58 37-16,58 55 0,-58-55 16,41 135-16,-41-135 15,25 205-15,-25-205 16,8 237-16,-8-237 15,-16 233-15,16-233 0,0 0 16,0 0-16,-42 163 16,42-163-16,-66 93 15,66-93-15,-74 5 0,74-5 16,-91-70-16,91 70 16,0 0-16,-75-126 15,75 126-15,-24-125 16,24 125-16,49-104 0,-49 104 15,124-78-15,-124 78 16,166-56-16,-166 56 16,165-46-16,-165 46 0,149-56 15,-149 56-15,99-70 16,-99 70-16,74-94 16,-74 94-16,0 0 0,33-97 15,-33 97-15,0 0 0,0 0 16,0-107-16,0 107 15</inkml:trace>
  <inkml:trace contextRef="#ctx0" brushRef="#br0" timeOffset="3699.7802">9302 4525 0,'0'0'0,"0"0"16,0 0-16,-8 103 15,8-103-15,0 106 16,0-106-16,0 0 0,16 112 16,-16-112-16,33 70 15,-33-70-15,50 5 16,-50-5-16,58-61 16,-58 61-16,91-111 0,-91 111 15,0 0-15,74-116 16,-74 116-16,76-61 0,-76 61 15,74 19-15,-74-19 16,66 120-16,-66-120 16,33 177-16,-33-177 15,-8 219-15,8-219 16,-74 209-16,74-209 16,-108 168-16,108-168 0,-117 98 15,117-98-15,0 0 16,0 0-16,-107 32 15,107-32-15,-58-46 0,58 46 16,-8-112-16,8 112 16,49-140-16,-49 140 15,116-153-15,-116 153 16,116-135-16,-116 135 0,125-107 16,-125 107-16,99-84 15,-99 84-15,66-80 16,-66 80-16,50-92 0,-50 92 15</inkml:trace>
  <inkml:trace contextRef="#ctx0" brushRef="#br0" timeOffset="3875.6828">10064 3739 0,'0'0'0,"0"0"16,41 56-16,-41-56 16,66 112-16,-66-112 15,58 149-15,-58-149 0</inkml:trace>
  <inkml:trace contextRef="#ctx0" brushRef="#br0" timeOffset="5149.8003">1289 6907 0,'0'0'16,"0"0"-16,67 15 16,-67-15-16,106-10 15,-106 10-15,158-23 0,-158 23 16,157-56-16</inkml:trace>
  <inkml:trace contextRef="#ctx0" brushRef="#br0" timeOffset="5754.8441">2175 6647 0,'0'0'0,"0"0"16,0 0-16,23 46 15,-23-46-15,58 6 16,-58-6-16,91-25 0,-91 25 15,0 0-15,116-18 16,-116 18-16,0 0 16,0 0-16,92 0 15,-92 0-15,0 0 0,50 51 16,-50-51-16,-18 103 16,18-103-16,-50 115 15,50-115-15,-74 122 16,74-122-16,0 0 0,-74 112 15,74-112-15,0 0 16,0 0-16,-42 88 0,42-88 16,0 60-16,0-60 15,58 18-15,-58-18 16,100 0-16,-100 0 0,0 0 16,100-13-16,-100 13 15,0 0-15,0 0 16,0 0-16,0 0 0,98-19 15,-98 19-15,0 0 16,0 0-16,0 0 16,0 0-16,0 0 0,0 0 15,0 0-15,0 0 16,0 0-16,0 0 16,74-19-16,-74 19 0,0 0 15,0 0-15,0 0 16,0 0-16,0 0 0,0 0 15,0 0-15,0 0 16,0 0-16,33-9 0,-33 9 16,0 0-16,0 0 15,84-23-15,-84 23 16</inkml:trace>
  <inkml:trace contextRef="#ctx0" brushRef="#br0" timeOffset="6416.8298">5184 6540 0,'0'0'0,"0"0"16,0 0-16,0 0 0,0 0 15,0 0-15,0 0 16,83 5-16,-83-5 15,116-5-15,-116 5 16,149-19-16,-149 19 0,140-9 16,-140 9-16,0 0 15,116 9-15,-116-9 16,0 0-16,66 33 16,-66-33-16,-16 79 0,16-79 15,-91 112-15,91-112 16,-124 144-16,124-144 15,-141 130-15,141-130 0,0 0 16,-99 112-16,99-112 16,0 0-16,0 0 15,-42 83-15,42-83 16,25 51-16,-25-51 0,91 19 16,-91-19-16,149-10 15,-149 10-15,165-23 16,-165 23-16,158-13 15,-158 13-15,0 0 0,0 0 16,124-10-16,-124 10 0,0 0 16,0 0-16,0 0 15,0 0-15,0 0 16,0 0-16,0 0 16,0 0-16,90-9 0,-90 9 15</inkml:trace>
  <inkml:trace contextRef="#ctx0" brushRef="#br0" timeOffset="17366.3687">9352 6759 0,'0'0'15,"0"0"-15,0 0 16,0 0-16,0 0 0,0 0 15,0 0-15,91 4 16,-91-4-16,99-18 16,-99 18-16,124-43 0</inkml:trace>
  <inkml:trace contextRef="#ctx0" brushRef="#br0" timeOffset="17864.0946">10287 6368 0,'0'0'16,"0"0"-16,0 0 15,0 0-15,74-9 16,-74 9-16,100-14 0,-100 14 15,124-24-15,-124 24 16,132-14-16,-132 14 16,0 0-16,0 0 0,116 5 15,-116-5-15,49 42 16,-49-42-16,-8 84 16,8-84-16,-66 116 15,66-116-15,-108 145 0,108-145 16,-107 139-16,107-139 15,-99 130-15,99-130 16,0 0-16,-66 97 0,66-97 16,0 0-16,-33 75 15,33-75-15,33 42 16,-33-42-16,82 9 16,-82-9-16,124-23 0,-124 23 15,157-28-15,-157 28 16,166-23-16,-166 23 15,157-14-15,-157 14 16,0 0-16,132 0 0,-132 0 16,0 0-16,0 0 15</inkml:trace>
  <inkml:trace contextRef="#ctx0" brushRef="#br0" timeOffset="20923.5989">20005 6196 0,'0'0'0,"0"0"0,0 0 15,0 0-15,0 0 16,0 0-16,0 0 0,0 0 15,16 51-15,-16-51 16,0 0-16,25 55 16,-25-55-16,0 0 15,41 71-15,-41-71 0,0 0 16,42 88-16,-42-88 16,41 89-16,-41-89 15,0 0-15,50 92 16,-50-92-16,0 0 0,41 98 15,-41-98-15,49 102 16,-49-102-16,0 0 16,42 93-16,-42-93 0,0 0 15,41 93-15,-41-93 16,0 0-16,0 0 16,42 89-16,-42-89 15,0 0-15,0 0 0,33 74 16,-33-74-16,0 0 15,0 0-15,0 0 16,41 56-16,-41-56 0,0 0 16,0 0-16,0 0 15,0 0-15,0 0 0,0 0 16,0 0-16,0 0 16,0 0-16,25 46 0,-25-46 15,0 0-15</inkml:trace>
  <inkml:trace contextRef="#ctx0" brushRef="#br0" timeOffset="24850.3653">1248 7842 0,'0'0'0,"0"0"0,74 0 16,-74 0-16,99 0 16,-99 0-16,141 0 15,-141 0-15,149-4 16,-149 4-16,190-10 0,-190 10 15,198-14-15,-198 14 16,232-14-16,7 0 16,-7-4-16,-42 4 15,-190 14-15,190-14 0,25-9 16,0 5-16,-215 18 16,224-20-16,24 2 15,0-1-15,-33 5 16,-17-4-16,10 4 15,-18-9-15,8 4 0,-7 10 16,7-1-16,17-3 16,0 3-16,-17 1 15,17-1-15,9-4 16,-18-4-16,1 8 16,16 1-16,-8 5 15,0-6-15,0 6 0,0 4 16,0-5-16,0 0 15,-8 1-15,-9-1 16,17 5-16,-215 0 16,224 0-16,25 0 0,-1 5 15,-248-5-15,240 9 16,-1 5-16,-24-5 16,-215-9-16,182 9 15,-182-9-15,174 19 16,-174-19-16,149 19 0,-149-19 15,0 0-15,0 0 16,115 10-16</inkml:trace>
  <inkml:trace contextRef="#ctx0" brushRef="#br0" timeOffset="28443.0328">1546 8903 0,'0'0'0,"0"0"16,57-13-16,-57 13 16,74-19-16,-74 19 15,109-32-15,-109 32 0,115-43 16,-115 43-16,0 0 15</inkml:trace>
  <inkml:trace contextRef="#ctx0" brushRef="#br0" timeOffset="29360.677">2389 8545 0,'0'0'0,"0"0"0,0 0 16,0 0-16,41 9 15,-41-9-15,83-18 16,-83 18-16,99-10 16,-99 10-16,0 0 0,107-4 15,-107 4-15,0 0 16,0 0-16,83 9 15,-83-9-15,42 47 0,-42-47 16,-17 74-16,17-74 16,-58 107-16,58-107 15,-91 121-15,91-121 16,-91 116-16,91-116 16,0 0-16,-74 107 0,74-107 15,0 0-15,0 0 16,0 0-16,0 0 15,-42 88-15,42-88 0,17 51 16,-17-51-16,58 19 16,-58-19-16,91-9 15,-91 9-15,108-19 0,-108 19 16,0 0-16,107-14 16,-107 14-16,0 0 15,91-13-15,-91 13 16,0 0-16,0 0 0,0 0 15,0 0-15,0 0 16,0 0-16,0 0 16,0 0-16,0 0 0,0 0 15,66-10-15,-66 10 16,0 0-16,0 0 0,0 0 16,0 0-16,0 0 15,0 0-15,0 0 16,0 0-16,0 0 0,0 0 15,33-5-15,-33 5 16,0 0-16,0 0 0,0 0 16,0 0-16,0 0 15,0 0-15,0 0 16,0 0-16,0 0 16,0 0-16,0 0 0,0 0 15,0 0-15,0 0 16,0 0-16,0 0 0,0 0 15,0 0-15,0 0 16,0 0-16,0 0 16,0 0-16,0 0 0,0 0 15,0 0-15,0 0 16,0 0-16,0 0 0,0 0 16,0 0-16,0 0 15,0 0-15,0 0 16,0 0-16,0 0 15,0 0-15,0 0 0,0 0 16,0 0-16,0 0 16,0 0-16,0 0 0</inkml:trace>
  <inkml:trace contextRef="#ctx0" brushRef="#br0" timeOffset="30050.8755">5722 8429 0,'0'56'15,"0"-56"-15,0 134 16,0-134-16,8 187 0,-8-187 16,8 200-16,-8-200 15,25 176-15,-25-176 16</inkml:trace>
  <inkml:trace contextRef="#ctx0" brushRef="#br0" timeOffset="39492.1042">9071 8606 0,'0'0'16,"0"0"-16,0 0 15,0 0-15,57 0 0,-57 0 16,100-5 0,-100 5-16,132-19 0,-132 19 15</inkml:trace>
  <inkml:trace contextRef="#ctx0" brushRef="#br0" timeOffset="40086.4347">10064 8135 0,'0'0'0,"0"0"0,66 5 16,-66-5-16,99 0 15,-99 0-15,132 5 16,-132-5-16,0 0 0,133 23 16,-133-23-16,0 0 15,107 42-15,-107-42 16,33 51-16,-33-51 16,-33 75-16,33-75 0,-91 79 15,91-79-15,-132 88 16,132-88-16,-116 75 15,116-75-15,0 0 16,0 0-16,0 0 0,-82 51 16,82-51-16,0 0 15,-25 23-15,25-23 16,41 23-16,-41-23 0,108 10 16,-108-10-16,132 28 15,-132-28-15,116 46 16,-116-46-16,66 70 15,-66-70-15,16 79 0,-16-79 16,-33 88-16,33-88 16,-74 79-16,74-79 15,-99 70-15,99-70 16,-124 46-16,124-46 0,0 0 16,-108 24-16,108-24 15,0 0-15,0 0 16,-116 4-16,116-4 0,0 0 15,-66-18-15,66 18 16</inkml:trace>
  <inkml:trace contextRef="#ctx0" brushRef="#br0" timeOffset="41893.2302">20129 8224 0,'0'0'0,"0"0"16,0 0-16,0 0 16,0 0-16,0 0 0,0 0 15,16 37-15,-16-37 16,0 0-16,0 0 16,25 42-16,-25-42 15,0 0-15,0 0 0,0 0 16,33 56-16,-33-56 15,0 0-15,41 65 16,-41-65-16,0 0 0,25 75 16,-25-75-16,0 0 15,33 65-15,-33-65 16,0 0-16,17 69 0,-17-69 16,0 0-16,25 75 15,-25-75-15,0 0 16,24 79-16,-24-79 15,0 0-15,25 84 0,-25-84 16,0 0-16,25 79 16,-25-79-16,25 83 15,-25-83-15,0 0 0,25 80 16,-25-80-16,0 0 16,0 0-16,33 78 15,-33-78-15,0 0 16,33 84-16,-33-84 0,0 0 15,25 84-15,-25-84 16,0 0-16,0 0 16,24 80-16,-24-80 0,0 0 15,0 0-15,0 0 16,17 64-16,-17-64 16</inkml:trace>
  <inkml:trace contextRef="#ctx0" brushRef="#br0" timeOffset="44299.7896">1363 11155 0,'0'0'0,"0"0"0,58 9 16,-58-9-16,99 0 15,-99 0-15,141-18 16,-141 18-16,132-28 0,-132 28 16,142-37-16,-142 37 15,106-56-15</inkml:trace>
  <inkml:trace contextRef="#ctx0" brushRef="#br0" timeOffset="44733.72">2256 10675 0,'0'0'0,"0"0"0,0 0 15,0 0-15,91-10 16,-91 10-16,124-8 16,-124 8-16,134 0 0,-134 0 15,0 0-15,123 18 16,-123-18-16,0 0 16,91 42-16,-91-42 15,25 70-15,-25-70 0,-42 93 16,42-93-16,-91 112 15,91-112-15,-124 130 16,124-130-16,-116 136 16,116-136-16,-106 111 0,106-111 15,0 0-15,0 0 16,-50 93-16,50-93 16,0 74-16,0-74 0,57 61 15,-57-61-15,124 33 16,-124-33-16,158 18 15,-158-18-15,165 14 16,-165-14-16,140 0 0,-140 0 16,0 0-16</inkml:trace>
  <inkml:trace contextRef="#ctx0" brushRef="#br0" timeOffset="45433.6299">1421 10039 0,'0'0'0,"0"0"16,41-15-16,-41 15 0,92-28 15,-92 28-15,133-42 16,-133 42-16,198-32 16,-198 32-16,214-28 15,26 14-15,-24-1 16,-35 2-16,-181 13 0,182-10 15,8 1-15,8 0 16,-198 9-16,207-5 16,16 1-16,9-1 15,-232 5-15,231-9 16,17-1-16,9 1 16,-257 9-16,241-4 0,15-6 15,8-4-15,-32 10 16,-17 4-16,-17 0 15,9 0-15,-207 0 0,215-5 16,41 1-16,26-1 16,-51-5-16,-8 6 15,-16-1-15,-9 1 16,-198 4-16,215-5 16,34-4-16,7 4 0,-256 5 15,248-4-15,0 4 16,0 4-16,-248-4 15,223 5-15,10 9 16,-26-1-16,-207-13 16,181 15-16,-181-15 0,174 23 15,-174-23-15,157 14 16,-157-14-16,0 0 16,132 9-16,-132-9 15,0 0-15,75-14 0</inkml:trace>
  <inkml:trace contextRef="#ctx0" brushRef="#br0" timeOffset="46050.2042">5176 11071 0,'0'0'0,"0"0"0,0 0 16,-33 56-16,33-56 15,-17 80-15,17-80 16,-8 120-16,8-120 15,8 154-15,-8-154 0,50 144 16,-50-144-16,91 102 16,-91-102-16,116 46 15,-116-46-15,157-14 16,-157 14-16,149-69 16,-149 69-16,149-103 15,-149 103-15,99-134 0,-99 134 16,41-159-16,-41 159 15,-25-162-15,25 162 16,-91-145-16,91 145 0,-148-107 16,148 107-16,-158-66 15,158 66-15,-173-23 16,173 23-16,-157 23 16,157-23-16,-141 51 0,141-51 15,0 0-15,0 0 16</inkml:trace>
  <inkml:trace contextRef="#ctx0" brushRef="#br0" timeOffset="53675.2553">20038 10168 0,'0'0'0,"0"0"0,0 0 16,16 56-16,-16-56 15,0 0-15,25 61 16,-25-61-16,33 65 0,-33-65 16,0 0-16,41 74 15,-41-74-15,33 79 16,-33-79-16,0 0 16,50 79-16,-50-79 0,0 0 15,33 89-15,-33-89 16,41 88-16,-41-88 15,34 88-15,-34-88 0,33 89 16,-33-89-16,0 0 16,16 84-16,-16-84 15,0 0-15,25 98 16,-25-98-16,25 97 0,-25-97 16,0 0-16,25 89 15,-25-89-15,0 0 16,33 88-16,-33-88 0,0 0 15,0 0-15,41 84 16,-41-84-16,0 0 16,0 0-16,0 0 15,0 0-15,25 83 0,-25-83 16,0 0-16,0 0 16,0 0-16,0 0 15,16 51-15,-16-51 0</inkml:trace>
  <inkml:trace contextRef="#ctx0" brushRef="#br0" timeOffset="55055.5522">8930 11332 0,'41'4'0,"-41"-4"0,100 5 16,-100-5-16,132-9 16,-132 9-16,149-24 15,-149 24-15,132-41 0,-132 41 16</inkml:trace>
  <inkml:trace contextRef="#ctx0" brushRef="#br0" timeOffset="55382.5616">9948 10862 0,'0'0'0,"0"0"16,0 0-16,0 0 0,0 0 15,0 0-15,8 37 16,-8-37-16,17 60 15,-17-60-15,8 94 0,-8-94 16,0 111-16,0-111 16,-8 117-16,8-117 15,0 0-15,0 0 16,0 0-16,0 0 0,0 0 16,-17 97-16,17-97 15,9 52-15,-9-52 16,57 3-16,-57-3 0,108-36 15,-108 36-15,140-56 16,-140 56-16,158-42 16,-158 42-16,0 0 0,0 0 15,0 0-15,115-23 16</inkml:trace>
  <inkml:trace contextRef="#ctx0" brushRef="#br0" timeOffset="55633.2101">10485 10801 0,'0'0'0,"0"0"15,0 89-15,0-89 16,9 111-16,-9-111 0,8 154 15,-8-154-15,8 177 16,-8-177-16,17 186 16,-17-186-16,16 158 15,-16-158-15,50 116 16</inkml:trace>
  <inkml:trace contextRef="#ctx0" brushRef="#br0" timeOffset="56183.0959">11412 12801 0,'-50'0'0,"50"0"0,-149 6 15,149-6-15,-215 4 16,-41-4-16,-1-4 16,257 4-16,-239-6 0,-9-8 15,-17 0-15,41-9 16,9 4-16,-17 1 16,1 4-16,7-9 15,-15 9-15,-9-5 16,-9-4-16,9 10 0,8-2 15,-24 5-15,-26 7 16,26-7-16,8-4 16,-17 5-16,-8 9 15,8-5-15,25-5 16,-17 6-16,-1 4 16,18 4-16,9 11 0,-1-11 15,8 10-15,9 1 16,25-12-16,-9 12 15,17-1-15,190-14 16,-190 14-16,190-14 0,-199 28 16,199-28-16,-207 18 15,207-18-15,-165 19 16,165-19-16,0 0 16,-141 4-16,141-4 15,0 0-15,-74-23 0,74 23 16</inkml:trace>
  <inkml:trace contextRef="#ctx0" brushRef="#br0" timeOffset="56503.2513">1281 13955 0,'0'0'0,"0"0"0,75 14 15,-75-14-15,115 0 16,-115 0-16,157-22 16,-157 22-16,173-52 15,-173 52-15,175-56 0</inkml:trace>
  <inkml:trace contextRef="#ctx0" brushRef="#br0" timeOffset="57016.5523">2322 13601 0,'0'0'0,"0"0"0,0 0 16,58 10-16,-58-10 15,100-4-15,-100 4 16,0 0-16,107 4 0,-107-4 15,0 0-15,0 0 16,91 42-16,-91-42 16,41 88-16,-41-88 0,-33 126 15,33-126-15,-99 154 16,99-154-16,-141 158 16,141-158-16,-131 153 15,131-153-15,0 0 16,0 0-16,0 0 0,0 0 15,-108 121-15,108-121 16,-32 79-16,32-79 16,49 33-16,-49-33 15,98 4-15,-98-4 0,149 4 16,-149-4-16,149 6 16,-149-6-16,0 0 15,125 9-15,-125-9 16,0 0-16,0 0 0,0 0 15,0 0-15,0 0 0,0 0 16,0 0-16,0 0 16,99 14-16,-99-14 15,0 0-15,65-9 16,-65 9-16,50-38 0</inkml:trace>
  <inkml:trace contextRef="#ctx0" brushRef="#br0" timeOffset="58166.2249">4828 13723 0,'0'0'0,"0"0"16,0 0-16,0 0 0,-9 60 16,9-60-16,51 18 15,-51-18-15,108 0 16,-108 0-16,140-32 0,-140 32 16,174-65-16</inkml:trace>
  <inkml:trace contextRef="#ctx0" brushRef="#br0" timeOffset="58416.4596">5887 13173 0,'0'0'15,"0"0"-15,-8 108 16,8-108-16,8 130 16,-8-130-16,8 176 15,-8-176-15,17 196 0,-17-196 16,17 205-16,-17-205 16,8 191-16,-8-191 15</inkml:trace>
  <inkml:trace contextRef="#ctx0" brushRef="#br0" timeOffset="63034.7216">8996 13947 0,'0'0'0,"0"0"15,75 22-15,-75-22 16,99 10-16,-99-10 16,157-14-16,-157 14 15</inkml:trace>
  <inkml:trace contextRef="#ctx0" brushRef="#br0" timeOffset="63587.6704">10626 13601 0,'0'0'16,"0"0"-16,-66 24 0,66-24 16,-75 28-16,75-28 15,-107 23-15,107-23 16,0 0-16,-99 28 16,99-28-16,-83 19 0,83-19 15,-91 32-15,91-32 16,-66 38-16,66-38 15,-58 74-15,58-74 16,-50 83-16,50-83 0,0 0 16,0 0-16,-24 94 15,24-94-15,8 79 16,-8-79-16,58 50 16,-58-50-16,91 20 0,-91-20 15,124-5-15,-124 5 16,132-9-16,-132 9 15,132 4-15,-132-4 16,100 33-16,-100-33 0,66 70 16,-66-70-16,25 87 15,-25-87-15,-25 108 16,25-108-16,-66 98 16,66-98-16,-91 83 0,91-83 15,-100 56-15,100-56 16,-99 23-16,99-23 15,0 0-15,-82-14 0,82 14 16</inkml:trace>
  <inkml:trace contextRef="#ctx0" brushRef="#br0" timeOffset="64743.6874">20029 12308 0,'0'0'0,"0"0"16,25 74-16,-25-74 15,33 84-15,-33-84 0,33 103 16,-33-103-16,42 107 15,-42-107-15,58 106 16,-58-106-16,41 112 16,-41-112-16,49 111 0,-49-111 15,50 113-15,-50-113 16,41 112-16,-41-112 16,50 111-16,-50-111 15,50 98-15,-50-98 0,0 0 16,49 97-16,-49-97 15,0 0-15,42 89 16,-42-89-16,0 0 0,0 0 16,33 74-16,-33-74 15</inkml:trace>
  <inkml:trace contextRef="#ctx0" brushRef="#br0" timeOffset="89864.5622">24031 2348 0,'0'0'16,"0"0"-16,25 23 15</inkml:trace>
  <inkml:trace contextRef="#ctx0" brushRef="#br0" timeOffset="115790.0627">20302 13005 0,'0'0'0,"0"0"16,0 0-16,0 0 15,0 0-15</inkml:trace>
  <inkml:trace contextRef="#ctx0" brushRef="#br0" timeOffset="186125.661">24404 8759 0,'0'0'0,"0"0"0,0 0 15,0 0-15,0 0 16,0 0-16,0 0 15,0 0-15,0 0 0,0 0 16,0 0-16,0 0 16,0 0-16,0 0 15,0 0-15,0 0 0</inkml:trace>
  <inkml:trace contextRef="#ctx0" brushRef="#br0" timeOffset="186984.0704">24313 8861 0,'0'0'0,"0"0"16,0 0-16,0 0 15,0 0-15,0 0 0,0 0 16,0 0-16,0 0 16,0 0-16,0 0 15,0 0-15,0 0 0,0 0 16,-49-14-16,49 14 15,0 0-15,0 0 16,-50 5-16,50-5 16,0 0-16,-16 28 0,16-28 15,0 0-15,0 0 16,25 28-16,-25-28 16,0 0-16,0 0 0,66 0 15,-66 0-15,0 0 16,58-28-16,-58 28 15,0 0-15,16-51 16,-16 51-16,-33-42 0,33 42 16,0 0-16,0 0 15,-66-23-15,66 23 16,0 0-16,0 0 0,-84 18 16,84-18-16,-25 42 15,25-42-15,25 56 16,-25-56-16,76 23 15,-76-23-15,74-10 0,-74 10 16,0 0-16,0 0 16,58-51-16,-58 51 15,0 0-15,33-60 0,-33 60 16,0 0-16,-8-69 16,8 69-16,-50-42 15,50 42-15,0 0 16,-66-10-16,66 10 0,0 0 15,-50 38-15,50-38 16,0 0-16,-24 55 16,24-55-16,0 0 0,33 47 15,-33-47-15,0 0 16,57 14-16,-57-14 16,0 0-16,0 0 15,0 0-15,67-14 0,-67 14 16,0 0-16,24-42 15,-24 42-15,-24-28 16,24 28-16,-58 0 0,58 0 16,-50 28-16</inkml:trace>
  <inkml:trace contextRef="#ctx0" brushRef="#br0" timeOffset="188583.1018">2380 15695 0,'0'0'15,"0"0"-15,-49 52 16,49-52-16,-42 59 0,42-59 15,-41 89-15,41-89 16,-32 107-16,32-107 16,0 0-16,8 97 0,-8-97 15,42 98-15,-42-98 16,81 74-16,-81-74 16,99 33-16,-99-33 15,109-9-15,-109 9 0,90-47 16,-90 47-16,0 0 15,66-83-15,-66 83 16,17-117-16,-17 117 0,-25-121 16,25 121-16,-66-111 15,66 111-15,0 0 16,-75-84-16,75 84 16,0 0-16,0 0 0,-82-37 15,82 37-15,0 0 16,-50 9-16,50-9 15,58 47-15</inkml:trace>
  <inkml:trace contextRef="#ctx0" brushRef="#br0" timeOffset="188916.3438">5267 15313 0,'0'0'0,"0"0"16,0 0-16,17 112 0,-17-112 15,24 122-15,-24-122 16,9 175-16,-9-175 16,0 186-16,0-186 15,0 187-15,0-187 0,0 167 16,0-167-16,0 0 16,-17 108-16</inkml:trace>
  <inkml:trace contextRef="#ctx0" brushRef="#br0" timeOffset="189638.7709">1859 14960 0,'0'0'16,"0"0"-16,0 0 0,0 0 15,26 23-15,-26-23 16,65 10-16,-65-10 15,125 5-15,-125-5 16,181-5-16,26 0 0,-207 5 16,207-5-16,17 1 15,-10-6-15,-24 1 16,-190 9-16,190 0 16,25 13-16,0-3 15,-215-10-15,232 0 0,16 5 16,16 5-16,-39 8 15,-19-4-15,9-14 16,-8 4-16,-8 1 16,7 0-16,17-1 15,1 6-15,-9-1 0,0 0 16,0-9-16,16 10 16,-16 3-16,-16 1 15,16-5-15,16 1 16,-16 5-16,-16-7 0,24 10 15,0 2-15,-25 8 16,1-10-16,8 5 16,-16 1-16,-191-24 15,215 27-15,8 15 16,-16-4-16,-207-38 0,198 41 16,-198-41-16,182 47 15,-182-47-15,174 46 16,-174-46-16,140 33 15,-140-33-15,0 0 0,0 0 16,0 0-16,0 0 16,0 0-16,0 0 15,0 0-15,83 19 0,-83-19 16,0 0-16</inkml:trace>
  <inkml:trace contextRef="#ctx0" brushRef="#br0" timeOffset="191950.2923">23899 2391 0,'0'0'0,"0"0"15,0 0-15,0 0 0,0 0 16,0 0-16,0 0 15,0 0-15</inkml:trace>
  <inkml:trace contextRef="#ctx0" brushRef="#br0" timeOffset="192146.2515">23841 2274 0,'0'0'15,"0"0"-15,0 0 0,0 0 16,0 0-16,0 0 16</inkml:trace>
  <inkml:trace contextRef="#ctx0" brushRef="#br0" timeOffset="192307.9678">23800 2204 0,'0'0'0,"0"0"0,0 0 15,0 0-15,0 0 16,0 0-16</inkml:trace>
  <inkml:trace contextRef="#ctx0" brushRef="#br0" timeOffset="195983.2561">9575 15593 0,'-8'37'0,"8"-37"0,-9 88 16,9-88-16,0 126 15,0-126-15,-8 158 0,8-158 16,8 181-16,-8-181 15,17 187-15,-17-187 16,25 186-16,-25-186 16,41 163-16</inkml:trace>
  <inkml:trace contextRef="#ctx0" brushRef="#br0" timeOffset="203368.1033">24851 8433 0,'0'0'0,"0"0"0,0 0 16,0 0-16,0 0 0,0 0 15,0 0-15,0 0 16,0 0-16,0 0 0,0 0 15,0 0-15,0 0 16,0 0-16,0 0 0,0 0 16,0 0-16,0 0 15,0 0-15,0 0 16,0 0-16,0 0 16,0 0-16,-66 52 15,66-52-15,0 0 0,-33 37 16,33-37-16,0 0 15,-50 51-15,50-51 0,0 0 16,-58 56-16,58-56 16,-58 64-16,58-64 15,-66 66-15,66-66 16,0 0-16,-74 70 16,74-70-16,0 0 0,-66 74 15,66-74-15,-67 79 16,67-79-16,0 0 15,-66 70-15,66-70 0,0 0 16,-75 74-16,75-74 16,0 0-16,0 0 15,-58 65-15,58-65 16,0 0-16,0 0 0,0 0 16,0 0-16,0 0 15,0 0-15,0 0 0,0 0 16,0 0-16,0 0 0,-33 38 15,33-38-15,0 0 16,0 0-16,0 0 0,0 0 16,-25 18-16,25-18 15</inkml:trace>
  <inkml:trace contextRef="#ctx0" brushRef="#br0" timeOffset="207932.7293">22361 8722 0,'0'0'0,"0"0"0,0 0 16,0 0-16,0 0 16,0 0-16,0 0 0,0 0 15,0 0-15,0 0 16,0 0-16,0 0 0,0 0 16,0 0-16,0 0 15,0 0-15,0 0 16,0 0-16</inkml:trace>
  <inkml:trace contextRef="#ctx0" brushRef="#br0" timeOffset="209174.5452">22287 10805 0,'0'0'0,"0"0"15,0 0-15,0 0 16,0 0-16,0 0 0,0 0 16,0 0-16,0 0 15,0 0-15,0 0 16,16 19-16,-16-19 16,0 0-16,0 0 15,0 0-15,0 0 0,-8 66 16,8-66-16,0 0 15,0 0-15,0 0 16,-41 28-16,41-28 0,0 0 16,-50 9-16,50-9 15,0 0-15,0 0 16,0 0-16,-33-23 16,33 23-16,0 0 15,0 0-15,0-33 0,0 33 16,0 0-16,0 0 15,0 0-15,41-38 16,-41 38-16,0 0 0,0 0 16,0 0-16,0 0 15,0 0-15,66-4 16,-66 4-16,0 0 0,0 0 16,50 33-16,-50-33 15,0 0-15,0 0 16,0 0-16,17 32 0,-17-32 15,0 0-15,0 0 16,0 0-16,0 0 16,-42 10-16,42-10 15,0 0-15,-16-39 16,16 39-16,0 0 0,0 0 16,-17-69-16,17 69 15,0 0-15,0 0 16,0 0-16,0 0 0,-8-65 15,8 65-15,0 0 16,16-32-16,-16 32 16,0 0-16,33 14 15,-33-14-15,0 0 0,0 0 16,0 0-16,0 0 16,0 0-16,25 60 0,-25-60 15,0 0-15</inkml:trace>
  <inkml:trace contextRef="#ctx0" brushRef="#br0" timeOffset="213865.8677">1917 17049 0,'0'0'0,"0"0"0,0 0 16,0 0-16,0 0 15,0 0-15,0 0 16,25 13-16,-25-13 15,0 0-15,66 5 0,-66-5 16,91-13-16,-91 13 16,108-33-16,-108 33 15</inkml:trace>
  <inkml:trace contextRef="#ctx0" brushRef="#br0" timeOffset="214100.1301">2595 16900 0,'0'0'16,"0"0"-16,-8 89 0,8-89 16,-8 101-16,8-101 15,-17 117-15,17-117 16,-25 112-16,25-112 15,-16 107-15,16-107 0,0 0 16,0 83-16,0-83 16</inkml:trace>
  <inkml:trace contextRef="#ctx0" brushRef="#br0" timeOffset="214654.8961">5168 17179 0,'0'0'0,"0"0"0,-58 65 16,58-65-16,-74 79 15,74-79-15,-50 93 16,50-93-16,0 0 15,-25 111-15,25-111 0,17 108 16,-17-108-16,58 78 16,-58-78-16,107 43 15,-107-43-15,124-5 16,-124 5-16,116-46 0,-116 46 16,0 0-16,74-80 15,-74 80-15,33-102 16,-33 102-16,-25-112 15,25 112-15,-49-116 0,49 116 16,-75-84-16,75 84 16,-91-60-16,91 60 15,0 0-15,-90-24 0,90 24 16,0 0-16,-50 0 16,50 0-16</inkml:trace>
  <inkml:trace contextRef="#ctx0" brushRef="#br0" timeOffset="215433.0191">10767 17174 0,'0'0'0,"0"0"15,0 0-15,-83 5 0,83-5 16,-91 0-16,91 0 15,-132 0-15,132 0 16,-166-14-16,-24-10 16,190 24-16,-174-32 0,174 32 15,-215-47-15,-17 6 16,17-1-16,215 42 16,-223-34-16,-17 12 15,0-1-15,240 23 16,-223-28-16,-50 0 0,0 5 15,33-9-15,17 8 16,8 10-16,-8 1 16,8 3-16,16-5 15,-24-8-15,-17 0 16,9 0-16,8 14 0,-17 9 16,-16-5-16,15 1 15,1 4-15,8-10 16,-24-4-16,8 5 0,17 0 15,-9 4-15,-17 5 16,257 0-16,-272 0 16,-10 5-16,1 4 15,281-9-15,-263 9 16,23 10-16,240-19 16,-216 14-16,216-14 0,-190 9 15,190-9-15</inkml:trace>
  <inkml:trace contextRef="#ctx0" brushRef="#br0" timeOffset="218782.6072">8922 17760 0,'0'0'0,"0"0"0,0 0 15,66 5-15,-66-5 16,116 5-16,-116-5 0,148-5 16</inkml:trace>
  <inkml:trace contextRef="#ctx0" brushRef="#br0" timeOffset="219199.7079">9666 17630 0,'0'0'0,"0"0"15,0 0-15,67 5 16,-67-5-16,99 4 0,-99-4 16,116 5-16,-116-5 15,99 14-15,-99-14 16,75 32-16,-75-32 16,0 0-16,16 70 15,-16-70-15,-58 98 0,58-98 16,-82 112-16,82-112 15,-116 102-15,116-102 16,0 0-16,0 0 16,-108 84-16,108-84 0,0 0 15,-49 60-15,49-60 16,16 38-16,-16-38 16,116 22-16,-116-22 0,149 5 15,-149-5-15,165 6 16,-165-6-16</inkml:trace>
  <inkml:trace contextRef="#ctx0" brushRef="#br0" timeOffset="222438.6679">22055 10364 0,'0'0'0,"0"0"16,0 0-16,0 0 0,0 0 16,0 0-16,0 0 15,17 32-15,-17-32 16,0 0-16,24 37 15,-24-37-15,0 0 0,50 52 16,-50-52-16,50 55 16,-50-55-16,0 0 0,66 61 15,-66-61-15,0 0 16,58 70-16,-58-70 16,66 65-16,-66-65 15,0 0-15,58 74 0,-58-74 16,58 80-16,-58-80 15,0 0-15,49 79 16,-49-79-16,0 0 0,50 74 16,-50-74-16,0 0 15,41 84-15,-41-84 16,0 0-16,58 83 16,-58-83-16,0 0 0,50 80 15,-50-80-15,0 0 16,0 0-16,49 74 15,-49-74-15,0 0 0,0 0 16,50 66-16,-50-66 16,0 0-16,0 0 15,0 0-15,0 0 16,0 0-16,0 0 0,0 0 16,33 55-16,-33-55 15,0 0-15,0 0 0,0 0 16,8 23-16</inkml:trace>
  <inkml:trace contextRef="#ctx0" brushRef="#br0" timeOffset="227456.1477">20220 12779 0,'0'0'0,"0"0"16,0 0-16,0 0 15,0 0-15,0 0 16</inkml:trace>
  <inkml:trace contextRef="#ctx0" brushRef="#br0" timeOffset="227699.139">20244 12764 0,'0'0'0,"0"0"0,0 0 0,0 0 16,0 0-16,0 0 15,0 0-15,0 0 0,0 0 16,0 0-16,0 0 15,0 0-15</inkml:trace>
  <inkml:trace contextRef="#ctx0" brushRef="#br0" timeOffset="227898.4758">20253 12830 0,'0'0'0,"0"0"0,0 0 16,0 0-16,0 0 15,0 0-15,0 0 16,0 0-16,0 0 0,0 0 16</inkml:trace>
  <inkml:trace contextRef="#ctx0" brushRef="#br0" timeOffset="228123.1908">20261 12899 0,'0'0'0,"0"0"15,0 0-15,0 0 16,0 0-16,0 0 16,0 0-16,0 0 0,0 0 15,0 0-15</inkml:trace>
  <inkml:trace contextRef="#ctx0" brushRef="#br0" timeOffset="228333.2027">20319 12885 0,'0'0'0,"0"0"15,0 0-15,0 0 16,0 0-16,0 0 0,0 0 15,0 0-15,0 0 16</inkml:trace>
  <inkml:trace contextRef="#ctx0" brushRef="#br0" timeOffset="238057.2748">22138 6745 0,'0'0'0</inkml:trace>
  <inkml:trace contextRef="#ctx0" brushRef="#br0" timeOffset="238316.9079">22196 6740 0,'0'0'0,"0"0"0,0 0 15,0 0-15,0 0 16,0 0-16,0 0 15</inkml:trace>
  <inkml:trace contextRef="#ctx0" brushRef="#br0" timeOffset="238548.1302">22287 6814 0,'0'0'0,"0"0"0,0 0 16,0 0-16,0 0 15,0 0-15,0 0 0</inkml:trace>
  <inkml:trace contextRef="#ctx0" brushRef="#br0" timeOffset="241333.5335">23965 2292 0</inkml:trace>
  <inkml:trace contextRef="#ctx0" brushRef="#br0" timeOffset="244801.8309">21691 6838 0,'0'0'0,"0"0"0,0 0 16,0 0-16,0 0 16,0 0-16,0 0 0,0 0 15,0 0-15,0 0 0,0 0 16,0 0-16,0 0 16,0 0-16,0 0 15,0 0-15,0 0 0,0 0 16,0 0-16,0 0 15,0 0-15,0 0 0,0 0 16,0 0-16,0 0 16,75-28-16,-75 28 15,74-24-15,-74 24 16,91-18-16,-91 18 0,108-14 16,-108 14-16,115-14 15,-115 14-15,116-9 16,-116 9-16,116-14 15,-116 14-15,116-10 16,-116 10-16,107-5 0,-107 5 16,0 0-16,0 0 15,108 0-15,-108 0 16,0 0-16,0 0 0,0 0 16,0 0-16,0 0 15,0 0-15,0 0 0,0 0 16,74 0-16,-74 0 15,0 0-15,0 0 16,0 0-16,0 0 0,0 0 16,0 0-16,0 0 15,0 0-15,0 0 0,0 0 16,50 0-16,-50 0 16,0 0-16,0 0 0,0 0 15,0 0-15,0 0 16</inkml:trace>
  <inkml:trace contextRef="#ctx0" brushRef="#br0" timeOffset="247857.9155">22535 8815 0,'0'0'15,"0"0"-15,0 0 0,0 0 16,0 0-16,0 0 15,0 0-15,0 0 0,0 0 16,0 0-16,0 0 16,0 0-16,0 0 0,0 0 15,0 0-15,0 0 16,0 0-16,0 0 0,0 0 16,0 0-16,0 0 15,0 0-15,0 0 16,0 0-16,0 0 0,0 0 15,0 0-15,0 0 16,0 0-16,0 0 0,0 0 16,0 0-16</inkml:trace>
  <inkml:trace contextRef="#ctx0" brushRef="#br0" timeOffset="248650.0231">22402 8685 0,'0'0'16,"0"0"-16,0 0 16,0 0-16</inkml:trace>
  <inkml:trace contextRef="#ctx0" brushRef="#br0" timeOffset="254523.5777">21716 8554 0,'0'0'0,"0"0"16,0 0-16,0 0 15,0 0-15,0 0 0,0 0 16,0 0-16,0 0 15,0 0-15,17 24 16,-17-24-16,0 0 0,41 28 16,-41-28-16,0 0 15,58 36-15,-58-36 16,74 51-16,-74-51 16,91 48-16,-91-48 0,108 50 15,-108-50-15,91 48 16,-91-48-16,107 51 15,-107-51-15,108 51 16,-108-51-16,91 55 0,-91-55 16,82 43-16,-82-43 15,0 0-15,83 41 16,-83-41-16,0 0 16,0 0-16,58 33 0,-58-33 15,0 0-15,0 0 16,0 0-16,0 0 0,0 0 15,0 0-15,0 0 16,0 0-16,0 0 0,0 0 16,33 18-16,-33-18 15,0 0-15,0 0 16,0 0-16,0 0 0,0 0 16</inkml:trace>
  <inkml:trace contextRef="#ctx0" brushRef="#br0" timeOffset="255959.8165">22295 12866 0,'0'0'0,"0"0"15,0 0-15,0 0 16,0 0-16,0 0 15,0 0-15,0 0 0,0 0 16</inkml:trace>
  <inkml:trace contextRef="#ctx0" brushRef="#br0" timeOffset="261467.5279">22080 12466 0,'0'0'0,"0"0"0,0 0 15,0 0-15,0 0 0,0 0 16,0 0-16,0 0 15,0 0-15,0 0 0,0 0 16,0 0-16,0 0 16,0 0-16,0 0 0,0 0 15,0 0-15,0 0 16,0 0-16,0 0 16,0 0-16,0 0 0,0 0 15,8 33-15,-8-33 16,0 0-16,17 42 15,-17-42-15,0 0 16,25 51-16,-25-51 0,49 74 16,-49-74-16,50 89 15,-50-89-15,58 88 16,-58-88-16,49 84 0,-49-84 16,58 93-16,-58-93 15,50 93-15,-50-93 16,41 88-16,-41-88 15,0 0-15,41 80 16,-41-80-16,0 0 0,0 0 16,0 0-16,34 78 15,-34-78-15,0 0 0,0 0 16,0 0-16,0 0 16,0 0-16,0 0 15,0 0-15,0 0 0,0 0 16,24 46-16,-24-46 15,0 0-15,0 0 0,0 0 16,0 0-16</inkml:trace>
  <inkml:trace contextRef="#ctx0" brushRef="#br0" timeOffset="264319.9247">24338 12866 0,'0'0'0,"0"0"16,0 0-16,0 0 0,0 0 15</inkml:trace>
  <inkml:trace contextRef="#ctx0" brushRef="#br0" timeOffset="268678.9911">23701 12369 0,'0'0'16,"0"0"-16,0 0 0,0 0 15,0 0-15,0 0 16,0 0-16,0 0 15,0 0-15,0 0 0,0 0 16,0 0-16,0 0 16,0 0-16,57 42 15,-57-42-15,67 46 0,-67-46 16,74 47-16,-74-47 16,74 55-16,-74-55 15,83 61-15,-83-61 16,91 65-16,-91-65 15,100 70-15,-100-70 0,91 65 16,-91-65-16,91 74 16,-91-74-16,99 70 15,-99-70-15,75 61 16,-75-61-16,0 0 0,74 60 16,-74-60-16,0 0 15,0 0-15,66 56 16,-66-56-16,0 0 15,0 0-15,0 0 0,0 0 16,0 0-16,0 0 0,0 0 16,0 0-16,50 38 15,-50-38-15,0 0 16,0 0-16,0 0 0,0 0 16,0 0-16,0 0 15,33 22-15,-33-22 0,0 0 16</inkml:trace>
  <inkml:trace contextRef="#ctx0" brushRef="#br0" timeOffset="270863.9071">24280 10829 0,'0'0'0,"0"0"16,0 0-16,0 0 15</inkml:trace>
  <inkml:trace contextRef="#ctx0" brushRef="#br0" timeOffset="273071.8058">23800 10824 0,'0'0'0,"0"0"0,0 0 15,0 0-15,0 0 16,0 0-16,0 0 15,0 0-15,0 0 0,0 0 16,0 0-16,0 0 16,0 0-16,0 0 15,0 0-15,0 0 0,0 0 16,0 0-16,0 0 16,0 0-16,33 5 15,-33-5-15,0 0 0,58 0 16,-58 0-16,74-5 15,-74 5-15,99 0 16,-99 0-16,91-5 16,-91 5-16,117-5 15,-117 5-15,108-4 0,-108 4 16,132-5-16,-132 5 16,107 0-16,-107 0 15,100 0-15,-100 0 0,0 0 16,0 0-16,0 0 15,0 0-15,0 0 0,0 0 16,91 0-16,-91 0 16,0 0-16,0 0 0,0 0 15,0 0-15,0 0 16,0 0-16,0 0 0,0 0 16,0 0-16,0 0 15,57 0-15,-57 0 16,0 0-16,0 0 0,0 0 15</inkml:trace>
  <inkml:trace contextRef="#ctx0" brushRef="#br0" timeOffset="276803.3032">24289 6777 0,'0'0'0,"0"0"15,0 0-15,0 0 16</inkml:trace>
  <inkml:trace contextRef="#ctx0" brushRef="#br0" timeOffset="279909.6205">24628 6270 0,'0'0'0,"0"0"0,0 0 16,0 0-16,0 0 16,0 0-16,0 0 0,0 0 15,0 0-15,0 0 16,0 0-16,0 0 16,0 0-16,-9 75 0,9-75 15,0 0-15,-24 69 16,24-69-16,-42 88 15,42-88-15,-49 89 0,49-89 16,-75 88-16,75-88 16,-58 94-16,58-94 15,-58 97-15,58-97 16,-57 98-16,57-98 0,-50 93 16,50-93-16,-59 89 15,59-89-15,-41 83 16,41-83-16,0 0 15,0 0-15,-33 74 0,33-74 16,0 0-16,0 0 16,0 0-16,0 0 15,0 0-15,-25 56 0,25-56 16,0 0-16,0 0 16,0 0-16,-17 51 0</inkml:trace>
  <inkml:trace contextRef="#ctx0" brushRef="#br0" timeOffset="281413.8666">26389 6577 0,'0'0'16,"0"0"-16,0 0 16,41 74-16,-41-74 0,33 71 15</inkml:trace>
  <inkml:trace contextRef="#ctx0" brushRef="#br0" timeOffset="305885.3017">26339 6745 0,'0'0'0,"0"0"15,0 0-15,0 0 16,0 0-16</inkml:trace>
  <inkml:trace contextRef="#ctx0" brushRef="#br0" timeOffset="311367.1476">26604 6099 0,'0'0'0,"0"0"0,0 0 16,0 0-16,0 0 0,0 0 15,0 0-15,-8 46 16,8-46-16,0 0 16,-9 65-16,9-65 15,-25 92-15,25-92 0,-33 98 16,33-98-16,-33 112 15,33-112-15,-41 112 16,41-112-16,-33 116 0,33-116 16,-33 116-16,33-116 15,-33 112-15,33-112 16,-33 97-16,33-97 16,0 0-16,-25 98 0,25-98 15,0 0-15,0 0 16,-25 88-16,25-88 15,0 0-15,0 0 0,0 0 16,-25 84-16,25-84 16,0 0-16,0 0 15,0 0-15,0 0 16,0 0-16,0 0 0,0 0 16,0 0-16,0 0 0,0 0 15,-16 65-15,16-65 16,0 0-16,0 0 0,0 0 15,0 0-15,0 0 16,0 0-16,0 0 16,-17 28-16,17-28 0,0 0 15</inkml:trace>
  <inkml:trace contextRef="#ctx0" brushRef="#br0" timeOffset="312460.2043">26290 8791 0,'0'0'0,"0"0"0,0 0 16</inkml:trace>
  <inkml:trace contextRef="#ctx0" brushRef="#br0" timeOffset="315424.4208">26670 8401 0,'0'0'0,"0"0"16,0 0-16,0 0 15,0 0-15,0 0 0,0 0 0,0 0 16,0 0-16,0 0 16,0 0-16,0 0 15,0 0-15,0 0 0,0 0 16,0 0-16,0 0 15,0 0-15,0 0 16,-41 51-16,41-51 0,0 0 16,-33 56-16,33-56 15,0 0-15,-42 74 16,42-74-16,-58 89 16,58-89-16,-49 83 0,49-83 15,-58 85-15,58-85 16,-50 87-16,50-87 15,-58 84-15,58-84 16,-41 83-16,41-83 0,-50 80 16,50-80-16,0 0 15,-41 79-15,41-79 16,0 0-16,0 0 16,-41 84-16,41-84 0,0 0 15,0 0-15,0 0 16,0 0-16,0 0 15,0 0-15,0 0 0,0 0 16,0 0-16,-42 74 16,42-74-16,0 0 0,0 0 15,0 0-15,0 0 16,0 0-16,0 0 0,0 0 16,0 0-16,-16 42 15,16-42-15,0 0 16</inkml:trace>
  <inkml:trace contextRef="#ctx0" brushRef="#br0" timeOffset="321578.8625">26629 10285 0,'0'0'0,"0"0"16,0 0-16,0 0 15,0 0-15,0 0 0,0 0 16,-9 41-16,9-41 15,0 0-15,-8 61 16,8-61-16,0 0 0,-8 70 16,8-70-16,-25 79 15,25-79-15,0 0 16,-33 93-16,33-93 0,0 0 16,-33 93-16,33-93 15,-33 102-15,33-102 16,-33 94-16,33-94 15,-42 89-15,42-89 0,0 0 16,-33 78-16,33-78 16,-33 84-16,33-84 15,0 0-15,-41 84 16,41-84-16,0 0 0,-33 74 16,33-74-16,0 0 15,0 0-15,-33 65 16,33-65-16,0 0 0,0 0 15,0 0-15,0 0 16,0 0-16,0 0 0,0 0 16,0 0-16,0 0 15,0 0-15,-25 51 0,25-51 16,0 0-16,0 0 16,0 0-16,0 0 0,0 0 15,0 0-15,0 0 16,0 0-16,0 0 0,0 0 15,0 0-15</inkml:trace>
  <inkml:trace contextRef="#ctx0" brushRef="#br0" timeOffset="327228.6861">26802 12601 0,'0'0'15,"0"0"-15,0 0 0,0 0 16,0 0-16,0 0 16,0 0-16,0 0 15,0 0-15,-16 19 0,16-19 16,-25 37-16,25-37 16,0 0-16,-41 42 15,41-42-15,-50 65 0,50-65 16,-83 61-16,83-61 15,-66 69-15,66-69 16,-74 61-16,74-61 0,-75 50 16,75-50-16,0 0 15,-74 66-15,74-66 16,0 0-16,-66 65 16,66-65-16,0 0 15,0 0-15,-66 65 0,66-65 16,0 0-16,0 0 15,0 0-15,0 0 0,0 0 16,0 0-16,0 0 16,-58 56-16,58-56 0,0 0 15,0 0-15,0 0 16,0 0-16,0 0 0,0 0 16,0 0-16,0 0 15,0 0-15,0 0 16,-33 37-16,33-37 0,0 0 15,0 0-15,0 0 16,0 0-16,0 0 0,0 0 16</inkml:trace>
  <inkml:trace contextRef="#ctx0" brushRef="#br0" timeOffset="328283.948">28373 12759 0,'0'0'15,"0"0"-15,0 0 16,0 0-16,0 0 0,0 0 16,0 0-16,0 0 15</inkml:trace>
  <inkml:trace contextRef="#ctx0" brushRef="#br0" timeOffset="333408.1369">28795 12425 0,'0'0'0,"0"0"0,0 0 15,0 0-15,0 0 16,0 0-16,0 0 16,0 0-16,0 0 0,0 0 15,0 0-15,0 0 16,0 0-16,0 0 16,0 0-16,-33 41 0,33-41 15,0 0-15,-25 61 16,25-61-16,-33 80 15,33-80-15,0 0 16,-33 87-16,33-87 0,0 0 16,-50 93-16,50-93 15,-41 107-15,41-107 16,-50 107-16,50-107 16,-33 93-16,33-93 0,0 0 15,-49 93-15,49-93 16,0 0-16,-33 94 15,33-94-15,0 0 0,0 0 16,0 0-16,-33 83 16,33-83-16,0 0 0,0 0 15,0 0-15,0 0 16,0 0-16,0 0 16,0 0-16,-25 75 15,25-75-15,0 0 0,0 0 16,0 0-16,0 0 0,0 0 15,0 0-15,0 0 16,0 0-16,0 0 16,0 0-16,-17 46 15,17-46-15,0 0 0,0 0 16,0 0-16,0 0 16,0 0-16,0 0 15</inkml:trace>
  <inkml:trace contextRef="#ctx0" brushRef="#br0" timeOffset="334284.1451">28448 10787 0,'0'0'0,"0"0"15</inkml:trace>
  <inkml:trace contextRef="#ctx0" brushRef="#br0" timeOffset="338118.1306">28729 10126 0,'0'0'16,"0"0"-16,0 0 0,0 0 15,0 0-15,0 0 16,0 0-16,0 0 15,-25 56-15,25-56 0,0 0 16,-17 51-16,17-51 16,0 0-16,-24 70 15,24-70-15,-25 84 16,25-84-16,0 0 0,-17 88 16,17-88-16,0 0 15,-24 89-15,24-89 16,-34 93-16,34-93 0,0 0 15,-33 83-15,33-83 16,0 0-16,-33 93 16,33-93-16,0 0 15,-41 103-15,41-103 0,-25 97 16,25-97-16,0 0 16,-33 94-16,33-94 15,0 0-15,-33 83 16,33-83-16,0 0 0,-17 75 15,17-75-15,0 0 16,0 0-16,-24 56 16,24-56-16,0 0 15,0 0-15,0 0 0,0 0 16,0 0-16,0 0 16,0 0-16,0 0 0,-17 56 15,17-56-15,0 0 16,0 0-16,0 0 15,0 0-15,0 0 0,-8 33 16,8-33-16,0 0 16,0 0-16,33-52 15</inkml:trace>
  <inkml:trace contextRef="#ctx0" brushRef="#br0" timeOffset="338771.8729">28423 8819 0,'0'0'15,"0"0"-15,0 0 16,0 0-16,0 0 0,0 0 16</inkml:trace>
  <inkml:trace contextRef="#ctx0" brushRef="#br0" timeOffset="340023.9261">28605 8117 0,'0'0'0,"0"0"16,0 0-16,0 0 0,0 0 15,0 0-15,0 0 16,0 0-16,0 0 16,0 0-16,0 0 0,0 0 15,0 0-15,0 70 16,0-70-16,0 0 15,0 65-15,0-65 0,0 0 16,0 84-16,0-84 16,0 0-16,-17 93 15,17-93-15,-8 97 16,8-97-16,0 0 0,-17 98 16,17-98-16,-16 98 15,16-98-15,-25 84 16,25-84-16,0 0 15,-16 84-15,16-84 0,-17 83 16,17-83-16,0 0 16,-25 79-16,25-79 15,0 0-15,-25 84 0,25-84 16,-16 88-16,16-88 16,0 0-16,-17 79 15,17-79-15,0 0 16,-8 70-16,8-70 0,0 0 15,-8 56-15,8-56 16,0 0-16,0 0 16,0 0-16,0 0 0,0 0 15,-8 56-15,8-56 16,0 0-16,0 0 16,0 0-16,0 0 0,0 0 15,0 0-15,0 0 16,0 0-16,0 0 0,0 0 15,-9 37-15,9-37 0,0 0 16,0 0-16,0 0 16,0 0-16,0 0 15,0 0-15,0 0 16,0 0-16,0 0 0,0 0 16</inkml:trace>
  <inkml:trace contextRef="#ctx0" brushRef="#br0" timeOffset="342095.3358">28613 6070 0,'0'0'0,"0"0"16,0 0-16,0 0 15,0 0-15,0 0 0,0 0 16,0 0-16,-16 29 16,16-29-16,0 0 15,-9 46-15,9-46 0,0 0 16,-8 69-16,8-69 16,-17 88-16,17-88 15,-16 80-15,16-80 16,0 0-16,-25 88 0,25-88 15,0 0-15,-16 93 16,16-93-16,0 0 16,-17 102-16,17-102 15,0 0-15,-33 112 0,33-112 16,0 0-16,-17 122 16,17-122-16,-24 111 15,24-111-15,0 0 0,-17 107 16,17-107-16,0 0 15,-16 93-15,16-93 16,0 0-16,0 0 0,-17 93 16,17-93-16,0 0 15,0 0-15,0 0 16,0 0-16,0 0 16,0 0-16,-8 79 0,8-79 15,0 0-15,0 0 0,0 0 16,0 0-16,0 0 15,0 0-15,0 0 16,-9 51-16,9-51 16</inkml:trace>
  <inkml:trace contextRef="#ctx0" brushRef="#br0" timeOffset="359185.5075">28348 6814 0,'0'0'0,"0"0"0,0 0 16,0 0-16,0 0 0,0 0 16,0 0-16,0 0 15,0 0-15,0 0 16,0 0-16,0 0 0,0 0 15,0 0-15,0 0 16,0 0-16,0 0 16,0 0-16,0 0 0,0 0 15,0 0-15,0 0 16,0 0-16,0 0 0,0 0 16,0 0-16,0 0 15,0 0-15,0 0 16,0 0-16,0 0 0,0 0 15,0 0-15,0 0 16,0 0-16,0 0 0,0 0 16,0 0-16,0 0 15,0 0-15,0 0 0,0 0 16,0 0-16,0 0 16,0 0-16,0 0 15,0 0-15,0 0 0,0 0 16,0 0-16</inkml:trace>
  <inkml:trace contextRef="#ctx0" brushRef="#br1" timeOffset="383222.418">26405 8801 0,'0'0'0,"0"0"16,0 0-16,0 0 15,0 0-15,0 0 0,0 0 16,0 0-16,0 0 16,0 0-16,0 0 0,-41-19 15,41 19-15,0 0 16,0 0-16,-58 24 15,58-24-15,0 0 16,-25 55-16,25-55 0,0 0 16,9 56-16,-9-56 15,0 0-15,58 14 16,-58-14-16,0 0 0,49-28 16,-49 28-16,0 0 15,50-64-15,-50 64 16,0 0-16,0-66 0,0 66 15,-42-51-15,42 51 16,0 0-16,-66-14 16,66 14-16,0 0 15,-82 28-15,82-28 0,0 0 16,0 0-16,-58 65 16,58-65-16,-9 74 15,9-74-15,0 0 0,50 38 16,-50-38-16,0 0 15,58 4-15,-58-4 16,74-56-16,-74 56 16,0 0-16,33-79 0,-33 79 15,0 0-15,0 0 16,-8-79-16,8 79 16,-41-56-16,41 56 0,0 0 15,-66-5-15,66 5 16,0 0-16,-58 51 15,58-51-15,0 0 16,-33 71-16,33-71 0,24 75 16,-24-75-16,67 46 15,-67-46-15,0 0 16,99 8-16,-99-8 0,91-32 16,-91 32-16,0 0 15,49-60-15,-49 60 16,-8-70-16,8 70 15,-49-51-15,49 51 0,0 0 0,-83-38 16,83 38-16,0 0 16,-99-3-16,99 3 15,0 0-15,-91 41 16,91-41-16,0 0 0,-50 61 16,50-61-16,0 65 15,0-65-15,58 51 16,-58-51-16,0 0 0,83 23 15,-83-23-15,0 0 16,82-19-16,-82 19 16,0 0-16,58-55 15,-58 55-15,0 0 16,25-75-16,-25 75 0,0 0 16,-33-56-16,33 56 15,0 0-15,-50-28 16,50 28-16,-74 38 0,74-38 15,0 0-15,-50 60 16,50-60-16,0 0 16,-16 74-16,16-74 0,33 61 15,-33-61-15,0 0 16,0 0-16,74 33 16,-74-33-16,0 0 0,66-14 15,-66 14-15,0 0 16,50-60-16,-50 60 15,0 0-15,0 0 0,17-61 16,-17 61-16,0 0 16,-34-42-16,34 42 15,-57 0-15,57 0 16,0 0-16,0 0 0,-67 37 16,67-37-16,0 0 15,-33 51-15,33-51 16,25 51-16,-25-51 0,0 0 15,58 18-15,-58-18 16,0 0-16,58-13 16,-58 13-16,0 0 15,0 0-15,41-51 0,-41 51 16,-8-70-16,8 70 16,-50-42-16,50 42 15,0 0-15,-66-14 0,66 14 16,0 0-16,-74 19 15,74-19-15,0 0 16,-25 56-16,25-56 16,0 0-16,25 51 0,-25-51 15,0 0-15,0 0 16,0 0-16,0 0 16,58 28-16,-58-28 0,0 0 15,0 0-15,49-10 16,-49 10-16,0 0 15,0 0-15,0 0 0,0 0 16,-66-23-16</inkml:trace>
  <inkml:trace contextRef="#ctx0" brushRef="#br1" timeOffset="391159.9805">26223 8759 0,'0'0'0,"0"0"0,0 0 16,0 0-16,0 0 16,0 0-16,0 0 15,0 0-15,0 0 0,0 0 16,0 0-16,0 0 16,0 0-16,0 0 0,0 0 15,0 0-15,0 0 16,0 0-16,0 0 15,0 0-15,0 0 0,0 0 16,0 0-16,0 0 16,0 0-16,0 0 0,0 0 15,0 0-15,0 0 16,0 0-16,0 0 0,0 0 16,0 0-16,0 0 15,0 0-15,0 0 16,0 0-16,0 0 0,0 0 15,0 0-15,0 0 0,0 0 16,0 0-16,0 0 16,0 0-16,0 0 15,0 0-15,0 0 0,0 0 16,0 0-16,0 0 16,0 0-16,0 0 15</inkml:trace>
  <inkml:trace contextRef="#ctx0" brushRef="#br1" timeOffset="398016.2861">26207 8829 0,'0'0'0,"0"0"0,0 0 16,0 0-16,0 0 15,0 0-15,0 0 0,0 0 16,0 0-16,0 0 16,0 0-16,0 0 15,0 0-15,0 0 0,0 0 16,0 0-16,0 0 15,0 0-15,0 0 0,0 0 16,0 0-16,0 0 16,0 0-16,0 0 0,0 0 15,0 0-15,0 0 16,0 0-16,0 0 16,0 0-16,0 0 0,0 0 15,0 0-15,0 0 0,0 0 16,0 0-16,0 0 15,41-56-15,-41 56 16,0 0-16,33-51 16,-33 51-16,0 0 0,58-75 15,-58 75-15,50-83 16,-50 83-16,58-74 16,-58 74-16,49-89 15,-49 89-15,58-93 16,-58 93-16,50-93 0,-50 93 15,66-108-15,-66 108 16,50-107-16,-50 107 16,57-116-16,-57 116 15,58-130-15,-58 130 0,58-130 16,-58 130-16,75-145 16,-75 145-16,58-154 15,-58 154-15,49-157 16,-49 157-16,58-158 0,-58 158 15,50-168-15,-50 168 16,49-177-16,-49 177 16,66-166-16,-66 166 0,50-182 15,-50 182-15,50-182 16,-50 182-16,49-195 16,-49 195-16,50-195 15,-50 195-15,41-195 16,-41 195-16,50-197 15,-50 197-15,49-200 0,-49 200 16,42-196-16,-42 196 16,49-190-16,-49 190 15,42-182-15,-42 182 16,41-180-16,-41 180 16,41-172-16,-41 172 0,42-159 15,-42 159-15,25-140 16,-25 140-16,24-134 15,-24 134-15,25-112 0,-25 112 16,0 0-16,33-97 16,-33 97-16,0 0 15,0 0-15,17-75 0,-17 75 16,0 0-16,0 0 16,0 0-16,0 0 0,0 0 15,0 0-15,0 0 16,0-56-16,0 56 0,0 0 15,0 0-15,0 0 16,0 0-16,0 0 16,0 0-16,-58 42 15,58-42-15,-50 75 16,50-75-16,-66 79 0,66-79 16,-50 78-16,50-78 15,0 0-15,-57 66 16,57-66-16,0 0 0,0 0 15,0 0-15,0 0 16,0 0-16,0 0 0,-33 51 16,33-51-16,0 0 15,0 0-15,0 0 16,8-74-16,-8 74 16,0 0-16,33-98 15,-33 98-15,0 0 0,0 0 16,58-112-16,-58 112 15,0 0-15,0 0 0,0 0 16,49-102-16,-49 102 16,0 0-16,50-60 15,-50 60-15,41 9 16,-41-9-16,50 51 0,-50-51 16,33 98-16,-33-98 15,25 116-15,-25-116 16,16 130-16,-16-130 0,9 112 15,-9-112-15,0 0 16,0 0-16,8 93 16,-8-93-16,0 0 15,0 0-15,0 84 0,0-84 16,0 0-16</inkml:trace>
  <inkml:trace contextRef="#ctx0" brushRef="#br1" timeOffset="402199.2028">26455 8526 0,'0'0'15,"0"0"-15,0 0 0,0 0 16,0 0-16,0 0 15,0 0-15,0 0 16,0 0-16,0 0 0,0 0 16,0 0-16,0 0 15,0 0-15,0 0 0,0 0 16,0 0-16,0 0 16,0 0-16,0 0 0,0 0 15,0 0-15,0 0 16,0 0-16,0 0 0,0 0 15,0 0-15,0 0 16,0 0-16,0 0 0,0 0 16,0 0-16,0 0 15,0 0-15,0 0 16,0 0-16,0 0 0,0 0 16,0 0-16,0 0 15,0 0-15,0 0 0,0 0 16,0 0-16,0 0 15,0 0-15,0 0 0,0 0 16,0 0-16,0 0 16,0 0-16,0 0 15,0 0-15,0 0 0,0 0 16,0 0-16,0 0 0,0 0 16,0 0-16,0 0 15,0 0-15,0 0 16,0 0-16,0 0 15,0 0-15</inkml:trace>
  <inkml:trace contextRef="#ctx0" brushRef="#br1" timeOffset="407999.839">26472 8424 0,'0'0'0,"0"0"0,0 0 16,0 0-16,0 0 15,0 0-15,0 0 16,0 0-16,0 0 0,0 0 16,0 0-16,0 0 15,0 0-15,0 0 0,0 0 16,0 0-16,0 0 0,0 0 15,0 0-15,0 0 16,0 0-16,0 0 16,0 0-16,0 0 0,0 0 15,0 0-15,0 0 0,0 0 16,0 0-16,0 0 16,0 0-16,0 0 15,0 0-15,0 0 16,0 0-16,0 0 0,0 0 15,0 0-15,0 0 16,-9 66-16,9-66 16,0 0-16,0 0 0,0 0 15,0 0-15,0 0 16,0 0-16,-16 36 16,16-36-16,0 0 0,0 0 15,0 0-15,0 0 16,-25 47-16,25-47 0,0 0 15,0 0-15,0 0 16,0 0-16,0 0 16,-25 51-16,25-51 15,0 0-15,0 0 0,0 0 16,0 0-16,-33 61 16,33-61-16,0 0 0,-25 60 15,25-60-15,0 0 16,0 0-16,0 0 15,-33 56-15,33-56 0,0 0 16,-25 56-16,25-56 16,0 0-16,0 0 15,0 0-15,-33 56 0,33-56 16,0 0-16,-33 46 16,33-46-16,0 0 15,0 0-15,0 0 16,-33 65-16,33-65 0,0 0 15,-41 61-15,41-61 16,0 0-16,0 0 16,-42 56-16,42-56 0,0 0 15,0 0-15,-49 60 16,49-60-16,0 0 16,0 0-16,-58 56 15,58-56-15,0 0 0,0 0 16,-50 56-16,50-56 15,0 0-15,-49 55 16,49-55-16,0 0 0,-58 47 16,58-47-16,0 0 15,0 0-15,-50 50 16,50-50-16,0 0 16,-49 43-16,49-43 0,0 0 15,0 0-15,-66 46 16,66-46-16,0 0 0,-58 52 15,58-52-15,0 0 16,0 0-16,-67 46 16,67-46-16,0 0 15,-57 47-15,57-47 0,0 0 16,0 0-16,-58 42 16,58-42-16,0 0 15,0 0-15,-75 50 0,75-50 16,0 0-16,-58 38 15,58-38-15,0 0 16,0 0-16,-66 42 0,66-42 16,0 0-16,0 0 15,0 0-15,-66 32 16,66-32-16,0 0 0,0 0 16,-83 33-16,83-33 15,0 0-15,-74 37 16,74-37-16,0 0 15,-58 18-15,58-18 0,0 0 16,0 0-16,-66 19 16,66-19-16,0 0 15,-58 14-15,58-14 0,0 0 16,0 0-16,-66 18 16,66-18-16,0 0 15,0 0-15,0 0 16,-74 19-16,74-19 0,0 0 15,0 0-15,-75 19 16,75-19-16,0 0 0,-66 10 16,66-10-16,0 0 15,-66 9-15,66-9 16,0 0-16,0 0 16,0 0-16,-50 4 0,50-4 15,0 0-15,0 0 16,0 0-16,-49 5 0,49-5 15,0 0-15,0 0 16,0 0-16,0 0 16,0 0-16,0 0 15,-42 0-15,42 0 0,0 0 16,0 0-16,0 0 16,-41 0-16,41 0 15,0 0-15,0 0 0,0 0 16,0 0-16,0 0 15,0 0-15,-50 5 0,50-5 16,0 0-16,0 0 16,0 0-16,0 0 15,0 0-15,0 0 0,0 0 16,0 0-16,-41 4 16,41-4-16,0 0 0,0 0 15,0 0-15,0 0 16,0 0-16,0 0 15,0 0-15,0 0 0,0 0 16,0 0-16,0 0 16,0 0-16,0 0 0,0 0 15,0 0-15,0 0 16,0 0-16,0 0 0,0 0 16,0 0-16,-51-9 15,51 9-15,0 0 16,0 0-16,0 0 0,0 0 15,0 0-15,0 0 16,0 0-16,0 0 0,0 0 16,0 0-16,0 0 15,0 0-15,0 0 16,0 0-16,0 0 0,0 0 16,0 0-16,0 0 0,0 0 15,0 0-15,0 0 16,0 0-16,0 0 15,0 0-15,0 0 0,0 0 16,0 0-16,0 0 16,0 0-16,0 0 0,0 0 15,0 0-15,0 0 16,0 0-16,0 0 16,0 0-16,0 0 15,0 0-15,0 0 0,0 0 16,-58-5-16,58 5 15,0 0-15,0 0 16,-49-13-16,49 13 0,0 0 16,0 0-16,-58-19 15,58 19-15,0 0 16,0 0-16,0 0 16,0 0-16,-58-38 0,58 38 15,0 0-15,-74-42 16,74 42-16,0 0 0,-58-41 15,58 41-15,0 0 16,0 0-16,-58-37 16,58 37-16,0 0 0,0 0 15,-66-42-15,66 42 16,0 0-16,-66-47 16,66 47-16,0 0 15,-67-33-15,67 33 0,0 0 16,-57-37-16,57 37 15,0 0-15,-58-32 16,58 32-16,0 0 0,-58-32 16,58 32-16,0 0 15,-75-43-15,75 43 16,-74-37-16,74 37 16,0 0-16,-66-37 0,66 37 15,0 0-15,-66-42 16,66 42-16,0 0 15,-66-41-15,66 41 0,0 0 16,-91-57-16,91 57 16,0 0-16,-83-46 15,83 46-15,0 0 0,-83-61 16,83 61-16,-82-51 16,82 51-16,-83-46 15,83 46-15,0 0 16,-66-47-16,66 47 0,-66-56 15,66 56-15,-67-51 16,67 51-16,-74-51 16,74 51-16,-58-46 0,58 46 15,-66-56-15,66 56 16,-66-47-16,66 47 16,-66-60-16,66 60 15,-75-56-15,75 56 0,-66-60 16,66 60-16,-74-66 15,74 66-15,-75-69 16,75 69-16,-74-74 16,74 74-16,-75-71 0,75 71 15,-74-69-15,74 69 16,-74-70-16,74 70 16,-83-74-16,83 74 0,-74-81 15,74 81-15,-83-83 16,83 83-16,-75-88 15,75 88-15,-91-93 0,91 93 16,-74-93-16,74 93 16,-83-98-16,83 98 15,-74-97-15,74 97 16,-91-103-16,91 103 16,-83-112-16,83 112 0,-91-116 15,91 116-15,-99-117 16,99 117-16,-83-115 15,83 115-15,-91-117 16,91 117-16,-82-130 0,82 130 16,-91-130-16,91 130 15,-91-134-15,91 134 16,-91-145-16,91 145 16,-91-140-16,91 140 0,-91-148 15,91 148-15,-91-149 16,91 149-16,-91-154 15,91 154-15,-91-153 16,91 153-16,-83-168 16,83 168-16,-100-168 0,100 168 15,-99-167-15,99 167 16,-99-168-16,99 168 16,-91-176-16,91 176 15,-99-172-15,99 172 0,-75-168 16,75 168-16,-82-172 15,82 172-15,-75-168 16,75 168-16,-83-149 0,83 149 16,-74-149-16,74 149 15,-74-125-15,74 125 16,-67-116-16,67 116 16,-57-93-16,57 93 15,0 0-15,-34-74 0,34 74 16,0 0-16,0 0 15,-41-47-15,41 47 16,0 0-16,-33-9 16,33 9-16,-41 38 0,41-38 15,-42 78-15,42-78 16,-33 102-16,33-102 16,-24 112-16,24-112 15,0 0-15,-34 108 0,34-108 16,0 0-16,0 0 15,0 0-15,0 0 0,0 0 16,0 0-16,-8 83 16,8-83-16,0 0 15,0 0-15,-33-47 0,33 47 16,-25-121-16,25 121 16,-25-153-16,25 153 15,-24-168-15,24 168 16,-33-153-16,33 153 15,-33-126-15,33 126 0,0 0 16,0 0-16,0 0 16,0 0-16,0 0 0,-34-111 15,34 111-15,0 0 16,-8-65-16,8 65 16,0 0-16,0 0 0,99 51 15,-99-51-15,91 88 16,-91-88-16,133 125 15,-133-125-15,140 140 16,-140-140-16,149 140 0,-149-140 16,149 135-16,-149-135 15,132 116-15</inkml:trace>
  <inkml:trace contextRef="#ctx0" brushRef="#br1" timeOffset="416616.4737">26298 8754 0,'0'0'0,"0"0"0,0 0 15</inkml:trace>
  <inkml:trace contextRef="#ctx0" brushRef="#br1" timeOffset="429729.8983">26339 8773 0,'0'0'0,"0"0"15,0 0-15,0 0 0,33 37 16,-33-37-16,0 0 16,0 0-16</inkml:trace>
  <inkml:trace contextRef="#ctx0" brushRef="#br2" timeOffset="495749.4916">3736 17687 0,'0'0'0,"0"0"0,0 0 16,0 0-16,0 0 15,25 18-15,-25-18 16,50-10-16,-50 10 0,66-14 15,-66 14-15,0 0 16,0 0-16,0 0 16,0 0-16,66-46 15,-66 46-15,0 0 0,50-70 16,-50 70-16,0 0 16,0-75-16,0 75 15,-67-36-15,67 36 0,-66 0 16,66 0-16,-82 41 15,82-41-15,0 0 16,-75 75-16,75-75 16,0 0-16,-49 102 0,49-102 15,-17 112-15,17-112 16,17 106 0,-17-106-16,0 0 0,58 89 0,-58-89 15,66 65-15,-66-65 16,0 0-16,74 46 15,-74-46-15,0 0 16,0 0-16,0 0 0,0 0 16,74 33-16,-74-33 15,0 0-15,0 0 0,0 0 16,0 0-16,0 0 16,67 4-16,-67-4 15,0 0-15,0 0 16,0 0-16,0 0 0,0 0 15,24-18-15,-24 18 16,0 0-16,0 0 0,9-37 16,-9 37-16,0 0 15,8-42-15</inkml:trace>
  <inkml:trace contextRef="#ctx0" brushRef="#br2" timeOffset="496085.6589">4340 17305 0,'0'0'0,"0"0"0,0 0 15,0 0-15,0 0 16,0 0-16,-17 36 15,17-36-15,0 66 16,0-66-16,0 80 0,0-80 16,0 124-16,0-124 15,-16 134-15,16-134 16,-25 136-16,25-136 0,0 0 16,-16 121-1,16-121-15,0 0 0,0 0 16,0 85-16,0-85 0,0 0 15,33 26-15,-33-26 16</inkml:trace>
  <inkml:trace contextRef="#ctx0" brushRef="#br2" timeOffset="496322.9876">4141 17560 0,'0'0'0,"0"0"16,0 0-16,0 0 0,0 0 15,25 24-15,-25-24 16,58 18-16,-58-18 16,0 0-16,83 5 0,-83-5 15,0 0-15,99 4 16,-99-4-16,0 0 15,0 0-15</inkml:trace>
  <inkml:trace contextRef="#ctx0" brushRef="#br2" timeOffset="496708.9875">4687 17565 0,'0'0'0,"0"0"0,0 0 16,0 0-16,-33 14 16,33-14-16,-58 37 15,58-37-15,-41 65 0,41-65 16,0 0-16,0 0 15,0 75-15,0-75 16,0 0-16,33 79 0,-33-79 16,83 65-1,-83-65-15,0 0 0,0 0 16,0 0-16,0 0 16,0 0-16,0 0 0,0 0 15,0 0-15,74 33 16,-74-33-16,0 0 15,0 0-15,50 18 0,-50-18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9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06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5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0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6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8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1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0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0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8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0AFD-8A20-4600-B2FF-1BC3F13828CD}" type="datetimeFigureOut">
              <a:rPr lang="en-US" smtClean="0"/>
              <a:t>02/21/2020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AA4D7-7F59-4BDA-9A20-EF7C26F50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2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7.3-7.4 Slope Fields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209" y="3602038"/>
            <a:ext cx="9647582" cy="1655762"/>
          </a:xfrm>
        </p:spPr>
        <p:txBody>
          <a:bodyPr/>
          <a:lstStyle/>
          <a:p>
            <a:r>
              <a:rPr lang="en-US" dirty="0"/>
              <a:t>-Use initial conditions to find particular solutions of differential equations</a:t>
            </a:r>
            <a:br>
              <a:rPr lang="en-US" dirty="0"/>
            </a:br>
            <a:r>
              <a:rPr lang="en-US" dirty="0"/>
              <a:t>-Use slope fields to approximate solutions of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96262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 all differential equations can be solved using separation of variables.  These are called inseparable differential equations (you will learn how to solve these is a class called “Ordinary Differential Equations”).  You can graphically represent the solution to a differential equation using a </a:t>
            </a:r>
            <a:r>
              <a:rPr lang="en-US" b="1" u="sng" dirty="0"/>
              <a:t>slope field</a:t>
            </a:r>
            <a:r>
              <a:rPr lang="en-US" dirty="0"/>
              <a:t>.  Slope fields use short line segments to represent the tangent lines of the solution to the differential equation at many different points.  Together, the many segments give a fuller picture of what the solution would look like. </a:t>
            </a:r>
          </a:p>
        </p:txBody>
      </p:sp>
    </p:spTree>
    <p:extLst>
      <p:ext uri="{BB962C8B-B14F-4D97-AF65-F5344CB8AC3E}">
        <p14:creationId xmlns:p14="http://schemas.microsoft.com/office/powerpoint/2010/main" val="318369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6226"/>
                <a:ext cx="10515600" cy="556073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Ex 1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Use separation of variables to find the solution to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 Then, graph the slope field for the differential equation at the points indicated on the </a:t>
                </a:r>
                <a:r>
                  <a:rPr lang="en-US" dirty="0" smtClean="0"/>
                  <a:t>graph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You can see the various solutions for the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general </a:t>
                </a:r>
                <a:r>
                  <a:rPr lang="en-US" dirty="0"/>
                  <a:t>solution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based on the </a:t>
                </a:r>
                <a:r>
                  <a:rPr lang="en-US" dirty="0" smtClean="0"/>
                  <a:t>value</a:t>
                </a:r>
                <a:br>
                  <a:rPr lang="en-US" dirty="0" smtClean="0"/>
                </a:br>
                <a:r>
                  <a:rPr lang="en-US" dirty="0" smtClean="0"/>
                  <a:t> </a:t>
                </a:r>
                <a:r>
                  <a:rPr lang="en-US" dirty="0"/>
                  <a:t>of C.  You can also graph a particular </a:t>
                </a:r>
                <a:r>
                  <a:rPr lang="en-US" dirty="0" smtClean="0"/>
                  <a:t>solution</a:t>
                </a:r>
                <a:br>
                  <a:rPr lang="en-US" dirty="0" smtClean="0"/>
                </a:br>
                <a:r>
                  <a:rPr lang="en-US" dirty="0" smtClean="0"/>
                  <a:t>on </a:t>
                </a:r>
                <a:r>
                  <a:rPr lang="en-US" dirty="0"/>
                  <a:t>a slope field if you are given a point that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the </a:t>
                </a:r>
                <a:r>
                  <a:rPr lang="en-US" dirty="0"/>
                  <a:t>curve passes through.  Begin at the initial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condition </a:t>
                </a:r>
                <a:r>
                  <a:rPr lang="en-US" dirty="0"/>
                  <a:t>and use the slope to sketch an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approximate </a:t>
                </a:r>
                <a:r>
                  <a:rPr lang="en-US" dirty="0"/>
                  <a:t>path for the solution curve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6226"/>
                <a:ext cx="10515600" cy="5560737"/>
              </a:xfrm>
              <a:blipFill>
                <a:blip r:embed="rId2"/>
                <a:stretch>
                  <a:fillRect l="-1217" t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085" y="1962773"/>
            <a:ext cx="4306428" cy="403528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1529640" y="1341000"/>
              <a:ext cx="9852480" cy="34117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20280" y="1331640"/>
                <a:ext cx="9871200" cy="34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515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Sketch a slope field for the differential equation y’ = 2x + y at the indicated points.  Sketch the solution that passes through (1, 1).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708" y="1488232"/>
            <a:ext cx="5155092" cy="483051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449280" y="793440"/>
              <a:ext cx="9917280" cy="5790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9920" y="784080"/>
                <a:ext cx="9936000" cy="580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1579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 7.3-7.4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2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CB7FAD-152D-4B73-A14C-79B53BD1D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12F6D6-BC39-4E5D-9DE2-66CC5AB0921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6afbebc-ab32-44c2-80b1-4304b5458266"/>
    <ds:schemaRef ds:uri="c2d5b24f-4081-4d28-a220-dd6f6bbe944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8BC459-29BF-4F76-A548-A92422140B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138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7.3-7.4 Slope Fields </vt:lpstr>
      <vt:lpstr>PowerPoint Presentation</vt:lpstr>
      <vt:lpstr>PowerPoint Presentation</vt:lpstr>
      <vt:lpstr>PowerPoint Presentation</vt:lpstr>
      <vt:lpstr>WS 7.3-7.4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7.3-7.4 Slope Fields</dc:title>
  <dc:creator>Reaves, Nathan</dc:creator>
  <cp:lastModifiedBy>Reaves, Nathan</cp:lastModifiedBy>
  <cp:revision>7</cp:revision>
  <dcterms:created xsi:type="dcterms:W3CDTF">2020-02-20T17:49:01Z</dcterms:created>
  <dcterms:modified xsi:type="dcterms:W3CDTF">2020-02-21T17:29:42Z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