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5" r:id="rId2"/>
    <p:sldId id="256" r:id="rId3"/>
    <p:sldId id="263" r:id="rId4"/>
    <p:sldId id="257" r:id="rId5"/>
    <p:sldId id="258" r:id="rId6"/>
    <p:sldId id="259" r:id="rId7"/>
    <p:sldId id="260" r:id="rId8"/>
    <p:sldId id="261" r:id="rId9"/>
    <p:sldId id="262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87" d="100"/>
          <a:sy n="87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image" Target="../media/image39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12" Type="http://schemas.openxmlformats.org/officeDocument/2006/relationships/image" Target="../media/image38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11" Type="http://schemas.openxmlformats.org/officeDocument/2006/relationships/image" Target="../media/image37.wmf"/><Relationship Id="rId5" Type="http://schemas.openxmlformats.org/officeDocument/2006/relationships/image" Target="../media/image31.wmf"/><Relationship Id="rId10" Type="http://schemas.openxmlformats.org/officeDocument/2006/relationships/image" Target="../media/image36.wmf"/><Relationship Id="rId4" Type="http://schemas.openxmlformats.org/officeDocument/2006/relationships/image" Target="../media/image30.wmf"/><Relationship Id="rId9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image" Target="../media/image61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6" Type="http://schemas.openxmlformats.org/officeDocument/2006/relationships/image" Target="../media/image64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5" Type="http://schemas.openxmlformats.org/officeDocument/2006/relationships/image" Target="../media/image6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Relationship Id="rId14" Type="http://schemas.openxmlformats.org/officeDocument/2006/relationships/image" Target="../media/image6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1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108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3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6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9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596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39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26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96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228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31325-B0CE-4153-8B5D-86105EA139F2}" type="datetimeFigureOut">
              <a:rPr lang="en-US" smtClean="0"/>
              <a:t>08/14/2017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AEAAA-2929-4EBC-B17E-02FFB5EE3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19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23.wmf"/><Relationship Id="rId3" Type="http://schemas.openxmlformats.org/officeDocument/2006/relationships/oleObject" Target="../embeddings/oleObject16.bin"/><Relationship Id="rId21" Type="http://schemas.openxmlformats.org/officeDocument/2006/relationships/oleObject" Target="../embeddings/oleObject25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2.wmf"/><Relationship Id="rId20" Type="http://schemas.openxmlformats.org/officeDocument/2006/relationships/image" Target="../media/image24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24" Type="http://schemas.openxmlformats.org/officeDocument/2006/relationships/image" Target="../media/image26.wmf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23" Type="http://schemas.openxmlformats.org/officeDocument/2006/relationships/oleObject" Target="../embeddings/oleObject26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24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Relationship Id="rId22" Type="http://schemas.openxmlformats.org/officeDocument/2006/relationships/image" Target="../media/image2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2.bin"/><Relationship Id="rId18" Type="http://schemas.openxmlformats.org/officeDocument/2006/relationships/image" Target="../media/image34.wmf"/><Relationship Id="rId26" Type="http://schemas.openxmlformats.org/officeDocument/2006/relationships/image" Target="../media/image38.wmf"/><Relationship Id="rId3" Type="http://schemas.openxmlformats.org/officeDocument/2006/relationships/oleObject" Target="../embeddings/oleObject27.bin"/><Relationship Id="rId21" Type="http://schemas.openxmlformats.org/officeDocument/2006/relationships/oleObject" Target="../embeddings/oleObject36.bin"/><Relationship Id="rId7" Type="http://schemas.openxmlformats.org/officeDocument/2006/relationships/oleObject" Target="../embeddings/oleObject29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4.bin"/><Relationship Id="rId25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image" Target="../media/image35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1.bin"/><Relationship Id="rId24" Type="http://schemas.openxmlformats.org/officeDocument/2006/relationships/image" Target="../media/image37.wmf"/><Relationship Id="rId5" Type="http://schemas.openxmlformats.org/officeDocument/2006/relationships/oleObject" Target="../embeddings/oleObject28.bin"/><Relationship Id="rId15" Type="http://schemas.openxmlformats.org/officeDocument/2006/relationships/oleObject" Target="../embeddings/oleObject33.bin"/><Relationship Id="rId23" Type="http://schemas.openxmlformats.org/officeDocument/2006/relationships/oleObject" Target="../embeddings/oleObject37.bin"/><Relationship Id="rId28" Type="http://schemas.openxmlformats.org/officeDocument/2006/relationships/image" Target="../media/image39.wmf"/><Relationship Id="rId10" Type="http://schemas.openxmlformats.org/officeDocument/2006/relationships/image" Target="../media/image30.wmf"/><Relationship Id="rId19" Type="http://schemas.openxmlformats.org/officeDocument/2006/relationships/oleObject" Target="../embeddings/oleObject35.bin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32.wmf"/><Relationship Id="rId22" Type="http://schemas.openxmlformats.org/officeDocument/2006/relationships/image" Target="../media/image36.wmf"/><Relationship Id="rId27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8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4.bin"/><Relationship Id="rId18" Type="http://schemas.openxmlformats.org/officeDocument/2006/relationships/image" Target="../media/image56.wmf"/><Relationship Id="rId26" Type="http://schemas.openxmlformats.org/officeDocument/2006/relationships/image" Target="../media/image60.wmf"/><Relationship Id="rId3" Type="http://schemas.openxmlformats.org/officeDocument/2006/relationships/oleObject" Target="../embeddings/oleObject49.bin"/><Relationship Id="rId21" Type="http://schemas.openxmlformats.org/officeDocument/2006/relationships/oleObject" Target="../embeddings/oleObject58.bin"/><Relationship Id="rId34" Type="http://schemas.openxmlformats.org/officeDocument/2006/relationships/image" Target="../media/image64.wmf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56.bin"/><Relationship Id="rId25" Type="http://schemas.openxmlformats.org/officeDocument/2006/relationships/oleObject" Target="../embeddings/oleObject60.bin"/><Relationship Id="rId3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20" Type="http://schemas.openxmlformats.org/officeDocument/2006/relationships/image" Target="../media/image57.wmf"/><Relationship Id="rId29" Type="http://schemas.openxmlformats.org/officeDocument/2006/relationships/oleObject" Target="../embeddings/oleObject62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3.bin"/><Relationship Id="rId24" Type="http://schemas.openxmlformats.org/officeDocument/2006/relationships/image" Target="../media/image59.wmf"/><Relationship Id="rId32" Type="http://schemas.openxmlformats.org/officeDocument/2006/relationships/image" Target="../media/image63.wmf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23" Type="http://schemas.openxmlformats.org/officeDocument/2006/relationships/oleObject" Target="../embeddings/oleObject59.bin"/><Relationship Id="rId28" Type="http://schemas.openxmlformats.org/officeDocument/2006/relationships/image" Target="../media/image61.wmf"/><Relationship Id="rId10" Type="http://schemas.openxmlformats.org/officeDocument/2006/relationships/image" Target="../media/image52.wmf"/><Relationship Id="rId19" Type="http://schemas.openxmlformats.org/officeDocument/2006/relationships/oleObject" Target="../embeddings/oleObject57.bin"/><Relationship Id="rId31" Type="http://schemas.openxmlformats.org/officeDocument/2006/relationships/oleObject" Target="../embeddings/oleObject63.bin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4.wmf"/><Relationship Id="rId22" Type="http://schemas.openxmlformats.org/officeDocument/2006/relationships/image" Target="../media/image58.wmf"/><Relationship Id="rId27" Type="http://schemas.openxmlformats.org/officeDocument/2006/relationships/oleObject" Target="../embeddings/oleObject61.bin"/><Relationship Id="rId30" Type="http://schemas.openxmlformats.org/officeDocument/2006/relationships/image" Target="../media/image6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4"/>
          <p:cNvSpPr>
            <a:spLocks noGrp="1"/>
          </p:cNvSpPr>
          <p:nvPr>
            <p:ph idx="1"/>
          </p:nvPr>
        </p:nvSpPr>
        <p:spPr>
          <a:xfrm>
            <a:off x="1546034" y="3162760"/>
            <a:ext cx="8229600" cy="3306763"/>
          </a:xfrm>
        </p:spPr>
        <p:txBody>
          <a:bodyPr/>
          <a:lstStyle/>
          <a:p>
            <a:r>
              <a:rPr lang="en-US" altLang="en-US" sz="7200" dirty="0"/>
              <a:t>Get a sticky note</a:t>
            </a:r>
          </a:p>
          <a:p>
            <a:r>
              <a:rPr lang="en-US" altLang="en-US" sz="7200" dirty="0"/>
              <a:t>Write your number on the note</a:t>
            </a:r>
          </a:p>
        </p:txBody>
      </p:sp>
      <p:sp>
        <p:nvSpPr>
          <p:cNvPr id="3075" name="Title 3"/>
          <p:cNvSpPr>
            <a:spLocks noGrp="1"/>
          </p:cNvSpPr>
          <p:nvPr>
            <p:ph type="title"/>
          </p:nvPr>
        </p:nvSpPr>
        <p:spPr>
          <a:xfrm>
            <a:off x="1012634" y="1049356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altLang="en-US" sz="15300" b="1" dirty="0" smtClean="0"/>
              <a:t>Do </a:t>
            </a:r>
            <a:r>
              <a:rPr lang="en-US" altLang="en-US" sz="15300" b="1" dirty="0"/>
              <a:t>Now</a:t>
            </a:r>
            <a:r>
              <a:rPr lang="en-US" altLang="en-US" sz="6600" dirty="0"/>
              <a:t/>
            </a:r>
            <a:br>
              <a:rPr lang="en-US" altLang="en-US" sz="6600" dirty="0"/>
            </a:br>
            <a:r>
              <a:rPr lang="en-US" altLang="en-US" sz="6600" dirty="0"/>
              <a:t>8-15</a:t>
            </a:r>
          </a:p>
        </p:txBody>
      </p:sp>
    </p:spTree>
    <p:extLst>
      <p:ext uri="{BB962C8B-B14F-4D97-AF65-F5344CB8AC3E}">
        <p14:creationId xmlns:p14="http://schemas.microsoft.com/office/powerpoint/2010/main" val="163743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 smtClean="0"/>
              <a:t>Assignment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Pg</a:t>
            </a:r>
            <a:r>
              <a:rPr lang="en-US" sz="5400" dirty="0" smtClean="0"/>
              <a:t> 21 # 9-51 odd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8032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1.2 Exponents &amp; Radicals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4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Cannot have…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1255062" cy="435133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Radicals/rational exponents in the denominator</a:t>
            </a:r>
          </a:p>
          <a:p>
            <a:r>
              <a:rPr lang="en-US" sz="4400" dirty="0" smtClean="0"/>
              <a:t>Parenthesis</a:t>
            </a:r>
          </a:p>
          <a:p>
            <a:r>
              <a:rPr lang="en-US" sz="4400" dirty="0" smtClean="0"/>
              <a:t>Negative exponents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4233" y="400770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dirty="0" smtClean="0">
                <a:solidFill>
                  <a:srgbClr val="0000CC"/>
                </a:solidFill>
              </a:rPr>
              <a:t>Always…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5333265"/>
            <a:ext cx="10515600" cy="150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dirty="0" smtClean="0"/>
              <a:t>Simplify</a:t>
            </a:r>
          </a:p>
          <a:p>
            <a:pPr lvl="1"/>
            <a:r>
              <a:rPr lang="en-US" sz="4000" dirty="0" smtClean="0"/>
              <a:t>Combine like variables</a:t>
            </a:r>
          </a:p>
        </p:txBody>
      </p:sp>
    </p:spTree>
    <p:extLst>
      <p:ext uri="{BB962C8B-B14F-4D97-AF65-F5344CB8AC3E}">
        <p14:creationId xmlns:p14="http://schemas.microsoft.com/office/powerpoint/2010/main" val="160221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822227"/>
              </p:ext>
            </p:extLst>
          </p:nvPr>
        </p:nvGraphicFramePr>
        <p:xfrm>
          <a:off x="1174171" y="714453"/>
          <a:ext cx="3613839" cy="879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3" imgW="939600" imgH="228600" progId="Equation.DSMT4">
                  <p:embed/>
                </p:oleObj>
              </mc:Choice>
              <mc:Fallback>
                <p:oleObj name="Equation" r:id="rId3" imgW="939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74171" y="714453"/>
                        <a:ext cx="3613839" cy="8790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28301"/>
              </p:ext>
            </p:extLst>
          </p:nvPr>
        </p:nvGraphicFramePr>
        <p:xfrm>
          <a:off x="7230340" y="373323"/>
          <a:ext cx="2537114" cy="15613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5" imgW="825480" imgH="507960" progId="Equation.DSMT4">
                  <p:embed/>
                </p:oleObj>
              </mc:Choice>
              <mc:Fallback>
                <p:oleObj name="Equation" r:id="rId5" imgW="82548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30340" y="373323"/>
                        <a:ext cx="2537114" cy="15613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612032"/>
              </p:ext>
            </p:extLst>
          </p:nvPr>
        </p:nvGraphicFramePr>
        <p:xfrm>
          <a:off x="979252" y="1737984"/>
          <a:ext cx="4003675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7" imgW="1041120" imgH="228600" progId="Equation.DSMT4">
                  <p:embed/>
                </p:oleObj>
              </mc:Choice>
              <mc:Fallback>
                <p:oleObj name="Equation" r:id="rId7" imgW="1041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9252" y="1737984"/>
                        <a:ext cx="4003675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3928645"/>
              </p:ext>
            </p:extLst>
          </p:nvPr>
        </p:nvGraphicFramePr>
        <p:xfrm>
          <a:off x="930275" y="2762250"/>
          <a:ext cx="41021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9" imgW="1066680" imgH="228600" progId="Equation.DSMT4">
                  <p:embed/>
                </p:oleObj>
              </mc:Choice>
              <mc:Fallback>
                <p:oleObj name="Equation" r:id="rId9" imgW="1066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30275" y="2762250"/>
                        <a:ext cx="4102100" cy="879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0023297"/>
              </p:ext>
            </p:extLst>
          </p:nvPr>
        </p:nvGraphicFramePr>
        <p:xfrm>
          <a:off x="1717497" y="3786516"/>
          <a:ext cx="2527183" cy="1036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1" imgW="495000" imgH="203040" progId="Equation.DSMT4">
                  <p:embed/>
                </p:oleObj>
              </mc:Choice>
              <mc:Fallback>
                <p:oleObj name="Equation" r:id="rId11" imgW="495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17497" y="3786516"/>
                        <a:ext cx="2527183" cy="10361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91589"/>
              </p:ext>
            </p:extLst>
          </p:nvPr>
        </p:nvGraphicFramePr>
        <p:xfrm>
          <a:off x="7144929" y="2177721"/>
          <a:ext cx="2576512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3" imgW="838080" imgH="482400" progId="Equation.DSMT4">
                  <p:embed/>
                </p:oleObj>
              </mc:Choice>
              <mc:Fallback>
                <p:oleObj name="Equation" r:id="rId13" imgW="8380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44929" y="2177721"/>
                        <a:ext cx="2576512" cy="1482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008068"/>
              </p:ext>
            </p:extLst>
          </p:nvPr>
        </p:nvGraphicFramePr>
        <p:xfrm>
          <a:off x="7144929" y="3786516"/>
          <a:ext cx="1541079" cy="1926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5" imgW="355320" imgH="444240" progId="Equation.DSMT4">
                  <p:embed/>
                </p:oleObj>
              </mc:Choice>
              <mc:Fallback>
                <p:oleObj name="Equation" r:id="rId15" imgW="3553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144929" y="3786516"/>
                        <a:ext cx="1541079" cy="19263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276"/>
              </p:ext>
            </p:extLst>
          </p:nvPr>
        </p:nvGraphicFramePr>
        <p:xfrm>
          <a:off x="8686008" y="3841640"/>
          <a:ext cx="2036763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7" imgW="469800" imgH="419040" progId="Equation.DSMT4">
                  <p:embed/>
                </p:oleObj>
              </mc:Choice>
              <mc:Fallback>
                <p:oleObj name="Equation" r:id="rId17" imgW="469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686008" y="3841640"/>
                        <a:ext cx="2036763" cy="1816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038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232074"/>
              </p:ext>
            </p:extLst>
          </p:nvPr>
        </p:nvGraphicFramePr>
        <p:xfrm>
          <a:off x="2052638" y="300038"/>
          <a:ext cx="1855787" cy="170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3" imgW="482400" imgH="444240" progId="Equation.DSMT4">
                  <p:embed/>
                </p:oleObj>
              </mc:Choice>
              <mc:Fallback>
                <p:oleObj name="Equation" r:id="rId3" imgW="4824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52638" y="300038"/>
                        <a:ext cx="1855787" cy="1709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059895"/>
              </p:ext>
            </p:extLst>
          </p:nvPr>
        </p:nvGraphicFramePr>
        <p:xfrm>
          <a:off x="7699375" y="430213"/>
          <a:ext cx="1600200" cy="1446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520560" imgH="469800" progId="Equation.DSMT4">
                  <p:embed/>
                </p:oleObj>
              </mc:Choice>
              <mc:Fallback>
                <p:oleObj name="Equation" r:id="rId5" imgW="5205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99375" y="430213"/>
                        <a:ext cx="1600200" cy="1446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7262729"/>
              </p:ext>
            </p:extLst>
          </p:nvPr>
        </p:nvGraphicFramePr>
        <p:xfrm>
          <a:off x="2271713" y="2009775"/>
          <a:ext cx="1417637" cy="170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7" imgW="368280" imgH="444240" progId="Equation.DSMT4">
                  <p:embed/>
                </p:oleObj>
              </mc:Choice>
              <mc:Fallback>
                <p:oleObj name="Equation" r:id="rId7" imgW="3682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71713" y="2009775"/>
                        <a:ext cx="1417637" cy="1709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499268"/>
              </p:ext>
            </p:extLst>
          </p:nvPr>
        </p:nvGraphicFramePr>
        <p:xfrm>
          <a:off x="2443162" y="3719513"/>
          <a:ext cx="1074737" cy="170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9" imgW="279360" imgH="444240" progId="Equation.DSMT4">
                  <p:embed/>
                </p:oleObj>
              </mc:Choice>
              <mc:Fallback>
                <p:oleObj name="Equation" r:id="rId9" imgW="2793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43162" y="3719513"/>
                        <a:ext cx="1074737" cy="1709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334524"/>
              </p:ext>
            </p:extLst>
          </p:nvPr>
        </p:nvGraphicFramePr>
        <p:xfrm>
          <a:off x="7816850" y="1954213"/>
          <a:ext cx="1366838" cy="128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1" imgW="444240" imgH="419040" progId="Equation.DSMT4">
                  <p:embed/>
                </p:oleObj>
              </mc:Choice>
              <mc:Fallback>
                <p:oleObj name="Equation" r:id="rId11" imgW="4442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816850" y="1954213"/>
                        <a:ext cx="1366838" cy="1289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642649"/>
              </p:ext>
            </p:extLst>
          </p:nvPr>
        </p:nvGraphicFramePr>
        <p:xfrm>
          <a:off x="8070056" y="3511331"/>
          <a:ext cx="858837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3" imgW="279360" imgH="444240" progId="Equation.DSMT4">
                  <p:embed/>
                </p:oleObj>
              </mc:Choice>
              <mc:Fallback>
                <p:oleObj name="Equation" r:id="rId13" imgW="2793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070056" y="3511331"/>
                        <a:ext cx="858837" cy="1366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991247"/>
              </p:ext>
            </p:extLst>
          </p:nvPr>
        </p:nvGraphicFramePr>
        <p:xfrm>
          <a:off x="8070055" y="5069790"/>
          <a:ext cx="858837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5" imgW="279360" imgH="444240" progId="Equation.DSMT4">
                  <p:embed/>
                </p:oleObj>
              </mc:Choice>
              <mc:Fallback>
                <p:oleObj name="Equation" r:id="rId15" imgW="2793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070055" y="5069790"/>
                        <a:ext cx="858837" cy="1366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898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107928"/>
              </p:ext>
            </p:extLst>
          </p:nvPr>
        </p:nvGraphicFramePr>
        <p:xfrm>
          <a:off x="2613025" y="592138"/>
          <a:ext cx="733425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" name="Equation" r:id="rId3" imgW="190440" imgH="291960" progId="Equation.DSMT4">
                  <p:embed/>
                </p:oleObj>
              </mc:Choice>
              <mc:Fallback>
                <p:oleObj name="Equation" r:id="rId3" imgW="19044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13025" y="592138"/>
                        <a:ext cx="733425" cy="1123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075175"/>
              </p:ext>
            </p:extLst>
          </p:nvPr>
        </p:nvGraphicFramePr>
        <p:xfrm>
          <a:off x="5611114" y="685007"/>
          <a:ext cx="54610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5" imgW="177480" imgH="304560" progId="Equation.DSMT4">
                  <p:embed/>
                </p:oleObj>
              </mc:Choice>
              <mc:Fallback>
                <p:oleObj name="Equation" r:id="rId5" imgW="17748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11114" y="685007"/>
                        <a:ext cx="546100" cy="938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2390825"/>
              </p:ext>
            </p:extLst>
          </p:nvPr>
        </p:nvGraphicFramePr>
        <p:xfrm>
          <a:off x="8256588" y="760413"/>
          <a:ext cx="1019175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7" imgW="419040" imgH="253800" progId="Equation.DSMT4">
                  <p:embed/>
                </p:oleObj>
              </mc:Choice>
              <mc:Fallback>
                <p:oleObj name="Equation" r:id="rId7" imgW="419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256588" y="760413"/>
                        <a:ext cx="1019175" cy="7508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50788"/>
              </p:ext>
            </p:extLst>
          </p:nvPr>
        </p:nvGraphicFramePr>
        <p:xfrm>
          <a:off x="2516188" y="2041525"/>
          <a:ext cx="928687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9" imgW="241200" imgH="215640" progId="Equation.DSMT4">
                  <p:embed/>
                </p:oleObj>
              </mc:Choice>
              <mc:Fallback>
                <p:oleObj name="Equation" r:id="rId9" imgW="24120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16188" y="2041525"/>
                        <a:ext cx="928687" cy="830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1506323"/>
              </p:ext>
            </p:extLst>
          </p:nvPr>
        </p:nvGraphicFramePr>
        <p:xfrm>
          <a:off x="2735262" y="3293269"/>
          <a:ext cx="4889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1" imgW="126720" imgH="164880" progId="Equation.DSMT4">
                  <p:embed/>
                </p:oleObj>
              </mc:Choice>
              <mc:Fallback>
                <p:oleObj name="Equation" r:id="rId11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35262" y="3293269"/>
                        <a:ext cx="488950" cy="635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075898"/>
              </p:ext>
            </p:extLst>
          </p:nvPr>
        </p:nvGraphicFramePr>
        <p:xfrm>
          <a:off x="5322888" y="1968500"/>
          <a:ext cx="112395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3" imgW="291960" imgH="253800" progId="Equation.DSMT4">
                  <p:embed/>
                </p:oleObj>
              </mc:Choice>
              <mc:Fallback>
                <p:oleObj name="Equation" r:id="rId13" imgW="2919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22888" y="1968500"/>
                        <a:ext cx="1123950" cy="976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087266"/>
              </p:ext>
            </p:extLst>
          </p:nvPr>
        </p:nvGraphicFramePr>
        <p:xfrm>
          <a:off x="5275263" y="3170238"/>
          <a:ext cx="1220787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5" imgW="317160" imgH="228600" progId="Equation.DSMT4">
                  <p:embed/>
                </p:oleObj>
              </mc:Choice>
              <mc:Fallback>
                <p:oleObj name="Equation" r:id="rId15" imgW="3171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275263" y="3170238"/>
                        <a:ext cx="1220787" cy="881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283015"/>
              </p:ext>
            </p:extLst>
          </p:nvPr>
        </p:nvGraphicFramePr>
        <p:xfrm>
          <a:off x="5640388" y="4398963"/>
          <a:ext cx="4889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7" imgW="126720" imgH="164880" progId="Equation.DSMT4">
                  <p:embed/>
                </p:oleObj>
              </mc:Choice>
              <mc:Fallback>
                <p:oleObj name="Equation" r:id="rId17" imgW="12672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640388" y="4398963"/>
                        <a:ext cx="488950" cy="6365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201045"/>
              </p:ext>
            </p:extLst>
          </p:nvPr>
        </p:nvGraphicFramePr>
        <p:xfrm>
          <a:off x="8333002" y="1886908"/>
          <a:ext cx="865187" cy="146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9" imgW="355320" imgH="495000" progId="Equation.DSMT4">
                  <p:embed/>
                </p:oleObj>
              </mc:Choice>
              <mc:Fallback>
                <p:oleObj name="Equation" r:id="rId19" imgW="35532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333002" y="1886908"/>
                        <a:ext cx="865187" cy="14652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019798"/>
              </p:ext>
            </p:extLst>
          </p:nvPr>
        </p:nvGraphicFramePr>
        <p:xfrm>
          <a:off x="8272463" y="3683000"/>
          <a:ext cx="95885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1" imgW="393480" imgH="419040" progId="Equation.DSMT4">
                  <p:embed/>
                </p:oleObj>
              </mc:Choice>
              <mc:Fallback>
                <p:oleObj name="Equation" r:id="rId21" imgW="39348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272463" y="3683000"/>
                        <a:ext cx="958850" cy="12398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28198"/>
              </p:ext>
            </p:extLst>
          </p:nvPr>
        </p:nvGraphicFramePr>
        <p:xfrm>
          <a:off x="8548688" y="5073650"/>
          <a:ext cx="339725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3" imgW="139680" imgH="393480" progId="Equation.DSMT4">
                  <p:embed/>
                </p:oleObj>
              </mc:Choice>
              <mc:Fallback>
                <p:oleObj name="Equation" r:id="rId23" imgW="1396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548688" y="5073650"/>
                        <a:ext cx="339725" cy="1163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221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867082"/>
              </p:ext>
            </p:extLst>
          </p:nvPr>
        </p:nvGraphicFramePr>
        <p:xfrm>
          <a:off x="1130794" y="215900"/>
          <a:ext cx="1271587" cy="166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Equation" r:id="rId3" imgW="330120" imgH="431640" progId="Equation.DSMT4">
                  <p:embed/>
                </p:oleObj>
              </mc:Choice>
              <mc:Fallback>
                <p:oleObj name="Equation" r:id="rId3" imgW="3301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30794" y="215900"/>
                        <a:ext cx="1271587" cy="166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073020"/>
              </p:ext>
            </p:extLst>
          </p:nvPr>
        </p:nvGraphicFramePr>
        <p:xfrm>
          <a:off x="5802559" y="760740"/>
          <a:ext cx="1052513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5" imgW="342720" imgH="304560" progId="Equation.DSMT4">
                  <p:embed/>
                </p:oleObj>
              </mc:Choice>
              <mc:Fallback>
                <p:oleObj name="Equation" r:id="rId5" imgW="3427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02559" y="760740"/>
                        <a:ext cx="1052513" cy="938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6075189"/>
              </p:ext>
            </p:extLst>
          </p:nvPr>
        </p:nvGraphicFramePr>
        <p:xfrm>
          <a:off x="1106981" y="1901825"/>
          <a:ext cx="1320800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7" imgW="342720" imgH="419040" progId="Equation.DSMT4">
                  <p:embed/>
                </p:oleObj>
              </mc:Choice>
              <mc:Fallback>
                <p:oleObj name="Equation" r:id="rId7" imgW="3427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06981" y="1901825"/>
                        <a:ext cx="1320800" cy="1612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608167"/>
              </p:ext>
            </p:extLst>
          </p:nvPr>
        </p:nvGraphicFramePr>
        <p:xfrm>
          <a:off x="2414040" y="1704648"/>
          <a:ext cx="1466850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9" imgW="380880" imgH="482400" progId="Equation.DSMT4">
                  <p:embed/>
                </p:oleObj>
              </mc:Choice>
              <mc:Fallback>
                <p:oleObj name="Equation" r:id="rId9" imgW="380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14040" y="1704648"/>
                        <a:ext cx="1466850" cy="1857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162362"/>
              </p:ext>
            </p:extLst>
          </p:nvPr>
        </p:nvGraphicFramePr>
        <p:xfrm>
          <a:off x="983949" y="3711902"/>
          <a:ext cx="1565275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1" imgW="406080" imgH="482400" progId="Equation.DSMT4">
                  <p:embed/>
                </p:oleObj>
              </mc:Choice>
              <mc:Fallback>
                <p:oleObj name="Equation" r:id="rId11" imgW="4060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83949" y="3711902"/>
                        <a:ext cx="1565275" cy="1857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504584"/>
              </p:ext>
            </p:extLst>
          </p:nvPr>
        </p:nvGraphicFramePr>
        <p:xfrm>
          <a:off x="2675348" y="3784926"/>
          <a:ext cx="1711325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3" imgW="444240" imgH="444240" progId="Equation.DSMT4">
                  <p:embed/>
                </p:oleObj>
              </mc:Choice>
              <mc:Fallback>
                <p:oleObj name="Equation" r:id="rId13" imgW="4442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675348" y="3784926"/>
                        <a:ext cx="1711325" cy="1711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174161"/>
              </p:ext>
            </p:extLst>
          </p:nvPr>
        </p:nvGraphicFramePr>
        <p:xfrm>
          <a:off x="6036715" y="1845003"/>
          <a:ext cx="584200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5" imgW="190440" imgH="304560" progId="Equation.DSMT4">
                  <p:embed/>
                </p:oleObj>
              </mc:Choice>
              <mc:Fallback>
                <p:oleObj name="Equation" r:id="rId15" imgW="1904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036715" y="1845003"/>
                        <a:ext cx="584200" cy="938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862499"/>
              </p:ext>
            </p:extLst>
          </p:nvPr>
        </p:nvGraphicFramePr>
        <p:xfrm>
          <a:off x="5861296" y="2929265"/>
          <a:ext cx="935037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7" imgW="304560" imgH="253800" progId="Equation.DSMT4">
                  <p:embed/>
                </p:oleObj>
              </mc:Choice>
              <mc:Fallback>
                <p:oleObj name="Equation" r:id="rId17" imgW="304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861296" y="2929265"/>
                        <a:ext cx="935037" cy="782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8394120"/>
              </p:ext>
            </p:extLst>
          </p:nvPr>
        </p:nvGraphicFramePr>
        <p:xfrm>
          <a:off x="5569197" y="3832553"/>
          <a:ext cx="1403350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9" imgW="457200" imgH="253800" progId="Equation.DSMT4">
                  <p:embed/>
                </p:oleObj>
              </mc:Choice>
              <mc:Fallback>
                <p:oleObj name="Equation" r:id="rId19" imgW="457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569197" y="3832553"/>
                        <a:ext cx="1403350" cy="7826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5860500" y="1819604"/>
            <a:ext cx="935833" cy="1109661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21720" y="1774269"/>
            <a:ext cx="1294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Can Stop Here</a:t>
            </a:r>
            <a:endParaRPr lang="en-US" sz="2400" b="1" dirty="0">
              <a:solidFill>
                <a:srgbClr val="00B05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012820"/>
              </p:ext>
            </p:extLst>
          </p:nvPr>
        </p:nvGraphicFramePr>
        <p:xfrm>
          <a:off x="8776739" y="215900"/>
          <a:ext cx="925512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1" imgW="380880" imgH="622080" progId="Equation.DSMT4">
                  <p:embed/>
                </p:oleObj>
              </mc:Choice>
              <mc:Fallback>
                <p:oleObj name="Equation" r:id="rId21" imgW="38088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776739" y="215900"/>
                        <a:ext cx="925512" cy="184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2357220"/>
              </p:ext>
            </p:extLst>
          </p:nvPr>
        </p:nvGraphicFramePr>
        <p:xfrm>
          <a:off x="8952158" y="2282934"/>
          <a:ext cx="555625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3" imgW="228600" imgH="622080" progId="Equation.DSMT4">
                  <p:embed/>
                </p:oleObj>
              </mc:Choice>
              <mc:Fallback>
                <p:oleObj name="Equation" r:id="rId23" imgW="2286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952158" y="2282934"/>
                        <a:ext cx="555625" cy="1841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493896"/>
              </p:ext>
            </p:extLst>
          </p:nvPr>
        </p:nvGraphicFramePr>
        <p:xfrm>
          <a:off x="8952158" y="4349968"/>
          <a:ext cx="4635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5" imgW="190440" imgH="304560" progId="Equation.DSMT4">
                  <p:embed/>
                </p:oleObj>
              </mc:Choice>
              <mc:Fallback>
                <p:oleObj name="Equation" r:id="rId25" imgW="1904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8952158" y="4349968"/>
                        <a:ext cx="463550" cy="901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164187"/>
              </p:ext>
            </p:extLst>
          </p:nvPr>
        </p:nvGraphicFramePr>
        <p:xfrm>
          <a:off x="8782295" y="5496251"/>
          <a:ext cx="8032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7" imgW="330120" imgH="228600" progId="Equation.DSMT4">
                  <p:embed/>
                </p:oleObj>
              </mc:Choice>
              <mc:Fallback>
                <p:oleObj name="Equation" r:id="rId27" imgW="3301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8782295" y="5496251"/>
                        <a:ext cx="803275" cy="676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8766418" y="4298703"/>
            <a:ext cx="935833" cy="1109661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827638" y="4253368"/>
            <a:ext cx="12949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Can Stop Here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62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/>
      <p:bldP spid="23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98841"/>
              </p:ext>
            </p:extLst>
          </p:nvPr>
        </p:nvGraphicFramePr>
        <p:xfrm>
          <a:off x="739454" y="0"/>
          <a:ext cx="3104203" cy="2417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" name="Equation" r:id="rId3" imgW="914400" imgH="711000" progId="Equation.DSMT4">
                  <p:embed/>
                </p:oleObj>
              </mc:Choice>
              <mc:Fallback>
                <p:oleObj name="Equation" r:id="rId3" imgW="9144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9454" y="0"/>
                        <a:ext cx="3104203" cy="24171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736878"/>
              </p:ext>
            </p:extLst>
          </p:nvPr>
        </p:nvGraphicFramePr>
        <p:xfrm>
          <a:off x="650416" y="2305555"/>
          <a:ext cx="3405187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5" imgW="1002960" imgH="685800" progId="Equation.DSMT4">
                  <p:embed/>
                </p:oleObj>
              </mc:Choice>
              <mc:Fallback>
                <p:oleObj name="Equation" r:id="rId5" imgW="100296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0416" y="2305555"/>
                        <a:ext cx="3405187" cy="2332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0318123"/>
              </p:ext>
            </p:extLst>
          </p:nvPr>
        </p:nvGraphicFramePr>
        <p:xfrm>
          <a:off x="1641809" y="4613274"/>
          <a:ext cx="1422400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7" imgW="419040" imgH="330120" progId="Equation.DSMT4">
                  <p:embed/>
                </p:oleObj>
              </mc:Choice>
              <mc:Fallback>
                <p:oleObj name="Equation" r:id="rId7" imgW="41904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41809" y="4613274"/>
                        <a:ext cx="1422400" cy="11223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467439"/>
              </p:ext>
            </p:extLst>
          </p:nvPr>
        </p:nvGraphicFramePr>
        <p:xfrm>
          <a:off x="1276350" y="5735638"/>
          <a:ext cx="2154238" cy="906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9" imgW="634680" imgH="266400" progId="Equation.DSMT4">
                  <p:embed/>
                </p:oleObj>
              </mc:Choice>
              <mc:Fallback>
                <p:oleObj name="Equation" r:id="rId9" imgW="6346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76350" y="5735638"/>
                        <a:ext cx="2154238" cy="906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1460553" y="4631786"/>
            <a:ext cx="1603656" cy="1109661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21774" y="4586451"/>
            <a:ext cx="938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Can Stop Here</a:t>
            </a:r>
            <a:endParaRPr lang="en-US" sz="2400" b="1" dirty="0">
              <a:solidFill>
                <a:srgbClr val="00B050"/>
              </a:solidFill>
            </a:endParaRP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6344614"/>
              </p:ext>
            </p:extLst>
          </p:nvPr>
        </p:nvGraphicFramePr>
        <p:xfrm>
          <a:off x="7289800" y="782638"/>
          <a:ext cx="24193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1" imgW="787320" imgH="241200" progId="Equation.DSMT4">
                  <p:embed/>
                </p:oleObj>
              </mc:Choice>
              <mc:Fallback>
                <p:oleObj name="Equation" r:id="rId11" imgW="7873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289800" y="782638"/>
                        <a:ext cx="2419350" cy="741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0410846"/>
              </p:ext>
            </p:extLst>
          </p:nvPr>
        </p:nvGraphicFramePr>
        <p:xfrm>
          <a:off x="7407275" y="1427163"/>
          <a:ext cx="21844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3" imgW="711000" imgH="330120" progId="Equation.DSMT4">
                  <p:embed/>
                </p:oleObj>
              </mc:Choice>
              <mc:Fallback>
                <p:oleObj name="Equation" r:id="rId13" imgW="7110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407275" y="1427163"/>
                        <a:ext cx="2184400" cy="1014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663540"/>
              </p:ext>
            </p:extLst>
          </p:nvPr>
        </p:nvGraphicFramePr>
        <p:xfrm>
          <a:off x="7407275" y="2417185"/>
          <a:ext cx="2184400" cy="101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5" imgW="711000" imgH="330120" progId="Equation.DSMT4">
                  <p:embed/>
                </p:oleObj>
              </mc:Choice>
              <mc:Fallback>
                <p:oleObj name="Equation" r:id="rId15" imgW="711000" imgH="33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407275" y="2417185"/>
                        <a:ext cx="2184400" cy="10144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621816"/>
              </p:ext>
            </p:extLst>
          </p:nvPr>
        </p:nvGraphicFramePr>
        <p:xfrm>
          <a:off x="8089900" y="3470275"/>
          <a:ext cx="819150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7" imgW="266400" imgH="304560" progId="Equation.DSMT4">
                  <p:embed/>
                </p:oleObj>
              </mc:Choice>
              <mc:Fallback>
                <p:oleObj name="Equation" r:id="rId17" imgW="26640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089900" y="3470275"/>
                        <a:ext cx="819150" cy="936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387827"/>
              </p:ext>
            </p:extLst>
          </p:nvPr>
        </p:nvGraphicFramePr>
        <p:xfrm>
          <a:off x="7915275" y="4691063"/>
          <a:ext cx="1169988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9" imgW="380880" imgH="253800" progId="Equation.DSMT4">
                  <p:embed/>
                </p:oleObj>
              </mc:Choice>
              <mc:Fallback>
                <p:oleObj name="Equation" r:id="rId19" imgW="3808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7915275" y="4691063"/>
                        <a:ext cx="1169988" cy="779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/>
          <p:nvPr/>
        </p:nvSpPr>
        <p:spPr>
          <a:xfrm>
            <a:off x="7756176" y="3458280"/>
            <a:ext cx="1603656" cy="1109661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817397" y="3412945"/>
            <a:ext cx="9387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Can’t Stop Here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31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8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495818"/>
              </p:ext>
            </p:extLst>
          </p:nvPr>
        </p:nvGraphicFramePr>
        <p:xfrm>
          <a:off x="612994" y="250032"/>
          <a:ext cx="14652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Equation" r:id="rId3" imgW="431640" imgH="279360" progId="Equation.DSMT4">
                  <p:embed/>
                </p:oleObj>
              </mc:Choice>
              <mc:Fallback>
                <p:oleObj name="Equation" r:id="rId3" imgW="4316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2994" y="250032"/>
                        <a:ext cx="1465263" cy="949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344178"/>
              </p:ext>
            </p:extLst>
          </p:nvPr>
        </p:nvGraphicFramePr>
        <p:xfrm>
          <a:off x="246281" y="1199357"/>
          <a:ext cx="2198687" cy="202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9" name="Equation" r:id="rId5" imgW="647640" imgH="596880" progId="Equation.DSMT4">
                  <p:embed/>
                </p:oleObj>
              </mc:Choice>
              <mc:Fallback>
                <p:oleObj name="Equation" r:id="rId5" imgW="647640" imgH="596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6281" y="1199357"/>
                        <a:ext cx="2198687" cy="2027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376943"/>
              </p:ext>
            </p:extLst>
          </p:nvPr>
        </p:nvGraphicFramePr>
        <p:xfrm>
          <a:off x="439957" y="3356769"/>
          <a:ext cx="1811337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0" name="Equation" r:id="rId7" imgW="533160" imgH="482400" progId="Equation.DSMT4">
                  <p:embed/>
                </p:oleObj>
              </mc:Choice>
              <mc:Fallback>
                <p:oleObj name="Equation" r:id="rId7" imgW="5331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9957" y="3356769"/>
                        <a:ext cx="1811337" cy="1638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692815"/>
              </p:ext>
            </p:extLst>
          </p:nvPr>
        </p:nvGraphicFramePr>
        <p:xfrm>
          <a:off x="439957" y="4995069"/>
          <a:ext cx="1811337" cy="163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1" name="Equation" r:id="rId9" imgW="533160" imgH="482400" progId="Equation.DSMT4">
                  <p:embed/>
                </p:oleObj>
              </mc:Choice>
              <mc:Fallback>
                <p:oleObj name="Equation" r:id="rId9" imgW="5331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39957" y="4995069"/>
                        <a:ext cx="1811337" cy="1638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0263083"/>
              </p:ext>
            </p:extLst>
          </p:nvPr>
        </p:nvGraphicFramePr>
        <p:xfrm>
          <a:off x="2444968" y="5108521"/>
          <a:ext cx="103505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2" name="Equation" r:id="rId11" imgW="304560" imgH="304560" progId="Equation.DSMT4">
                  <p:embed/>
                </p:oleObj>
              </mc:Choice>
              <mc:Fallback>
                <p:oleObj name="Equation" r:id="rId11" imgW="30456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44968" y="5108521"/>
                        <a:ext cx="1035050" cy="1035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717744"/>
              </p:ext>
            </p:extLst>
          </p:nvPr>
        </p:nvGraphicFramePr>
        <p:xfrm>
          <a:off x="3480018" y="5281558"/>
          <a:ext cx="1423988" cy="86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3" name="Equation" r:id="rId13" imgW="419040" imgH="253800" progId="Equation.DSMT4">
                  <p:embed/>
                </p:oleObj>
              </mc:Choice>
              <mc:Fallback>
                <p:oleObj name="Equation" r:id="rId13" imgW="4190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480018" y="5281558"/>
                        <a:ext cx="1423988" cy="8620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071140" y="4272539"/>
            <a:ext cx="9387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?</a:t>
            </a:r>
            <a:endParaRPr lang="en-US" sz="2400" b="1" dirty="0">
              <a:solidFill>
                <a:srgbClr val="00B050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9257069"/>
              </p:ext>
            </p:extLst>
          </p:nvPr>
        </p:nvGraphicFramePr>
        <p:xfrm>
          <a:off x="5026025" y="555625"/>
          <a:ext cx="781050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4" name="Equation" r:id="rId15" imgW="253800" imgH="419040" progId="Equation.DSMT4">
                  <p:embed/>
                </p:oleObj>
              </mc:Choice>
              <mc:Fallback>
                <p:oleObj name="Equation" r:id="rId15" imgW="253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026025" y="555625"/>
                        <a:ext cx="781050" cy="1287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364716"/>
              </p:ext>
            </p:extLst>
          </p:nvPr>
        </p:nvGraphicFramePr>
        <p:xfrm>
          <a:off x="8274050" y="477838"/>
          <a:ext cx="987425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5" name="Equation" r:id="rId17" imgW="406080" imgH="444240" progId="Equation.DSMT4">
                  <p:embed/>
                </p:oleObj>
              </mc:Choice>
              <mc:Fallback>
                <p:oleObj name="Equation" r:id="rId17" imgW="4060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274050" y="477838"/>
                        <a:ext cx="987425" cy="1316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010505"/>
              </p:ext>
            </p:extLst>
          </p:nvPr>
        </p:nvGraphicFramePr>
        <p:xfrm>
          <a:off x="5807075" y="496888"/>
          <a:ext cx="938213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6" name="Equation" r:id="rId19" imgW="304560" imgH="457200" progId="Equation.DSMT4">
                  <p:embed/>
                </p:oleObj>
              </mc:Choice>
              <mc:Fallback>
                <p:oleObj name="Equation" r:id="rId19" imgW="304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5807075" y="496888"/>
                        <a:ext cx="938213" cy="1404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729169"/>
              </p:ext>
            </p:extLst>
          </p:nvPr>
        </p:nvGraphicFramePr>
        <p:xfrm>
          <a:off x="5343087" y="2086687"/>
          <a:ext cx="1016000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Equation" r:id="rId21" imgW="330120" imgH="457200" progId="Equation.DSMT4">
                  <p:embed/>
                </p:oleObj>
              </mc:Choice>
              <mc:Fallback>
                <p:oleObj name="Equation" r:id="rId21" imgW="33012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343087" y="2086687"/>
                        <a:ext cx="1016000" cy="1404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552464"/>
              </p:ext>
            </p:extLst>
          </p:nvPr>
        </p:nvGraphicFramePr>
        <p:xfrm>
          <a:off x="5259388" y="3529013"/>
          <a:ext cx="1016000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Equation" r:id="rId23" imgW="330120" imgH="431640" progId="Equation.DSMT4">
                  <p:embed/>
                </p:oleObj>
              </mc:Choice>
              <mc:Fallback>
                <p:oleObj name="Equation" r:id="rId23" imgW="33012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5259388" y="3529013"/>
                        <a:ext cx="1016000" cy="1327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824148"/>
              </p:ext>
            </p:extLst>
          </p:nvPr>
        </p:nvGraphicFramePr>
        <p:xfrm>
          <a:off x="8274050" y="1901825"/>
          <a:ext cx="987425" cy="139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9" name="Equation" r:id="rId25" imgW="406080" imgH="469800" progId="Equation.DSMT4">
                  <p:embed/>
                </p:oleObj>
              </mc:Choice>
              <mc:Fallback>
                <p:oleObj name="Equation" r:id="rId25" imgW="40608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8274050" y="1901825"/>
                        <a:ext cx="987425" cy="13922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299822"/>
              </p:ext>
            </p:extLst>
          </p:nvPr>
        </p:nvGraphicFramePr>
        <p:xfrm>
          <a:off x="7919243" y="3415835"/>
          <a:ext cx="1697038" cy="1241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Equation" r:id="rId27" imgW="698400" imgH="419040" progId="Equation.DSMT4">
                  <p:embed/>
                </p:oleObj>
              </mc:Choice>
              <mc:Fallback>
                <p:oleObj name="Equation" r:id="rId27" imgW="698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7919243" y="3415835"/>
                        <a:ext cx="1697038" cy="1241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899302"/>
              </p:ext>
            </p:extLst>
          </p:nvPr>
        </p:nvGraphicFramePr>
        <p:xfrm>
          <a:off x="9616281" y="3240417"/>
          <a:ext cx="1563688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1" name="Equation" r:id="rId29" imgW="507960" imgH="482400" progId="Equation.DSMT4">
                  <p:embed/>
                </p:oleObj>
              </mc:Choice>
              <mc:Fallback>
                <p:oleObj name="Equation" r:id="rId29" imgW="5079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9616281" y="3240417"/>
                        <a:ext cx="1563688" cy="1482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599444"/>
              </p:ext>
            </p:extLst>
          </p:nvPr>
        </p:nvGraphicFramePr>
        <p:xfrm>
          <a:off x="8043863" y="4856163"/>
          <a:ext cx="1446212" cy="148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2" name="Equation" r:id="rId31" imgW="469800" imgH="482400" progId="Equation.DSMT4">
                  <p:embed/>
                </p:oleObj>
              </mc:Choice>
              <mc:Fallback>
                <p:oleObj name="Equation" r:id="rId31" imgW="4698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8043863" y="4856163"/>
                        <a:ext cx="1446212" cy="1482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334876"/>
              </p:ext>
            </p:extLst>
          </p:nvPr>
        </p:nvGraphicFramePr>
        <p:xfrm>
          <a:off x="9520238" y="4914900"/>
          <a:ext cx="1757362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3" name="Equation" r:id="rId33" imgW="571320" imgH="444240" progId="Equation.DSMT4">
                  <p:embed/>
                </p:oleObj>
              </mc:Choice>
              <mc:Fallback>
                <p:oleObj name="Equation" r:id="rId33" imgW="57132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9520238" y="4914900"/>
                        <a:ext cx="1757362" cy="1365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4855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</TotalTime>
  <Words>52</Words>
  <Application>Microsoft Office PowerPoint</Application>
  <PresentationFormat>Widescreen</PresentationFormat>
  <Paragraphs>18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Equation</vt:lpstr>
      <vt:lpstr>Do Now 8-15</vt:lpstr>
      <vt:lpstr>1.2 Exponents &amp; Radicals</vt:lpstr>
      <vt:lpstr>Cannot have…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Assignment</vt:lpstr>
    </vt:vector>
  </TitlesOfParts>
  <Company>Leon County Schools -LCSB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Exponents &amp; Radicals</dc:title>
  <dc:creator>Garcia, Kim</dc:creator>
  <cp:lastModifiedBy>Reaves, Nathan</cp:lastModifiedBy>
  <cp:revision>18</cp:revision>
  <dcterms:created xsi:type="dcterms:W3CDTF">2015-08-17T14:01:10Z</dcterms:created>
  <dcterms:modified xsi:type="dcterms:W3CDTF">2017-08-14T19:30:43Z</dcterms:modified>
</cp:coreProperties>
</file>