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3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9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9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3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1C46-6719-44D9-990C-2ABBB89A239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8541-D9C4-4FFC-B273-5EE4AE9FE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6899"/>
            <a:ext cx="12192000" cy="6247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CLASSROOM RULES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EVERYONE WILL BE TREATED WITH RESPECT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NO TALKING (UNLESS MR. SAVERY   GIVES YOU PERMISSION)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IF YOU WANT TO TALK, RAISE YOUR HAND AND MR. SAVERY WILL CALL ON YOU.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SIT IN YOUR ASSIGNED SEAT EVERYDAY. DO NOT GET UP OUT OF YOUR SEAT UNLESS YOU GET PERMISSION.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IF YOU NEED TO GO ANYWHERE DURING CLASS, RAISE YOUR HAND AND MR. SAVERY WILL GIVE YOU A PASS. 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NO FOOD OR DRINKS IN CLASS. (EXCEPT BOTTLED WATER)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CELL PHONES OR ANY OTHER ELECTRONICS WILL BE PUT AWAY. (I DO NOT WANT TO SEE THEM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CLEAN UP YOUR DESK AND TAKE YOUR TRASH WITH YOU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0215"/>
            <a:ext cx="12192000" cy="7097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CLASSROOM PROCEDURES: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 THE CLASSROOM QUIETLY AND SIT AT YOUR ASSIGNED DESK.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 THE INSTRUCTIONS ON THE BOARD FOR TAKING NOTES.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NOTETAKING IS COMPLETE, DO THE ASSIGNED ACTIVITIES IN THE BOOK.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WILL LOOK OVER YOUR NOTES AND THE ACTIVITIES, THEN WE WILL GO OVER YOUR WORK.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WILL DO THE ASSIGNED CLASSWORK FROM YOUR WORKBOOK AND COMPLETE IT FOR HOMEWORK.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WILL GO OVER HOMEWORK THE NEXT DAY.</a:t>
            </a:r>
          </a:p>
        </p:txBody>
      </p:sp>
    </p:spTree>
    <p:extLst>
      <p:ext uri="{BB962C8B-B14F-4D97-AF65-F5344CB8AC3E}">
        <p14:creationId xmlns:p14="http://schemas.microsoft.com/office/powerpoint/2010/main" val="117359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17524</TotalTime>
  <Words>217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Savery, Derick</dc:creator>
  <cp:lastModifiedBy>Savery, Derick</cp:lastModifiedBy>
  <cp:revision>5</cp:revision>
  <cp:lastPrinted>2018-10-16T12:03:30Z</cp:lastPrinted>
  <dcterms:created xsi:type="dcterms:W3CDTF">2018-08-13T12:36:29Z</dcterms:created>
  <dcterms:modified xsi:type="dcterms:W3CDTF">2018-10-16T16:09:43Z</dcterms:modified>
</cp:coreProperties>
</file>