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9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81" r:id="rId23"/>
    <p:sldId id="284" r:id="rId24"/>
    <p:sldId id="285" r:id="rId25"/>
    <p:sldId id="286" r:id="rId26"/>
    <p:sldId id="305" r:id="rId27"/>
    <p:sldId id="306" r:id="rId28"/>
    <p:sldId id="287" r:id="rId29"/>
    <p:sldId id="293" r:id="rId30"/>
    <p:sldId id="301" r:id="rId31"/>
    <p:sldId id="302" r:id="rId32"/>
    <p:sldId id="303" r:id="rId33"/>
    <p:sldId id="304" r:id="rId34"/>
    <p:sldId id="297" r:id="rId35"/>
    <p:sldId id="300" r:id="rId36"/>
    <p:sldId id="268" r:id="rId37"/>
    <p:sldId id="278" r:id="rId38"/>
    <p:sldId id="279" r:id="rId39"/>
    <p:sldId id="282" r:id="rId40"/>
    <p:sldId id="298" r:id="rId41"/>
  </p:sldIdLst>
  <p:sldSz cx="9144000" cy="5143500" type="screen16x9"/>
  <p:notesSz cx="6858000" cy="9144000"/>
  <p:embeddedFontLst>
    <p:embeddedFont>
      <p:font typeface="Comfortaa" panose="020B0604020202020204" charset="0"/>
      <p:regular r:id="rId43"/>
      <p:bold r:id="rId44"/>
    </p:embeddedFont>
    <p:embeddedFont>
      <p:font typeface="Comfortaa Regular" panose="020B0604020202020204" charset="0"/>
      <p:regular r:id="rId45"/>
      <p:bold r:id="rId46"/>
    </p:embeddedFont>
    <p:embeddedFont>
      <p:font typeface="Permanent Marker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88926" autoAdjust="0"/>
  </p:normalViewPr>
  <p:slideViewPr>
    <p:cSldViewPr snapToGrid="0">
      <p:cViewPr varScale="1">
        <p:scale>
          <a:sx n="50" d="100"/>
          <a:sy n="50" d="100"/>
        </p:scale>
        <p:origin x="4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72b19df5ad_0_1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72b19df5ad_0_1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6039a3cf85_1_15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6039a3cf85_1_15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6039a3cf85_1_15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6039a3cf85_1_15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891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72b19df5ad_0_1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72b19df5ad_0_1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72aa71c41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72aa71c41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72aa71c41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72aa71c41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72aa71c41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72aa71c41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72aa71c41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72aa71c41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72aa71c41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72aa71c41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72aa71c41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72aa71c41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72aa71c41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72aa71c41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72aa71c41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72aa71c41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72b19df5ad_0_2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72b19df5ad_0_2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72b19df5ad_0_2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72b19df5ad_0_2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72b19df5ad_0_2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72b19df5ad_0_2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72b19df5ad_0_1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72b19df5ad_0_1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72b19df5ad_0_2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72b19df5ad_0_2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72b19df5ad_0_3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72b19df5ad_0_3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72b19df5ad_0_2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72b19df5ad_0_2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333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72b19df5ad_0_2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72b19df5ad_0_2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518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72aa71c4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72aa71c41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72aa71c41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72aa71c41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0626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72aa71c41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72aa71c41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138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72b19df5ad_0_3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72b19df5ad_0_3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72b19df5ad_0_3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72b19df5ad_0_3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628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72b19df5ad_0_1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72b19df5ad_0_1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72b19df5ad_0_1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72b19df5ad_0_1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72b19df5ad_0_2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72b19df5ad_0_2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72b19df5ad_0_2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72b19df5ad_0_2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72b19df5ad_0_3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72b19df5ad_0_3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72b19df5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72b19df5a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72b19df5a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72b19df5a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72b19df5a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72b19df5a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72b19df5ad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72b19df5ad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72b19df5a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72b19df5a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LANK_2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2501250" y="7009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2501250" y="21106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2501250" y="35203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2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3312600" y="1202650"/>
            <a:ext cx="25188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3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6227800" y="19510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6227800" y="14598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6227800" y="29694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6227800" y="24782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6227800" y="39878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6227800" y="34966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BLANK_2_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2333925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5113550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2435163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5214788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LANK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481102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3727341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5973583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413763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3660015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5906248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481102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3727341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5973570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413750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3660003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5906236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BIG_NUMBER_1_1_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939525" y="897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939525" y="3533100"/>
            <a:ext cx="31035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800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2_2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109663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4719638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4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 1">
  <p:cSld name="TITLE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22" name="Google Shape;322;p2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2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2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2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2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2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2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2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2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2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2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2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4" name="Google Shape;334;p21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35" name="Google Shape;335;p21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 1">
  <p:cSld name="BIG_NUMBER_1_1_2_4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38" name="Google Shape;338;p2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2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2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2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2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2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2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2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2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2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2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2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0" name="Google Shape;350;p22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51" name="Google Shape;351;p22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425" y="-39345"/>
            <a:ext cx="9174869" cy="5187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23"/>
          <p:cNvGrpSpPr/>
          <p:nvPr/>
        </p:nvGrpSpPr>
        <p:grpSpPr>
          <a:xfrm>
            <a:off x="1549150" y="173450"/>
            <a:ext cx="5714832" cy="4796387"/>
            <a:chOff x="1717918" y="395196"/>
            <a:chExt cx="5377653" cy="4513397"/>
          </a:xfrm>
        </p:grpSpPr>
        <p:sp>
          <p:nvSpPr>
            <p:cNvPr id="355" name="Google Shape;355;p23"/>
            <p:cNvSpPr/>
            <p:nvPr/>
          </p:nvSpPr>
          <p:spPr>
            <a:xfrm>
              <a:off x="1896012" y="395196"/>
              <a:ext cx="5199559" cy="4267876"/>
            </a:xfrm>
            <a:custGeom>
              <a:avLst/>
              <a:gdLst/>
              <a:ahLst/>
              <a:cxnLst/>
              <a:rect l="l" t="t" r="r" b="b"/>
              <a:pathLst>
                <a:path w="14189" h="13118" extrusionOk="0">
                  <a:moveTo>
                    <a:pt x="10181" y="0"/>
                  </a:moveTo>
                  <a:cubicBezTo>
                    <a:pt x="9821" y="369"/>
                    <a:pt x="9378" y="636"/>
                    <a:pt x="8893" y="795"/>
                  </a:cubicBezTo>
                  <a:cubicBezTo>
                    <a:pt x="8487" y="919"/>
                    <a:pt x="8065" y="971"/>
                    <a:pt x="7641" y="971"/>
                  </a:cubicBezTo>
                  <a:cubicBezTo>
                    <a:pt x="7121" y="971"/>
                    <a:pt x="6597" y="894"/>
                    <a:pt x="6090" y="778"/>
                  </a:cubicBezTo>
                  <a:cubicBezTo>
                    <a:pt x="5898" y="737"/>
                    <a:pt x="5697" y="678"/>
                    <a:pt x="5505" y="611"/>
                  </a:cubicBezTo>
                  <a:cubicBezTo>
                    <a:pt x="5438" y="829"/>
                    <a:pt x="5346" y="1038"/>
                    <a:pt x="5220" y="1222"/>
                  </a:cubicBezTo>
                  <a:cubicBezTo>
                    <a:pt x="4678" y="2011"/>
                    <a:pt x="3780" y="2477"/>
                    <a:pt x="2828" y="2477"/>
                  </a:cubicBezTo>
                  <a:cubicBezTo>
                    <a:pt x="2811" y="2477"/>
                    <a:pt x="2794" y="2477"/>
                    <a:pt x="2777" y="2477"/>
                  </a:cubicBezTo>
                  <a:lnTo>
                    <a:pt x="2777" y="2477"/>
                  </a:lnTo>
                  <a:cubicBezTo>
                    <a:pt x="2920" y="3313"/>
                    <a:pt x="2560" y="4192"/>
                    <a:pt x="1983" y="4819"/>
                  </a:cubicBezTo>
                  <a:cubicBezTo>
                    <a:pt x="1707" y="5112"/>
                    <a:pt x="1389" y="5371"/>
                    <a:pt x="1046" y="5580"/>
                  </a:cubicBezTo>
                  <a:cubicBezTo>
                    <a:pt x="1288" y="5898"/>
                    <a:pt x="1431" y="6342"/>
                    <a:pt x="1531" y="6743"/>
                  </a:cubicBezTo>
                  <a:cubicBezTo>
                    <a:pt x="1648" y="7203"/>
                    <a:pt x="1748" y="7672"/>
                    <a:pt x="1690" y="8140"/>
                  </a:cubicBezTo>
                  <a:cubicBezTo>
                    <a:pt x="1615" y="8776"/>
                    <a:pt x="1238" y="9353"/>
                    <a:pt x="770" y="9788"/>
                  </a:cubicBezTo>
                  <a:cubicBezTo>
                    <a:pt x="527" y="10006"/>
                    <a:pt x="276" y="10198"/>
                    <a:pt x="0" y="10366"/>
                  </a:cubicBezTo>
                  <a:cubicBezTo>
                    <a:pt x="44" y="10363"/>
                    <a:pt x="88" y="10362"/>
                    <a:pt x="132" y="10362"/>
                  </a:cubicBezTo>
                  <a:cubicBezTo>
                    <a:pt x="438" y="10362"/>
                    <a:pt x="735" y="10413"/>
                    <a:pt x="1021" y="10508"/>
                  </a:cubicBezTo>
                  <a:cubicBezTo>
                    <a:pt x="1556" y="10700"/>
                    <a:pt x="1991" y="11110"/>
                    <a:pt x="2376" y="11528"/>
                  </a:cubicBezTo>
                  <a:cubicBezTo>
                    <a:pt x="2769" y="11947"/>
                    <a:pt x="3162" y="12415"/>
                    <a:pt x="3413" y="12942"/>
                  </a:cubicBezTo>
                  <a:cubicBezTo>
                    <a:pt x="4451" y="12189"/>
                    <a:pt x="5647" y="11671"/>
                    <a:pt x="6919" y="11587"/>
                  </a:cubicBezTo>
                  <a:cubicBezTo>
                    <a:pt x="7050" y="11577"/>
                    <a:pt x="7182" y="11572"/>
                    <a:pt x="7314" y="11572"/>
                  </a:cubicBezTo>
                  <a:cubicBezTo>
                    <a:pt x="8681" y="11572"/>
                    <a:pt x="10069" y="12119"/>
                    <a:pt x="10984" y="13118"/>
                  </a:cubicBezTo>
                  <a:cubicBezTo>
                    <a:pt x="11043" y="12323"/>
                    <a:pt x="11327" y="11570"/>
                    <a:pt x="11796" y="10934"/>
                  </a:cubicBezTo>
                  <a:cubicBezTo>
                    <a:pt x="12406" y="10131"/>
                    <a:pt x="13285" y="9596"/>
                    <a:pt x="14188" y="9111"/>
                  </a:cubicBezTo>
                  <a:cubicBezTo>
                    <a:pt x="13686" y="8508"/>
                    <a:pt x="13377" y="7772"/>
                    <a:pt x="13285" y="7003"/>
                  </a:cubicBezTo>
                  <a:cubicBezTo>
                    <a:pt x="13184" y="5999"/>
                    <a:pt x="13452" y="4986"/>
                    <a:pt x="14055" y="4175"/>
                  </a:cubicBezTo>
                  <a:cubicBezTo>
                    <a:pt x="12850" y="3840"/>
                    <a:pt x="11620" y="3338"/>
                    <a:pt x="10917" y="2326"/>
                  </a:cubicBezTo>
                  <a:cubicBezTo>
                    <a:pt x="10449" y="1648"/>
                    <a:pt x="10273" y="829"/>
                    <a:pt x="10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3"/>
            <p:cNvSpPr/>
            <p:nvPr/>
          </p:nvSpPr>
          <p:spPr>
            <a:xfrm>
              <a:off x="1717918" y="545066"/>
              <a:ext cx="5334779" cy="4363527"/>
            </a:xfrm>
            <a:custGeom>
              <a:avLst/>
              <a:gdLst/>
              <a:ahLst/>
              <a:cxnLst/>
              <a:rect l="l" t="t" r="r" b="b"/>
              <a:pathLst>
                <a:path w="14558" h="13412" extrusionOk="0">
                  <a:moveTo>
                    <a:pt x="10175" y="456"/>
                  </a:moveTo>
                  <a:cubicBezTo>
                    <a:pt x="10324" y="1424"/>
                    <a:pt x="10620" y="2352"/>
                    <a:pt x="11345" y="3054"/>
                  </a:cubicBezTo>
                  <a:cubicBezTo>
                    <a:pt x="12054" y="3732"/>
                    <a:pt x="13002" y="4105"/>
                    <a:pt x="13939" y="4376"/>
                  </a:cubicBezTo>
                  <a:lnTo>
                    <a:pt x="13939" y="4376"/>
                  </a:lnTo>
                  <a:cubicBezTo>
                    <a:pt x="13426" y="5193"/>
                    <a:pt x="13192" y="6153"/>
                    <a:pt x="13286" y="7120"/>
                  </a:cubicBezTo>
                  <a:cubicBezTo>
                    <a:pt x="13287" y="7131"/>
                    <a:pt x="13290" y="7141"/>
                    <a:pt x="13293" y="7150"/>
                  </a:cubicBezTo>
                  <a:lnTo>
                    <a:pt x="13293" y="7150"/>
                  </a:lnTo>
                  <a:cubicBezTo>
                    <a:pt x="13293" y="7154"/>
                    <a:pt x="13294" y="7158"/>
                    <a:pt x="13294" y="7162"/>
                  </a:cubicBezTo>
                  <a:cubicBezTo>
                    <a:pt x="13409" y="7899"/>
                    <a:pt x="13700" y="8594"/>
                    <a:pt x="14142" y="9181"/>
                  </a:cubicBezTo>
                  <a:lnTo>
                    <a:pt x="14142" y="9181"/>
                  </a:lnTo>
                  <a:cubicBezTo>
                    <a:pt x="12619" y="10045"/>
                    <a:pt x="11383" y="11152"/>
                    <a:pt x="11102" y="12923"/>
                  </a:cubicBezTo>
                  <a:lnTo>
                    <a:pt x="11102" y="12923"/>
                  </a:lnTo>
                  <a:cubicBezTo>
                    <a:pt x="10105" y="12012"/>
                    <a:pt x="8890" y="11616"/>
                    <a:pt x="7650" y="11616"/>
                  </a:cubicBezTo>
                  <a:cubicBezTo>
                    <a:pt x="6273" y="11616"/>
                    <a:pt x="4866" y="12104"/>
                    <a:pt x="3693" y="12918"/>
                  </a:cubicBezTo>
                  <a:lnTo>
                    <a:pt x="3693" y="12918"/>
                  </a:lnTo>
                  <a:cubicBezTo>
                    <a:pt x="3047" y="11746"/>
                    <a:pt x="1977" y="10660"/>
                    <a:pt x="644" y="10470"/>
                  </a:cubicBezTo>
                  <a:lnTo>
                    <a:pt x="644" y="10470"/>
                  </a:lnTo>
                  <a:cubicBezTo>
                    <a:pt x="1280" y="9982"/>
                    <a:pt x="1838" y="9368"/>
                    <a:pt x="2000" y="8559"/>
                  </a:cubicBezTo>
                  <a:cubicBezTo>
                    <a:pt x="2167" y="7709"/>
                    <a:pt x="1889" y="6589"/>
                    <a:pt x="1410" y="5840"/>
                  </a:cubicBezTo>
                  <a:lnTo>
                    <a:pt x="1410" y="5840"/>
                  </a:lnTo>
                  <a:cubicBezTo>
                    <a:pt x="2426" y="5137"/>
                    <a:pt x="3173" y="4098"/>
                    <a:pt x="3075" y="2829"/>
                  </a:cubicBezTo>
                  <a:lnTo>
                    <a:pt x="3075" y="2829"/>
                  </a:lnTo>
                  <a:cubicBezTo>
                    <a:pt x="4231" y="2748"/>
                    <a:pt x="5273" y="2085"/>
                    <a:pt x="5706" y="991"/>
                  </a:cubicBezTo>
                  <a:lnTo>
                    <a:pt x="5706" y="991"/>
                  </a:lnTo>
                  <a:cubicBezTo>
                    <a:pt x="6307" y="1186"/>
                    <a:pt x="6959" y="1302"/>
                    <a:pt x="7603" y="1302"/>
                  </a:cubicBezTo>
                  <a:cubicBezTo>
                    <a:pt x="8536" y="1302"/>
                    <a:pt x="9453" y="1058"/>
                    <a:pt x="10175" y="456"/>
                  </a:cubicBezTo>
                  <a:close/>
                  <a:moveTo>
                    <a:pt x="10302" y="0"/>
                  </a:moveTo>
                  <a:cubicBezTo>
                    <a:pt x="10265" y="0"/>
                    <a:pt x="10228" y="13"/>
                    <a:pt x="10199" y="43"/>
                  </a:cubicBezTo>
                  <a:cubicBezTo>
                    <a:pt x="9506" y="731"/>
                    <a:pt x="8576" y="1000"/>
                    <a:pt x="7627" y="1000"/>
                  </a:cubicBezTo>
                  <a:cubicBezTo>
                    <a:pt x="6960" y="1000"/>
                    <a:pt x="6284" y="867"/>
                    <a:pt x="5673" y="653"/>
                  </a:cubicBezTo>
                  <a:cubicBezTo>
                    <a:pt x="5658" y="649"/>
                    <a:pt x="5643" y="647"/>
                    <a:pt x="5629" y="647"/>
                  </a:cubicBezTo>
                  <a:cubicBezTo>
                    <a:pt x="5561" y="647"/>
                    <a:pt x="5501" y="692"/>
                    <a:pt x="5480" y="754"/>
                  </a:cubicBezTo>
                  <a:cubicBezTo>
                    <a:pt x="5112" y="1858"/>
                    <a:pt x="4058" y="2510"/>
                    <a:pt x="2920" y="2527"/>
                  </a:cubicBezTo>
                  <a:cubicBezTo>
                    <a:pt x="2812" y="2527"/>
                    <a:pt x="2745" y="2628"/>
                    <a:pt x="2770" y="2728"/>
                  </a:cubicBezTo>
                  <a:cubicBezTo>
                    <a:pt x="2946" y="3983"/>
                    <a:pt x="2134" y="5020"/>
                    <a:pt x="1130" y="5664"/>
                  </a:cubicBezTo>
                  <a:cubicBezTo>
                    <a:pt x="1055" y="5715"/>
                    <a:pt x="1030" y="5807"/>
                    <a:pt x="1080" y="5882"/>
                  </a:cubicBezTo>
                  <a:cubicBezTo>
                    <a:pt x="1548" y="6551"/>
                    <a:pt x="1858" y="7672"/>
                    <a:pt x="1707" y="8475"/>
                  </a:cubicBezTo>
                  <a:cubicBezTo>
                    <a:pt x="1540" y="9362"/>
                    <a:pt x="837" y="9989"/>
                    <a:pt x="126" y="10466"/>
                  </a:cubicBezTo>
                  <a:cubicBezTo>
                    <a:pt x="1" y="10550"/>
                    <a:pt x="51" y="10751"/>
                    <a:pt x="210" y="10759"/>
                  </a:cubicBezTo>
                  <a:cubicBezTo>
                    <a:pt x="225" y="10759"/>
                    <a:pt x="239" y="10759"/>
                    <a:pt x="254" y="10759"/>
                  </a:cubicBezTo>
                  <a:cubicBezTo>
                    <a:pt x="1714" y="10759"/>
                    <a:pt x="2868" y="11993"/>
                    <a:pt x="3514" y="13227"/>
                  </a:cubicBezTo>
                  <a:cubicBezTo>
                    <a:pt x="3543" y="13278"/>
                    <a:pt x="3594" y="13302"/>
                    <a:pt x="3647" y="13302"/>
                  </a:cubicBezTo>
                  <a:cubicBezTo>
                    <a:pt x="3673" y="13302"/>
                    <a:pt x="3699" y="13296"/>
                    <a:pt x="3724" y="13286"/>
                  </a:cubicBezTo>
                  <a:cubicBezTo>
                    <a:pt x="4874" y="12446"/>
                    <a:pt x="6278" y="11928"/>
                    <a:pt x="7649" y="11928"/>
                  </a:cubicBezTo>
                  <a:cubicBezTo>
                    <a:pt x="8900" y="11928"/>
                    <a:pt x="10124" y="12359"/>
                    <a:pt x="11102" y="13369"/>
                  </a:cubicBezTo>
                  <a:cubicBezTo>
                    <a:pt x="11134" y="13399"/>
                    <a:pt x="11172" y="13412"/>
                    <a:pt x="11209" y="13412"/>
                  </a:cubicBezTo>
                  <a:cubicBezTo>
                    <a:pt x="11289" y="13412"/>
                    <a:pt x="11364" y="13352"/>
                    <a:pt x="11370" y="13260"/>
                  </a:cubicBezTo>
                  <a:cubicBezTo>
                    <a:pt x="11537" y="11345"/>
                    <a:pt x="12876" y="10232"/>
                    <a:pt x="14457" y="9362"/>
                  </a:cubicBezTo>
                  <a:cubicBezTo>
                    <a:pt x="14541" y="9312"/>
                    <a:pt x="14557" y="9186"/>
                    <a:pt x="14490" y="9119"/>
                  </a:cubicBezTo>
                  <a:cubicBezTo>
                    <a:pt x="14034" y="8559"/>
                    <a:pt x="13731" y="7891"/>
                    <a:pt x="13618" y="7175"/>
                  </a:cubicBezTo>
                  <a:lnTo>
                    <a:pt x="13618" y="7175"/>
                  </a:lnTo>
                  <a:cubicBezTo>
                    <a:pt x="13621" y="7161"/>
                    <a:pt x="13622" y="7145"/>
                    <a:pt x="13620" y="7128"/>
                  </a:cubicBezTo>
                  <a:cubicBezTo>
                    <a:pt x="13520" y="6150"/>
                    <a:pt x="13779" y="5179"/>
                    <a:pt x="14340" y="4376"/>
                  </a:cubicBezTo>
                  <a:cubicBezTo>
                    <a:pt x="14390" y="4284"/>
                    <a:pt x="14348" y="4175"/>
                    <a:pt x="14248" y="4142"/>
                  </a:cubicBezTo>
                  <a:cubicBezTo>
                    <a:pt x="13344" y="3891"/>
                    <a:pt x="12416" y="3581"/>
                    <a:pt x="11696" y="2945"/>
                  </a:cubicBezTo>
                  <a:cubicBezTo>
                    <a:pt x="10876" y="2226"/>
                    <a:pt x="10592" y="1205"/>
                    <a:pt x="10466" y="151"/>
                  </a:cubicBezTo>
                  <a:cubicBezTo>
                    <a:pt x="10461" y="60"/>
                    <a:pt x="10381" y="0"/>
                    <a:pt x="10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3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6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BIG_NUMBER_1_1_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2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60" name="Google Shape;360;p2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2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2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2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2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2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2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2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2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2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2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2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2" name="Google Shape;372;p24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4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BLANK_3_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2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76" name="Google Shape;376;p2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2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2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2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2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2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2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2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2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2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2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2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8" name="Google Shape;388;p25"/>
          <p:cNvSpPr txBox="1">
            <a:spLocks noGrp="1"/>
          </p:cNvSpPr>
          <p:nvPr>
            <p:ph type="subTitle" idx="1"/>
          </p:nvPr>
        </p:nvSpPr>
        <p:spPr>
          <a:xfrm>
            <a:off x="1141438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5"/>
          <p:cNvSpPr txBox="1">
            <a:spLocks noGrp="1"/>
          </p:cNvSpPr>
          <p:nvPr>
            <p:ph type="subTitle" idx="2"/>
          </p:nvPr>
        </p:nvSpPr>
        <p:spPr>
          <a:xfrm>
            <a:off x="29304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5"/>
          <p:cNvSpPr txBox="1">
            <a:spLocks noGrp="1"/>
          </p:cNvSpPr>
          <p:nvPr>
            <p:ph type="subTitle" idx="3"/>
          </p:nvPr>
        </p:nvSpPr>
        <p:spPr>
          <a:xfrm>
            <a:off x="65085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5"/>
          <p:cNvSpPr txBox="1">
            <a:spLocks noGrp="1"/>
          </p:cNvSpPr>
          <p:nvPr>
            <p:ph type="subTitle" idx="4"/>
          </p:nvPr>
        </p:nvSpPr>
        <p:spPr>
          <a:xfrm>
            <a:off x="471951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5"/>
          <p:cNvSpPr txBox="1">
            <a:spLocks noGrp="1"/>
          </p:cNvSpPr>
          <p:nvPr>
            <p:ph type="ctrTitle"/>
          </p:nvPr>
        </p:nvSpPr>
        <p:spPr>
          <a:xfrm>
            <a:off x="1141450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3" name="Google Shape;393;p25"/>
          <p:cNvSpPr txBox="1">
            <a:spLocks noGrp="1"/>
          </p:cNvSpPr>
          <p:nvPr>
            <p:ph type="ctrTitle" idx="5"/>
          </p:nvPr>
        </p:nvSpPr>
        <p:spPr>
          <a:xfrm>
            <a:off x="29304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4" name="Google Shape;394;p25"/>
          <p:cNvSpPr txBox="1">
            <a:spLocks noGrp="1"/>
          </p:cNvSpPr>
          <p:nvPr>
            <p:ph type="ctrTitle" idx="6"/>
          </p:nvPr>
        </p:nvSpPr>
        <p:spPr>
          <a:xfrm>
            <a:off x="471952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5" name="Google Shape;395;p25"/>
          <p:cNvSpPr txBox="1">
            <a:spLocks noGrp="1"/>
          </p:cNvSpPr>
          <p:nvPr>
            <p:ph type="ctrTitle" idx="7"/>
          </p:nvPr>
        </p:nvSpPr>
        <p:spPr>
          <a:xfrm>
            <a:off x="65085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6" name="Google Shape;396;p25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1">
  <p:cSld name="BLANK_3_1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2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99" name="Google Shape;399;p2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2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2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2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2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2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2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2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2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2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2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2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11" name="Google Shape;411;p26"/>
          <p:cNvSpPr txBox="1">
            <a:spLocks noGrp="1"/>
          </p:cNvSpPr>
          <p:nvPr>
            <p:ph type="subTitle" idx="1"/>
          </p:nvPr>
        </p:nvSpPr>
        <p:spPr>
          <a:xfrm>
            <a:off x="6227800" y="19510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6"/>
          <p:cNvSpPr txBox="1">
            <a:spLocks noGrp="1"/>
          </p:cNvSpPr>
          <p:nvPr>
            <p:ph type="ctrTitle"/>
          </p:nvPr>
        </p:nvSpPr>
        <p:spPr>
          <a:xfrm>
            <a:off x="6227800" y="14598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413" name="Google Shape;413;p26"/>
          <p:cNvSpPr txBox="1">
            <a:spLocks noGrp="1"/>
          </p:cNvSpPr>
          <p:nvPr>
            <p:ph type="subTitle" idx="2"/>
          </p:nvPr>
        </p:nvSpPr>
        <p:spPr>
          <a:xfrm>
            <a:off x="6227800" y="29694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6"/>
          <p:cNvSpPr txBox="1">
            <a:spLocks noGrp="1"/>
          </p:cNvSpPr>
          <p:nvPr>
            <p:ph type="ctrTitle" idx="3"/>
          </p:nvPr>
        </p:nvSpPr>
        <p:spPr>
          <a:xfrm>
            <a:off x="6227800" y="24782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415" name="Google Shape;415;p26"/>
          <p:cNvSpPr txBox="1">
            <a:spLocks noGrp="1"/>
          </p:cNvSpPr>
          <p:nvPr>
            <p:ph type="subTitle" idx="4"/>
          </p:nvPr>
        </p:nvSpPr>
        <p:spPr>
          <a:xfrm>
            <a:off x="6227800" y="39878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6"/>
          <p:cNvSpPr txBox="1">
            <a:spLocks noGrp="1"/>
          </p:cNvSpPr>
          <p:nvPr>
            <p:ph type="ctrTitle" idx="5"/>
          </p:nvPr>
        </p:nvSpPr>
        <p:spPr>
          <a:xfrm>
            <a:off x="6227800" y="34966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417" name="Google Shape;417;p26"/>
          <p:cNvSpPr txBox="1">
            <a:spLocks noGrp="1"/>
          </p:cNvSpPr>
          <p:nvPr>
            <p:ph type="ctrTitle" idx="6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5">
  <p:cSld name="BLANK_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1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8"/>
          <p:cNvSpPr txBox="1">
            <a:spLocks noGrp="1"/>
          </p:cNvSpPr>
          <p:nvPr>
            <p:ph type="title"/>
          </p:nvPr>
        </p:nvSpPr>
        <p:spPr>
          <a:xfrm>
            <a:off x="607863" y="431217"/>
            <a:ext cx="77958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421" name="Google Shape;421;p28"/>
          <p:cNvGrpSpPr/>
          <p:nvPr/>
        </p:nvGrpSpPr>
        <p:grpSpPr>
          <a:xfrm>
            <a:off x="7664037" y="572107"/>
            <a:ext cx="1868912" cy="1472268"/>
            <a:chOff x="7664037" y="572107"/>
            <a:chExt cx="1868912" cy="1472268"/>
          </a:xfrm>
        </p:grpSpPr>
        <p:grpSp>
          <p:nvGrpSpPr>
            <p:cNvPr id="422" name="Google Shape;422;p28"/>
            <p:cNvGrpSpPr/>
            <p:nvPr/>
          </p:nvGrpSpPr>
          <p:grpSpPr>
            <a:xfrm rot="10800000">
              <a:off x="7664037" y="572107"/>
              <a:ext cx="1547004" cy="695550"/>
              <a:chOff x="7591575" y="940225"/>
              <a:chExt cx="1462335" cy="490930"/>
            </a:xfrm>
          </p:grpSpPr>
          <p:sp>
            <p:nvSpPr>
              <p:cNvPr id="423" name="Google Shape;423;p28"/>
              <p:cNvSpPr/>
              <p:nvPr/>
            </p:nvSpPr>
            <p:spPr>
              <a:xfrm>
                <a:off x="7592367" y="940225"/>
                <a:ext cx="442736" cy="32803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502" extrusionOk="0">
                    <a:moveTo>
                      <a:pt x="780" y="1"/>
                    </a:moveTo>
                    <a:cubicBezTo>
                      <a:pt x="596" y="1"/>
                      <a:pt x="412" y="4"/>
                      <a:pt x="229" y="14"/>
                    </a:cubicBezTo>
                    <a:cubicBezTo>
                      <a:pt x="60" y="26"/>
                      <a:pt x="0" y="290"/>
                      <a:pt x="181" y="326"/>
                    </a:cubicBezTo>
                    <a:cubicBezTo>
                      <a:pt x="953" y="476"/>
                      <a:pt x="1755" y="502"/>
                      <a:pt x="2552" y="502"/>
                    </a:cubicBezTo>
                    <a:cubicBezTo>
                      <a:pt x="2971" y="502"/>
                      <a:pt x="3389" y="494"/>
                      <a:pt x="3799" y="494"/>
                    </a:cubicBezTo>
                    <a:cubicBezTo>
                      <a:pt x="5061" y="494"/>
                      <a:pt x="6335" y="482"/>
                      <a:pt x="7598" y="374"/>
                    </a:cubicBezTo>
                    <a:cubicBezTo>
                      <a:pt x="7810" y="351"/>
                      <a:pt x="7826" y="25"/>
                      <a:pt x="7609" y="25"/>
                    </a:cubicBezTo>
                    <a:cubicBezTo>
                      <a:pt x="7606" y="25"/>
                      <a:pt x="7602" y="25"/>
                      <a:pt x="7598" y="26"/>
                    </a:cubicBezTo>
                    <a:cubicBezTo>
                      <a:pt x="6478" y="80"/>
                      <a:pt x="5359" y="135"/>
                      <a:pt x="4231" y="135"/>
                    </a:cubicBezTo>
                    <a:cubicBezTo>
                      <a:pt x="4123" y="135"/>
                      <a:pt x="4015" y="135"/>
                      <a:pt x="3907" y="134"/>
                    </a:cubicBezTo>
                    <a:cubicBezTo>
                      <a:pt x="2876" y="124"/>
                      <a:pt x="1819" y="1"/>
                      <a:pt x="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424" name="Google Shape;424;p28"/>
              <p:cNvSpPr/>
              <p:nvPr/>
            </p:nvSpPr>
            <p:spPr>
              <a:xfrm>
                <a:off x="7591575" y="1019758"/>
                <a:ext cx="1049388" cy="48815"/>
              </a:xfrm>
              <a:custGeom>
                <a:avLst/>
                <a:gdLst/>
                <a:ahLst/>
                <a:cxnLst/>
                <a:rect l="l" t="t" r="r" b="b"/>
                <a:pathLst>
                  <a:path w="15953" h="747" extrusionOk="0">
                    <a:moveTo>
                      <a:pt x="14696" y="0"/>
                    </a:moveTo>
                    <a:cubicBezTo>
                      <a:pt x="13740" y="0"/>
                      <a:pt x="12771" y="77"/>
                      <a:pt x="11829" y="95"/>
                    </a:cubicBezTo>
                    <a:cubicBezTo>
                      <a:pt x="10507" y="119"/>
                      <a:pt x="9172" y="155"/>
                      <a:pt x="7850" y="179"/>
                    </a:cubicBezTo>
                    <a:cubicBezTo>
                      <a:pt x="6564" y="191"/>
                      <a:pt x="5278" y="215"/>
                      <a:pt x="3991" y="227"/>
                    </a:cubicBezTo>
                    <a:cubicBezTo>
                      <a:pt x="3882" y="228"/>
                      <a:pt x="3773" y="228"/>
                      <a:pt x="3664" y="228"/>
                    </a:cubicBezTo>
                    <a:cubicBezTo>
                      <a:pt x="3250" y="228"/>
                      <a:pt x="2833" y="223"/>
                      <a:pt x="2417" y="223"/>
                    </a:cubicBezTo>
                    <a:cubicBezTo>
                      <a:pt x="1671" y="223"/>
                      <a:pt x="926" y="242"/>
                      <a:pt x="193" y="347"/>
                    </a:cubicBezTo>
                    <a:cubicBezTo>
                      <a:pt x="0" y="371"/>
                      <a:pt x="85" y="624"/>
                      <a:pt x="229" y="648"/>
                    </a:cubicBezTo>
                    <a:cubicBezTo>
                      <a:pt x="807" y="724"/>
                      <a:pt x="1396" y="746"/>
                      <a:pt x="1985" y="746"/>
                    </a:cubicBezTo>
                    <a:cubicBezTo>
                      <a:pt x="2694" y="746"/>
                      <a:pt x="3404" y="714"/>
                      <a:pt x="4100" y="708"/>
                    </a:cubicBezTo>
                    <a:cubicBezTo>
                      <a:pt x="5386" y="684"/>
                      <a:pt x="6672" y="672"/>
                      <a:pt x="7970" y="648"/>
                    </a:cubicBezTo>
                    <a:cubicBezTo>
                      <a:pt x="9220" y="624"/>
                      <a:pt x="10471" y="600"/>
                      <a:pt x="11721" y="576"/>
                    </a:cubicBezTo>
                    <a:cubicBezTo>
                      <a:pt x="13031" y="540"/>
                      <a:pt x="14390" y="600"/>
                      <a:pt x="15700" y="419"/>
                    </a:cubicBezTo>
                    <a:cubicBezTo>
                      <a:pt x="15940" y="395"/>
                      <a:pt x="15952" y="59"/>
                      <a:pt x="15700" y="35"/>
                    </a:cubicBezTo>
                    <a:cubicBezTo>
                      <a:pt x="15368" y="10"/>
                      <a:pt x="15033" y="0"/>
                      <a:pt x="146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425" name="Google Shape;425;p28"/>
              <p:cNvSpPr/>
              <p:nvPr/>
            </p:nvSpPr>
            <p:spPr>
              <a:xfrm>
                <a:off x="7592564" y="1151017"/>
                <a:ext cx="1331944" cy="47361"/>
              </a:xfrm>
              <a:custGeom>
                <a:avLst/>
                <a:gdLst/>
                <a:ahLst/>
                <a:cxnLst/>
                <a:rect l="l" t="t" r="r" b="b"/>
                <a:pathLst>
                  <a:path w="23114" h="725" extrusionOk="0">
                    <a:moveTo>
                      <a:pt x="215" y="0"/>
                    </a:moveTo>
                    <a:cubicBezTo>
                      <a:pt x="44" y="0"/>
                      <a:pt x="1" y="290"/>
                      <a:pt x="178" y="325"/>
                    </a:cubicBezTo>
                    <a:cubicBezTo>
                      <a:pt x="1419" y="578"/>
                      <a:pt x="2707" y="630"/>
                      <a:pt x="3985" y="630"/>
                    </a:cubicBezTo>
                    <a:cubicBezTo>
                      <a:pt x="4526" y="630"/>
                      <a:pt x="5066" y="621"/>
                      <a:pt x="5599" y="614"/>
                    </a:cubicBezTo>
                    <a:cubicBezTo>
                      <a:pt x="7523" y="578"/>
                      <a:pt x="9446" y="505"/>
                      <a:pt x="11381" y="493"/>
                    </a:cubicBezTo>
                    <a:cubicBezTo>
                      <a:pt x="11830" y="491"/>
                      <a:pt x="12278" y="489"/>
                      <a:pt x="12726" y="489"/>
                    </a:cubicBezTo>
                    <a:cubicBezTo>
                      <a:pt x="14177" y="489"/>
                      <a:pt x="15628" y="505"/>
                      <a:pt x="17079" y="542"/>
                    </a:cubicBezTo>
                    <a:cubicBezTo>
                      <a:pt x="18886" y="575"/>
                      <a:pt x="20704" y="724"/>
                      <a:pt x="22513" y="724"/>
                    </a:cubicBezTo>
                    <a:cubicBezTo>
                      <a:pt x="22641" y="724"/>
                      <a:pt x="22769" y="723"/>
                      <a:pt x="22897" y="722"/>
                    </a:cubicBezTo>
                    <a:cubicBezTo>
                      <a:pt x="23114" y="722"/>
                      <a:pt x="23102" y="421"/>
                      <a:pt x="22897" y="397"/>
                    </a:cubicBezTo>
                    <a:cubicBezTo>
                      <a:pt x="21010" y="181"/>
                      <a:pt x="19087" y="193"/>
                      <a:pt x="17199" y="157"/>
                    </a:cubicBezTo>
                    <a:cubicBezTo>
                      <a:pt x="15748" y="120"/>
                      <a:pt x="14291" y="104"/>
                      <a:pt x="12836" y="104"/>
                    </a:cubicBezTo>
                    <a:cubicBezTo>
                      <a:pt x="12387" y="104"/>
                      <a:pt x="11938" y="106"/>
                      <a:pt x="11489" y="109"/>
                    </a:cubicBezTo>
                    <a:cubicBezTo>
                      <a:pt x="9602" y="121"/>
                      <a:pt x="7715" y="181"/>
                      <a:pt x="5816" y="217"/>
                    </a:cubicBezTo>
                    <a:cubicBezTo>
                      <a:pt x="5510" y="225"/>
                      <a:pt x="5205" y="228"/>
                      <a:pt x="4900" y="228"/>
                    </a:cubicBezTo>
                    <a:cubicBezTo>
                      <a:pt x="3336" y="228"/>
                      <a:pt x="1785" y="131"/>
                      <a:pt x="226" y="1"/>
                    </a:cubicBezTo>
                    <a:cubicBezTo>
                      <a:pt x="222" y="0"/>
                      <a:pt x="219" y="0"/>
                      <a:pt x="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426" name="Google Shape;426;p28"/>
              <p:cNvSpPr/>
              <p:nvPr/>
            </p:nvSpPr>
            <p:spPr>
              <a:xfrm>
                <a:off x="7593940" y="1246673"/>
                <a:ext cx="1190382" cy="45542"/>
              </a:xfrm>
              <a:custGeom>
                <a:avLst/>
                <a:gdLst/>
                <a:ahLst/>
                <a:cxnLst/>
                <a:rect l="l" t="t" r="r" b="b"/>
                <a:pathLst>
                  <a:path w="28863" h="697" extrusionOk="0">
                    <a:moveTo>
                      <a:pt x="1361" y="1"/>
                    </a:moveTo>
                    <a:cubicBezTo>
                      <a:pt x="964" y="1"/>
                      <a:pt x="566" y="5"/>
                      <a:pt x="169" y="15"/>
                    </a:cubicBezTo>
                    <a:cubicBezTo>
                      <a:pt x="0" y="27"/>
                      <a:pt x="12" y="256"/>
                      <a:pt x="169" y="280"/>
                    </a:cubicBezTo>
                    <a:cubicBezTo>
                      <a:pt x="2525" y="520"/>
                      <a:pt x="4917" y="520"/>
                      <a:pt x="7285" y="568"/>
                    </a:cubicBezTo>
                    <a:cubicBezTo>
                      <a:pt x="9653" y="628"/>
                      <a:pt x="12033" y="664"/>
                      <a:pt x="14402" y="676"/>
                    </a:cubicBezTo>
                    <a:cubicBezTo>
                      <a:pt x="15789" y="690"/>
                      <a:pt x="17180" y="696"/>
                      <a:pt x="18571" y="696"/>
                    </a:cubicBezTo>
                    <a:cubicBezTo>
                      <a:pt x="19554" y="696"/>
                      <a:pt x="20537" y="693"/>
                      <a:pt x="21518" y="688"/>
                    </a:cubicBezTo>
                    <a:cubicBezTo>
                      <a:pt x="21786" y="686"/>
                      <a:pt x="22056" y="685"/>
                      <a:pt x="22325" y="685"/>
                    </a:cubicBezTo>
                    <a:cubicBezTo>
                      <a:pt x="23122" y="685"/>
                      <a:pt x="23923" y="693"/>
                      <a:pt x="24725" y="693"/>
                    </a:cubicBezTo>
                    <a:cubicBezTo>
                      <a:pt x="26035" y="693"/>
                      <a:pt x="27346" y="670"/>
                      <a:pt x="28634" y="544"/>
                    </a:cubicBezTo>
                    <a:cubicBezTo>
                      <a:pt x="28863" y="520"/>
                      <a:pt x="28863" y="195"/>
                      <a:pt x="28634" y="183"/>
                    </a:cubicBezTo>
                    <a:cubicBezTo>
                      <a:pt x="28050" y="154"/>
                      <a:pt x="27464" y="142"/>
                      <a:pt x="26876" y="142"/>
                    </a:cubicBezTo>
                    <a:cubicBezTo>
                      <a:pt x="25093" y="142"/>
                      <a:pt x="23299" y="247"/>
                      <a:pt x="21518" y="256"/>
                    </a:cubicBezTo>
                    <a:cubicBezTo>
                      <a:pt x="20334" y="268"/>
                      <a:pt x="19147" y="274"/>
                      <a:pt x="17960" y="274"/>
                    </a:cubicBezTo>
                    <a:cubicBezTo>
                      <a:pt x="16773" y="274"/>
                      <a:pt x="15586" y="268"/>
                      <a:pt x="14402" y="256"/>
                    </a:cubicBezTo>
                    <a:cubicBezTo>
                      <a:pt x="12033" y="244"/>
                      <a:pt x="9653" y="207"/>
                      <a:pt x="7285" y="147"/>
                    </a:cubicBezTo>
                    <a:cubicBezTo>
                      <a:pt x="5314" y="107"/>
                      <a:pt x="3335" y="1"/>
                      <a:pt x="13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427" name="Google Shape;427;p28"/>
              <p:cNvSpPr/>
              <p:nvPr/>
            </p:nvSpPr>
            <p:spPr>
              <a:xfrm>
                <a:off x="7593153" y="1355810"/>
                <a:ext cx="1460757" cy="75346"/>
              </a:xfrm>
              <a:custGeom>
                <a:avLst/>
                <a:gdLst/>
                <a:ahLst/>
                <a:cxnLst/>
                <a:rect l="l" t="t" r="r" b="b"/>
                <a:pathLst>
                  <a:path w="34393" h="1153" extrusionOk="0">
                    <a:moveTo>
                      <a:pt x="3647" y="1"/>
                    </a:moveTo>
                    <a:cubicBezTo>
                      <a:pt x="2499" y="1"/>
                      <a:pt x="1350" y="15"/>
                      <a:pt x="205" y="64"/>
                    </a:cubicBezTo>
                    <a:cubicBezTo>
                      <a:pt x="12" y="76"/>
                      <a:pt x="0" y="377"/>
                      <a:pt x="205" y="377"/>
                    </a:cubicBezTo>
                    <a:cubicBezTo>
                      <a:pt x="4604" y="521"/>
                      <a:pt x="9016" y="425"/>
                      <a:pt x="13404" y="497"/>
                    </a:cubicBezTo>
                    <a:cubicBezTo>
                      <a:pt x="17804" y="557"/>
                      <a:pt x="22203" y="665"/>
                      <a:pt x="26603" y="834"/>
                    </a:cubicBezTo>
                    <a:cubicBezTo>
                      <a:pt x="27865" y="882"/>
                      <a:pt x="29127" y="942"/>
                      <a:pt x="30389" y="1002"/>
                    </a:cubicBezTo>
                    <a:cubicBezTo>
                      <a:pt x="31482" y="1054"/>
                      <a:pt x="32592" y="1153"/>
                      <a:pt x="33697" y="1153"/>
                    </a:cubicBezTo>
                    <a:cubicBezTo>
                      <a:pt x="33857" y="1153"/>
                      <a:pt x="34016" y="1151"/>
                      <a:pt x="34176" y="1146"/>
                    </a:cubicBezTo>
                    <a:cubicBezTo>
                      <a:pt x="34392" y="1146"/>
                      <a:pt x="34380" y="846"/>
                      <a:pt x="34176" y="821"/>
                    </a:cubicBezTo>
                    <a:cubicBezTo>
                      <a:pt x="31976" y="557"/>
                      <a:pt x="29728" y="581"/>
                      <a:pt x="27516" y="497"/>
                    </a:cubicBezTo>
                    <a:cubicBezTo>
                      <a:pt x="25341" y="413"/>
                      <a:pt x="23165" y="353"/>
                      <a:pt x="20977" y="293"/>
                    </a:cubicBezTo>
                    <a:cubicBezTo>
                      <a:pt x="16589" y="160"/>
                      <a:pt x="12190" y="64"/>
                      <a:pt x="7790" y="28"/>
                    </a:cubicBezTo>
                    <a:cubicBezTo>
                      <a:pt x="6411" y="22"/>
                      <a:pt x="5029" y="1"/>
                      <a:pt x="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</p:grpSp>
        <p:sp>
          <p:nvSpPr>
            <p:cNvPr id="428" name="Google Shape;428;p28"/>
            <p:cNvSpPr/>
            <p:nvPr/>
          </p:nvSpPr>
          <p:spPr>
            <a:xfrm rot="10800000">
              <a:off x="8693820" y="1528025"/>
              <a:ext cx="605654" cy="46475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10800000">
              <a:off x="8838020" y="1997900"/>
              <a:ext cx="605654" cy="46475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10800000">
              <a:off x="8927295" y="1847850"/>
              <a:ext cx="605654" cy="46475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IG_NUMBER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008800" y="3897038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1914750" y="1401975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_NUMBER_1_1_2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3108750" y="2205300"/>
            <a:ext cx="29265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141438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29304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65085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471951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141450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29304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471952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65085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24892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3723750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619857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3501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38249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62998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KhfkYzUwYFk" TargetMode="External"/><Relationship Id="rId7" Type="http://schemas.openxmlformats.org/officeDocument/2006/relationships/image" Target="../media/image1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tudiesweekly.com/online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ideo" Target="https://www.youtube.com/embed/t-FU1HxDqb4" TargetMode="Externa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0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Monday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May 4</a:t>
            </a:r>
            <a:r>
              <a:rPr lang="en" baseline="30000" dirty="0" smtClean="0"/>
              <a:t>th</a:t>
            </a:r>
            <a:r>
              <a:rPr lang="en" dirty="0" smtClean="0"/>
              <a:t> </a:t>
            </a:r>
            <a:r>
              <a:rPr lang="en" dirty="0"/>
              <a:t>2020</a:t>
            </a:r>
            <a:endParaRPr dirty="0"/>
          </a:p>
        </p:txBody>
      </p:sp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 Regular"/>
                <a:ea typeface="Comfortaa Regular"/>
                <a:cs typeface="Comfortaa Regular"/>
                <a:sym typeface="Comfortaa Regular"/>
              </a:rPr>
              <a:t>Ms.Reshard’s Class 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grpSp>
        <p:nvGrpSpPr>
          <p:cNvPr id="475" name="Google Shape;475;p30"/>
          <p:cNvGrpSpPr/>
          <p:nvPr/>
        </p:nvGrpSpPr>
        <p:grpSpPr>
          <a:xfrm>
            <a:off x="-75881" y="2283499"/>
            <a:ext cx="772313" cy="497910"/>
            <a:chOff x="-75881" y="2283499"/>
            <a:chExt cx="772313" cy="497910"/>
          </a:xfrm>
        </p:grpSpPr>
        <p:sp>
          <p:nvSpPr>
            <p:cNvPr id="476" name="Google Shape;476;p30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30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479" name="Google Shape;479;p30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30"/>
          <p:cNvGrpSpPr/>
          <p:nvPr/>
        </p:nvGrpSpPr>
        <p:grpSpPr>
          <a:xfrm>
            <a:off x="7281641" y="1136546"/>
            <a:ext cx="892968" cy="986057"/>
            <a:chOff x="7281641" y="1136546"/>
            <a:chExt cx="892968" cy="986057"/>
          </a:xfrm>
        </p:grpSpPr>
        <p:sp>
          <p:nvSpPr>
            <p:cNvPr id="482" name="Google Shape;482;p30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30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487" name="Google Shape;487;p30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30"/>
          <p:cNvGrpSpPr/>
          <p:nvPr/>
        </p:nvGrpSpPr>
        <p:grpSpPr>
          <a:xfrm>
            <a:off x="1960499" y="1511252"/>
            <a:ext cx="690310" cy="1154730"/>
            <a:chOff x="1960499" y="1511252"/>
            <a:chExt cx="690310" cy="1154730"/>
          </a:xfrm>
        </p:grpSpPr>
        <p:sp>
          <p:nvSpPr>
            <p:cNvPr id="494" name="Google Shape;494;p30"/>
            <p:cNvSpPr/>
            <p:nvPr/>
          </p:nvSpPr>
          <p:spPr>
            <a:xfrm>
              <a:off x="2276433" y="1802367"/>
              <a:ext cx="230886" cy="126347"/>
            </a:xfrm>
            <a:custGeom>
              <a:avLst/>
              <a:gdLst/>
              <a:ahLst/>
              <a:cxnLst/>
              <a:rect l="l" t="t" r="r" b="b"/>
              <a:pathLst>
                <a:path w="6977" h="3818" extrusionOk="0">
                  <a:moveTo>
                    <a:pt x="276" y="1"/>
                  </a:moveTo>
                  <a:cubicBezTo>
                    <a:pt x="139" y="1"/>
                    <a:pt x="1" y="93"/>
                    <a:pt x="23" y="254"/>
                  </a:cubicBezTo>
                  <a:cubicBezTo>
                    <a:pt x="330" y="2383"/>
                    <a:pt x="2225" y="3818"/>
                    <a:pt x="4168" y="3818"/>
                  </a:cubicBezTo>
                  <a:cubicBezTo>
                    <a:pt x="5069" y="3818"/>
                    <a:pt x="5980" y="3509"/>
                    <a:pt x="6748" y="2818"/>
                  </a:cubicBezTo>
                  <a:cubicBezTo>
                    <a:pt x="6976" y="2612"/>
                    <a:pt x="6750" y="2279"/>
                    <a:pt x="6495" y="2279"/>
                  </a:cubicBezTo>
                  <a:cubicBezTo>
                    <a:pt x="6441" y="2279"/>
                    <a:pt x="6387" y="2293"/>
                    <a:pt x="6335" y="2327"/>
                  </a:cubicBezTo>
                  <a:cubicBezTo>
                    <a:pt x="5574" y="2813"/>
                    <a:pt x="4765" y="3049"/>
                    <a:pt x="3997" y="3049"/>
                  </a:cubicBezTo>
                  <a:cubicBezTo>
                    <a:pt x="2412" y="3049"/>
                    <a:pt x="996" y="2047"/>
                    <a:pt x="515" y="172"/>
                  </a:cubicBezTo>
                  <a:cubicBezTo>
                    <a:pt x="484" y="54"/>
                    <a:pt x="381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1960499" y="1705670"/>
              <a:ext cx="614064" cy="960311"/>
            </a:xfrm>
            <a:custGeom>
              <a:avLst/>
              <a:gdLst/>
              <a:ahLst/>
              <a:cxnLst/>
              <a:rect l="l" t="t" r="r" b="b"/>
              <a:pathLst>
                <a:path w="18556" h="29019" extrusionOk="0">
                  <a:moveTo>
                    <a:pt x="10334" y="766"/>
                  </a:moveTo>
                  <a:cubicBezTo>
                    <a:pt x="10935" y="766"/>
                    <a:pt x="11549" y="893"/>
                    <a:pt x="12091" y="1054"/>
                  </a:cubicBezTo>
                  <a:cubicBezTo>
                    <a:pt x="14232" y="1688"/>
                    <a:pt x="16436" y="2668"/>
                    <a:pt x="17628" y="4644"/>
                  </a:cubicBezTo>
                  <a:cubicBezTo>
                    <a:pt x="17654" y="4687"/>
                    <a:pt x="17689" y="4723"/>
                    <a:pt x="17730" y="4749"/>
                  </a:cubicBezTo>
                  <a:cubicBezTo>
                    <a:pt x="18146" y="6589"/>
                    <a:pt x="16423" y="7814"/>
                    <a:pt x="14642" y="7814"/>
                  </a:cubicBezTo>
                  <a:cubicBezTo>
                    <a:pt x="14327" y="7814"/>
                    <a:pt x="14011" y="7776"/>
                    <a:pt x="13704" y="7696"/>
                  </a:cubicBezTo>
                  <a:cubicBezTo>
                    <a:pt x="13671" y="7687"/>
                    <a:pt x="13639" y="7683"/>
                    <a:pt x="13610" y="7683"/>
                  </a:cubicBezTo>
                  <a:cubicBezTo>
                    <a:pt x="13259" y="7683"/>
                    <a:pt x="13168" y="8251"/>
                    <a:pt x="13555" y="8361"/>
                  </a:cubicBezTo>
                  <a:cubicBezTo>
                    <a:pt x="13978" y="8481"/>
                    <a:pt x="14415" y="8542"/>
                    <a:pt x="14854" y="8542"/>
                  </a:cubicBezTo>
                  <a:cubicBezTo>
                    <a:pt x="14963" y="8542"/>
                    <a:pt x="15073" y="8538"/>
                    <a:pt x="15182" y="8531"/>
                  </a:cubicBezTo>
                  <a:lnTo>
                    <a:pt x="15182" y="8531"/>
                  </a:lnTo>
                  <a:cubicBezTo>
                    <a:pt x="14571" y="11778"/>
                    <a:pt x="13001" y="14918"/>
                    <a:pt x="11802" y="17979"/>
                  </a:cubicBezTo>
                  <a:cubicBezTo>
                    <a:pt x="11210" y="19488"/>
                    <a:pt x="10615" y="20996"/>
                    <a:pt x="10030" y="22508"/>
                  </a:cubicBezTo>
                  <a:cubicBezTo>
                    <a:pt x="9417" y="24090"/>
                    <a:pt x="8957" y="25910"/>
                    <a:pt x="7893" y="27262"/>
                  </a:cubicBezTo>
                  <a:cubicBezTo>
                    <a:pt x="7863" y="27250"/>
                    <a:pt x="7832" y="27244"/>
                    <a:pt x="7801" y="27244"/>
                  </a:cubicBezTo>
                  <a:cubicBezTo>
                    <a:pt x="7744" y="27244"/>
                    <a:pt x="7687" y="27264"/>
                    <a:pt x="7640" y="27300"/>
                  </a:cubicBezTo>
                  <a:cubicBezTo>
                    <a:pt x="6817" y="27949"/>
                    <a:pt x="5842" y="28267"/>
                    <a:pt x="4897" y="28267"/>
                  </a:cubicBezTo>
                  <a:cubicBezTo>
                    <a:pt x="3221" y="28267"/>
                    <a:pt x="1637" y="27266"/>
                    <a:pt x="1157" y="25326"/>
                  </a:cubicBezTo>
                  <a:cubicBezTo>
                    <a:pt x="563" y="22925"/>
                    <a:pt x="2064" y="20134"/>
                    <a:pt x="2874" y="17962"/>
                  </a:cubicBezTo>
                  <a:cubicBezTo>
                    <a:pt x="4456" y="13726"/>
                    <a:pt x="6355" y="9471"/>
                    <a:pt x="7556" y="5106"/>
                  </a:cubicBezTo>
                  <a:cubicBezTo>
                    <a:pt x="7767" y="5445"/>
                    <a:pt x="8032" y="5748"/>
                    <a:pt x="8342" y="6004"/>
                  </a:cubicBezTo>
                  <a:cubicBezTo>
                    <a:pt x="8381" y="6036"/>
                    <a:pt x="8427" y="6050"/>
                    <a:pt x="8473" y="6050"/>
                  </a:cubicBezTo>
                  <a:cubicBezTo>
                    <a:pt x="8631" y="6050"/>
                    <a:pt x="8787" y="5884"/>
                    <a:pt x="8665" y="5731"/>
                  </a:cubicBezTo>
                  <a:cubicBezTo>
                    <a:pt x="7761" y="4608"/>
                    <a:pt x="7199" y="2841"/>
                    <a:pt x="8268" y="1602"/>
                  </a:cubicBezTo>
                  <a:cubicBezTo>
                    <a:pt x="8807" y="978"/>
                    <a:pt x="9559" y="766"/>
                    <a:pt x="10334" y="766"/>
                  </a:cubicBezTo>
                  <a:close/>
                  <a:moveTo>
                    <a:pt x="10402" y="0"/>
                  </a:moveTo>
                  <a:cubicBezTo>
                    <a:pt x="10151" y="0"/>
                    <a:pt x="9900" y="21"/>
                    <a:pt x="9653" y="66"/>
                  </a:cubicBezTo>
                  <a:cubicBezTo>
                    <a:pt x="7317" y="492"/>
                    <a:pt x="6502" y="2813"/>
                    <a:pt x="7317" y="4656"/>
                  </a:cubicBezTo>
                  <a:cubicBezTo>
                    <a:pt x="7302" y="4671"/>
                    <a:pt x="7288" y="4688"/>
                    <a:pt x="7279" y="4706"/>
                  </a:cubicBezTo>
                  <a:cubicBezTo>
                    <a:pt x="5717" y="7878"/>
                    <a:pt x="4634" y="11337"/>
                    <a:pt x="3376" y="14639"/>
                  </a:cubicBezTo>
                  <a:cubicBezTo>
                    <a:pt x="2307" y="17446"/>
                    <a:pt x="702" y="20479"/>
                    <a:pt x="359" y="23496"/>
                  </a:cubicBezTo>
                  <a:cubicBezTo>
                    <a:pt x="1" y="26640"/>
                    <a:pt x="2315" y="29019"/>
                    <a:pt x="4930" y="29019"/>
                  </a:cubicBezTo>
                  <a:cubicBezTo>
                    <a:pt x="5972" y="29019"/>
                    <a:pt x="7062" y="28641"/>
                    <a:pt x="8049" y="27784"/>
                  </a:cubicBezTo>
                  <a:cubicBezTo>
                    <a:pt x="8091" y="27748"/>
                    <a:pt x="8120" y="27696"/>
                    <a:pt x="8129" y="27639"/>
                  </a:cubicBezTo>
                  <a:cubicBezTo>
                    <a:pt x="9117" y="26827"/>
                    <a:pt x="9529" y="25652"/>
                    <a:pt x="10019" y="24447"/>
                  </a:cubicBezTo>
                  <a:cubicBezTo>
                    <a:pt x="10805" y="22517"/>
                    <a:pt x="11567" y="20580"/>
                    <a:pt x="12336" y="18642"/>
                  </a:cubicBezTo>
                  <a:cubicBezTo>
                    <a:pt x="13623" y="15398"/>
                    <a:pt x="15563" y="11903"/>
                    <a:pt x="15961" y="8398"/>
                  </a:cubicBezTo>
                  <a:cubicBezTo>
                    <a:pt x="16608" y="8220"/>
                    <a:pt x="17204" y="7877"/>
                    <a:pt x="17658" y="7335"/>
                  </a:cubicBezTo>
                  <a:cubicBezTo>
                    <a:pt x="18349" y="6512"/>
                    <a:pt x="18556" y="5397"/>
                    <a:pt x="18190" y="4435"/>
                  </a:cubicBezTo>
                  <a:cubicBezTo>
                    <a:pt x="18187" y="4391"/>
                    <a:pt x="18175" y="4348"/>
                    <a:pt x="18155" y="4310"/>
                  </a:cubicBezTo>
                  <a:cubicBezTo>
                    <a:pt x="17357" y="2706"/>
                    <a:pt x="15926" y="1795"/>
                    <a:pt x="14323" y="1101"/>
                  </a:cubicBezTo>
                  <a:cubicBezTo>
                    <a:pt x="13129" y="585"/>
                    <a:pt x="11748" y="0"/>
                    <a:pt x="104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2040749" y="2214401"/>
              <a:ext cx="274932" cy="375269"/>
            </a:xfrm>
            <a:custGeom>
              <a:avLst/>
              <a:gdLst/>
              <a:ahLst/>
              <a:cxnLst/>
              <a:rect l="l" t="t" r="r" b="b"/>
              <a:pathLst>
                <a:path w="8308" h="11340" extrusionOk="0">
                  <a:moveTo>
                    <a:pt x="2929" y="545"/>
                  </a:moveTo>
                  <a:cubicBezTo>
                    <a:pt x="3422" y="1283"/>
                    <a:pt x="3465" y="2425"/>
                    <a:pt x="4515" y="2609"/>
                  </a:cubicBezTo>
                  <a:cubicBezTo>
                    <a:pt x="4575" y="2620"/>
                    <a:pt x="4637" y="2625"/>
                    <a:pt x="4700" y="2625"/>
                  </a:cubicBezTo>
                  <a:cubicBezTo>
                    <a:pt x="5372" y="2625"/>
                    <a:pt x="6187" y="2073"/>
                    <a:pt x="6861" y="2073"/>
                  </a:cubicBezTo>
                  <a:cubicBezTo>
                    <a:pt x="7084" y="2073"/>
                    <a:pt x="7293" y="2134"/>
                    <a:pt x="7474" y="2297"/>
                  </a:cubicBezTo>
                  <a:cubicBezTo>
                    <a:pt x="6984" y="3715"/>
                    <a:pt x="6497" y="5135"/>
                    <a:pt x="6010" y="6555"/>
                  </a:cubicBezTo>
                  <a:cubicBezTo>
                    <a:pt x="5496" y="8060"/>
                    <a:pt x="5035" y="10028"/>
                    <a:pt x="3382" y="10543"/>
                  </a:cubicBezTo>
                  <a:cubicBezTo>
                    <a:pt x="3338" y="10494"/>
                    <a:pt x="3276" y="10468"/>
                    <a:pt x="3213" y="10468"/>
                  </a:cubicBezTo>
                  <a:cubicBezTo>
                    <a:pt x="3179" y="10468"/>
                    <a:pt x="3145" y="10475"/>
                    <a:pt x="3114" y="10491"/>
                  </a:cubicBezTo>
                  <a:cubicBezTo>
                    <a:pt x="2727" y="10663"/>
                    <a:pt x="2404" y="10738"/>
                    <a:pt x="2135" y="10738"/>
                  </a:cubicBezTo>
                  <a:cubicBezTo>
                    <a:pt x="374" y="10738"/>
                    <a:pt x="919" y="7496"/>
                    <a:pt x="1069" y="6694"/>
                  </a:cubicBezTo>
                  <a:cubicBezTo>
                    <a:pt x="1183" y="6089"/>
                    <a:pt x="1330" y="5489"/>
                    <a:pt x="1486" y="4894"/>
                  </a:cubicBezTo>
                  <a:cubicBezTo>
                    <a:pt x="1876" y="3413"/>
                    <a:pt x="2405" y="1981"/>
                    <a:pt x="2929" y="545"/>
                  </a:cubicBezTo>
                  <a:close/>
                  <a:moveTo>
                    <a:pt x="2829" y="1"/>
                  </a:moveTo>
                  <a:cubicBezTo>
                    <a:pt x="2768" y="1"/>
                    <a:pt x="2706" y="32"/>
                    <a:pt x="2662" y="108"/>
                  </a:cubicBezTo>
                  <a:cubicBezTo>
                    <a:pt x="1275" y="2525"/>
                    <a:pt x="0" y="5852"/>
                    <a:pt x="111" y="8677"/>
                  </a:cubicBezTo>
                  <a:cubicBezTo>
                    <a:pt x="161" y="9993"/>
                    <a:pt x="1071" y="11339"/>
                    <a:pt x="2284" y="11339"/>
                  </a:cubicBezTo>
                  <a:cubicBezTo>
                    <a:pt x="2565" y="11339"/>
                    <a:pt x="2862" y="11267"/>
                    <a:pt x="3169" y="11105"/>
                  </a:cubicBezTo>
                  <a:cubicBezTo>
                    <a:pt x="4344" y="11077"/>
                    <a:pt x="5208" y="10313"/>
                    <a:pt x="5784" y="9223"/>
                  </a:cubicBezTo>
                  <a:cubicBezTo>
                    <a:pt x="6891" y="7120"/>
                    <a:pt x="7459" y="4590"/>
                    <a:pt x="8228" y="2349"/>
                  </a:cubicBezTo>
                  <a:cubicBezTo>
                    <a:pt x="8308" y="2116"/>
                    <a:pt x="8151" y="1964"/>
                    <a:pt x="7961" y="1932"/>
                  </a:cubicBezTo>
                  <a:cubicBezTo>
                    <a:pt x="7666" y="1600"/>
                    <a:pt x="7304" y="1477"/>
                    <a:pt x="6918" y="1477"/>
                  </a:cubicBezTo>
                  <a:cubicBezTo>
                    <a:pt x="6616" y="1477"/>
                    <a:pt x="6300" y="1552"/>
                    <a:pt x="5989" y="1661"/>
                  </a:cubicBezTo>
                  <a:cubicBezTo>
                    <a:pt x="5571" y="1808"/>
                    <a:pt x="5155" y="2040"/>
                    <a:pt x="4752" y="2040"/>
                  </a:cubicBezTo>
                  <a:cubicBezTo>
                    <a:pt x="4505" y="2040"/>
                    <a:pt x="4264" y="1952"/>
                    <a:pt x="4031" y="1704"/>
                  </a:cubicBezTo>
                  <a:cubicBezTo>
                    <a:pt x="3642" y="1291"/>
                    <a:pt x="3576" y="684"/>
                    <a:pt x="3149" y="278"/>
                  </a:cubicBezTo>
                  <a:cubicBezTo>
                    <a:pt x="3121" y="251"/>
                    <a:pt x="3083" y="236"/>
                    <a:pt x="3044" y="236"/>
                  </a:cubicBezTo>
                  <a:cubicBezTo>
                    <a:pt x="3039" y="236"/>
                    <a:pt x="3033" y="236"/>
                    <a:pt x="3028" y="237"/>
                  </a:cubicBezTo>
                  <a:cubicBezTo>
                    <a:pt x="3044" y="104"/>
                    <a:pt x="2939" y="1"/>
                    <a:pt x="28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2175965" y="2156390"/>
              <a:ext cx="75252" cy="67840"/>
            </a:xfrm>
            <a:custGeom>
              <a:avLst/>
              <a:gdLst/>
              <a:ahLst/>
              <a:cxnLst/>
              <a:rect l="l" t="t" r="r" b="b"/>
              <a:pathLst>
                <a:path w="2274" h="2050" extrusionOk="0">
                  <a:moveTo>
                    <a:pt x="1286" y="474"/>
                  </a:moveTo>
                  <a:cubicBezTo>
                    <a:pt x="1302" y="474"/>
                    <a:pt x="1317" y="474"/>
                    <a:pt x="1333" y="475"/>
                  </a:cubicBezTo>
                  <a:cubicBezTo>
                    <a:pt x="1345" y="500"/>
                    <a:pt x="1362" y="521"/>
                    <a:pt x="1382" y="541"/>
                  </a:cubicBezTo>
                  <a:cubicBezTo>
                    <a:pt x="1619" y="768"/>
                    <a:pt x="1730" y="1175"/>
                    <a:pt x="1443" y="1429"/>
                  </a:cubicBezTo>
                  <a:cubicBezTo>
                    <a:pt x="1369" y="1495"/>
                    <a:pt x="1284" y="1522"/>
                    <a:pt x="1197" y="1522"/>
                  </a:cubicBezTo>
                  <a:cubicBezTo>
                    <a:pt x="1030" y="1522"/>
                    <a:pt x="859" y="1420"/>
                    <a:pt x="754" y="1290"/>
                  </a:cubicBezTo>
                  <a:lnTo>
                    <a:pt x="754" y="1288"/>
                  </a:lnTo>
                  <a:cubicBezTo>
                    <a:pt x="386" y="831"/>
                    <a:pt x="837" y="474"/>
                    <a:pt x="1286" y="474"/>
                  </a:cubicBezTo>
                  <a:close/>
                  <a:moveTo>
                    <a:pt x="1147" y="1"/>
                  </a:moveTo>
                  <a:cubicBezTo>
                    <a:pt x="915" y="1"/>
                    <a:pt x="679" y="73"/>
                    <a:pt x="495" y="209"/>
                  </a:cubicBezTo>
                  <a:cubicBezTo>
                    <a:pt x="4" y="572"/>
                    <a:pt x="1" y="1235"/>
                    <a:pt x="391" y="1673"/>
                  </a:cubicBezTo>
                  <a:cubicBezTo>
                    <a:pt x="604" y="1912"/>
                    <a:pt x="908" y="2050"/>
                    <a:pt x="1207" y="2050"/>
                  </a:cubicBezTo>
                  <a:cubicBezTo>
                    <a:pt x="1456" y="2050"/>
                    <a:pt x="1701" y="1954"/>
                    <a:pt x="1887" y="1742"/>
                  </a:cubicBezTo>
                  <a:cubicBezTo>
                    <a:pt x="2273" y="1301"/>
                    <a:pt x="2270" y="394"/>
                    <a:pt x="1664" y="134"/>
                  </a:cubicBezTo>
                  <a:cubicBezTo>
                    <a:pt x="1661" y="134"/>
                    <a:pt x="1658" y="134"/>
                    <a:pt x="1655" y="132"/>
                  </a:cubicBezTo>
                  <a:cubicBezTo>
                    <a:pt x="1504" y="43"/>
                    <a:pt x="1327" y="1"/>
                    <a:pt x="1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2269285" y="2051322"/>
              <a:ext cx="103977" cy="101064"/>
            </a:xfrm>
            <a:custGeom>
              <a:avLst/>
              <a:gdLst/>
              <a:ahLst/>
              <a:cxnLst/>
              <a:rect l="l" t="t" r="r" b="b"/>
              <a:pathLst>
                <a:path w="3142" h="3054" extrusionOk="0">
                  <a:moveTo>
                    <a:pt x="1603" y="483"/>
                  </a:moveTo>
                  <a:cubicBezTo>
                    <a:pt x="1606" y="483"/>
                    <a:pt x="1610" y="483"/>
                    <a:pt x="1613" y="483"/>
                  </a:cubicBezTo>
                  <a:cubicBezTo>
                    <a:pt x="1644" y="512"/>
                    <a:pt x="1682" y="532"/>
                    <a:pt x="1723" y="539"/>
                  </a:cubicBezTo>
                  <a:cubicBezTo>
                    <a:pt x="1892" y="573"/>
                    <a:pt x="2046" y="659"/>
                    <a:pt x="2163" y="784"/>
                  </a:cubicBezTo>
                  <a:cubicBezTo>
                    <a:pt x="2184" y="817"/>
                    <a:pt x="2204" y="849"/>
                    <a:pt x="2221" y="883"/>
                  </a:cubicBezTo>
                  <a:cubicBezTo>
                    <a:pt x="2233" y="910"/>
                    <a:pt x="2255" y="932"/>
                    <a:pt x="2281" y="945"/>
                  </a:cubicBezTo>
                  <a:cubicBezTo>
                    <a:pt x="2612" y="1524"/>
                    <a:pt x="2317" y="2492"/>
                    <a:pt x="1627" y="2492"/>
                  </a:cubicBezTo>
                  <a:cubicBezTo>
                    <a:pt x="1548" y="2492"/>
                    <a:pt x="1464" y="2480"/>
                    <a:pt x="1376" y="2452"/>
                  </a:cubicBezTo>
                  <a:cubicBezTo>
                    <a:pt x="836" y="2285"/>
                    <a:pt x="696" y="1520"/>
                    <a:pt x="849" y="1045"/>
                  </a:cubicBezTo>
                  <a:cubicBezTo>
                    <a:pt x="962" y="695"/>
                    <a:pt x="1286" y="483"/>
                    <a:pt x="1603" y="483"/>
                  </a:cubicBezTo>
                  <a:close/>
                  <a:moveTo>
                    <a:pt x="1513" y="1"/>
                  </a:moveTo>
                  <a:cubicBezTo>
                    <a:pt x="1163" y="1"/>
                    <a:pt x="802" y="146"/>
                    <a:pt x="570" y="426"/>
                  </a:cubicBezTo>
                  <a:cubicBezTo>
                    <a:pt x="0" y="1114"/>
                    <a:pt x="158" y="2432"/>
                    <a:pt x="957" y="2889"/>
                  </a:cubicBezTo>
                  <a:cubicBezTo>
                    <a:pt x="1157" y="3003"/>
                    <a:pt x="1367" y="3054"/>
                    <a:pt x="1573" y="3054"/>
                  </a:cubicBezTo>
                  <a:cubicBezTo>
                    <a:pt x="2205" y="3054"/>
                    <a:pt x="2798" y="2571"/>
                    <a:pt x="2953" y="1927"/>
                  </a:cubicBezTo>
                  <a:cubicBezTo>
                    <a:pt x="3141" y="1146"/>
                    <a:pt x="2716" y="46"/>
                    <a:pt x="1803" y="36"/>
                  </a:cubicBezTo>
                  <a:cubicBezTo>
                    <a:pt x="1709" y="12"/>
                    <a:pt x="1612" y="1"/>
                    <a:pt x="1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2330209" y="1578331"/>
              <a:ext cx="118570" cy="102487"/>
            </a:xfrm>
            <a:custGeom>
              <a:avLst/>
              <a:gdLst/>
              <a:ahLst/>
              <a:cxnLst/>
              <a:rect l="l" t="t" r="r" b="b"/>
              <a:pathLst>
                <a:path w="3583" h="3097" extrusionOk="0">
                  <a:moveTo>
                    <a:pt x="1633" y="439"/>
                  </a:moveTo>
                  <a:cubicBezTo>
                    <a:pt x="1738" y="439"/>
                    <a:pt x="1843" y="460"/>
                    <a:pt x="1942" y="506"/>
                  </a:cubicBezTo>
                  <a:cubicBezTo>
                    <a:pt x="2307" y="857"/>
                    <a:pt x="2719" y="1233"/>
                    <a:pt x="2745" y="1774"/>
                  </a:cubicBezTo>
                  <a:cubicBezTo>
                    <a:pt x="2769" y="2290"/>
                    <a:pt x="2324" y="2576"/>
                    <a:pt x="1874" y="2576"/>
                  </a:cubicBezTo>
                  <a:cubicBezTo>
                    <a:pt x="1723" y="2576"/>
                    <a:pt x="1572" y="2544"/>
                    <a:pt x="1437" y="2477"/>
                  </a:cubicBezTo>
                  <a:cubicBezTo>
                    <a:pt x="962" y="2243"/>
                    <a:pt x="683" y="1704"/>
                    <a:pt x="766" y="1183"/>
                  </a:cubicBezTo>
                  <a:cubicBezTo>
                    <a:pt x="837" y="741"/>
                    <a:pt x="1236" y="439"/>
                    <a:pt x="1633" y="439"/>
                  </a:cubicBezTo>
                  <a:close/>
                  <a:moveTo>
                    <a:pt x="1962" y="1"/>
                  </a:moveTo>
                  <a:cubicBezTo>
                    <a:pt x="1895" y="1"/>
                    <a:pt x="1830" y="32"/>
                    <a:pt x="1788" y="88"/>
                  </a:cubicBezTo>
                  <a:cubicBezTo>
                    <a:pt x="1694" y="65"/>
                    <a:pt x="1597" y="54"/>
                    <a:pt x="1500" y="54"/>
                  </a:cubicBezTo>
                  <a:cubicBezTo>
                    <a:pt x="1146" y="54"/>
                    <a:pt x="789" y="203"/>
                    <a:pt x="555" y="501"/>
                  </a:cubicBezTo>
                  <a:cubicBezTo>
                    <a:pt x="0" y="1206"/>
                    <a:pt x="271" y="2273"/>
                    <a:pt x="959" y="2779"/>
                  </a:cubicBezTo>
                  <a:cubicBezTo>
                    <a:pt x="1242" y="2987"/>
                    <a:pt x="1586" y="3097"/>
                    <a:pt x="1923" y="3097"/>
                  </a:cubicBezTo>
                  <a:cubicBezTo>
                    <a:pt x="2399" y="3097"/>
                    <a:pt x="2861" y="2878"/>
                    <a:pt x="3117" y="2411"/>
                  </a:cubicBezTo>
                  <a:cubicBezTo>
                    <a:pt x="3583" y="1564"/>
                    <a:pt x="2867" y="370"/>
                    <a:pt x="2056" y="22"/>
                  </a:cubicBezTo>
                  <a:cubicBezTo>
                    <a:pt x="2026" y="8"/>
                    <a:pt x="1994" y="1"/>
                    <a:pt x="19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2512912" y="1511252"/>
              <a:ext cx="137896" cy="132072"/>
            </a:xfrm>
            <a:custGeom>
              <a:avLst/>
              <a:gdLst/>
              <a:ahLst/>
              <a:cxnLst/>
              <a:rect l="l" t="t" r="r" b="b"/>
              <a:pathLst>
                <a:path w="4167" h="3991" extrusionOk="0">
                  <a:moveTo>
                    <a:pt x="1945" y="518"/>
                  </a:moveTo>
                  <a:cubicBezTo>
                    <a:pt x="2313" y="518"/>
                    <a:pt x="2682" y="701"/>
                    <a:pt x="2996" y="948"/>
                  </a:cubicBezTo>
                  <a:cubicBezTo>
                    <a:pt x="2938" y="1032"/>
                    <a:pt x="2920" y="1142"/>
                    <a:pt x="2983" y="1240"/>
                  </a:cubicBezTo>
                  <a:cubicBezTo>
                    <a:pt x="3316" y="1750"/>
                    <a:pt x="3707" y="2510"/>
                    <a:pt x="3202" y="3055"/>
                  </a:cubicBezTo>
                  <a:cubicBezTo>
                    <a:pt x="2982" y="3291"/>
                    <a:pt x="2704" y="3393"/>
                    <a:pt x="2420" y="3393"/>
                  </a:cubicBezTo>
                  <a:cubicBezTo>
                    <a:pt x="1984" y="3393"/>
                    <a:pt x="1537" y="3153"/>
                    <a:pt x="1276" y="2792"/>
                  </a:cubicBezTo>
                  <a:cubicBezTo>
                    <a:pt x="877" y="2239"/>
                    <a:pt x="653" y="1271"/>
                    <a:pt x="1243" y="781"/>
                  </a:cubicBezTo>
                  <a:cubicBezTo>
                    <a:pt x="1466" y="595"/>
                    <a:pt x="1705" y="518"/>
                    <a:pt x="1945" y="518"/>
                  </a:cubicBezTo>
                  <a:close/>
                  <a:moveTo>
                    <a:pt x="1891" y="0"/>
                  </a:moveTo>
                  <a:cubicBezTo>
                    <a:pt x="1617" y="0"/>
                    <a:pt x="1335" y="70"/>
                    <a:pt x="1059" y="229"/>
                  </a:cubicBezTo>
                  <a:cubicBezTo>
                    <a:pt x="1" y="839"/>
                    <a:pt x="195" y="2340"/>
                    <a:pt x="838" y="3184"/>
                  </a:cubicBezTo>
                  <a:cubicBezTo>
                    <a:pt x="1220" y="3686"/>
                    <a:pt x="1822" y="3990"/>
                    <a:pt x="2423" y="3990"/>
                  </a:cubicBezTo>
                  <a:cubicBezTo>
                    <a:pt x="2802" y="3990"/>
                    <a:pt x="3181" y="3869"/>
                    <a:pt x="3503" y="3600"/>
                  </a:cubicBezTo>
                  <a:cubicBezTo>
                    <a:pt x="4166" y="3048"/>
                    <a:pt x="4122" y="2201"/>
                    <a:pt x="3785" y="1496"/>
                  </a:cubicBezTo>
                  <a:cubicBezTo>
                    <a:pt x="3842" y="1447"/>
                    <a:pt x="3869" y="1366"/>
                    <a:pt x="3817" y="1276"/>
                  </a:cubicBezTo>
                  <a:cubicBezTo>
                    <a:pt x="3409" y="575"/>
                    <a:pt x="2678" y="0"/>
                    <a:pt x="18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30"/>
          <p:cNvGrpSpPr/>
          <p:nvPr/>
        </p:nvGrpSpPr>
        <p:grpSpPr>
          <a:xfrm>
            <a:off x="734290" y="251983"/>
            <a:ext cx="800177" cy="752193"/>
            <a:chOff x="734290" y="251983"/>
            <a:chExt cx="800177" cy="752193"/>
          </a:xfrm>
        </p:grpSpPr>
        <p:sp>
          <p:nvSpPr>
            <p:cNvPr id="502" name="Google Shape;502;p30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0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505" name="Google Shape;505;p30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30"/>
          <p:cNvGrpSpPr/>
          <p:nvPr/>
        </p:nvGrpSpPr>
        <p:grpSpPr>
          <a:xfrm>
            <a:off x="3168309" y="474596"/>
            <a:ext cx="1088181" cy="608604"/>
            <a:chOff x="3168309" y="474596"/>
            <a:chExt cx="1088181" cy="608604"/>
          </a:xfrm>
        </p:grpSpPr>
        <p:grpSp>
          <p:nvGrpSpPr>
            <p:cNvPr id="508" name="Google Shape;508;p30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509" name="Google Shape;509;p30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1" name="Google Shape;511;p30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512" name="Google Shape;512;p30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4" name="Google Shape;514;p30"/>
          <p:cNvGrpSpPr/>
          <p:nvPr/>
        </p:nvGrpSpPr>
        <p:grpSpPr>
          <a:xfrm>
            <a:off x="4554058" y="287028"/>
            <a:ext cx="820760" cy="899951"/>
            <a:chOff x="4554058" y="287028"/>
            <a:chExt cx="820760" cy="899951"/>
          </a:xfrm>
        </p:grpSpPr>
        <p:grpSp>
          <p:nvGrpSpPr>
            <p:cNvPr id="515" name="Google Shape;515;p30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516" name="Google Shape;516;p30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8" name="Google Shape;518;p30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519" name="Google Shape;519;p30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1" name="Google Shape;521;p30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522" name="Google Shape;522;p30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30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527" name="Google Shape;527;p30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30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530" name="Google Shape;530;p30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30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4" name="Google Shape;534;p30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535" name="Google Shape;535;p30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536" name="Google Shape;536;p30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0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30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539" name="Google Shape;539;p30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0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30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542" name="Google Shape;542;p30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30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544" name="Google Shape;544;p30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0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6" name="Google Shape;546;p30"/>
          <p:cNvGrpSpPr/>
          <p:nvPr/>
        </p:nvGrpSpPr>
        <p:grpSpPr>
          <a:xfrm>
            <a:off x="1739309" y="566891"/>
            <a:ext cx="853058" cy="594507"/>
            <a:chOff x="1739309" y="566891"/>
            <a:chExt cx="853058" cy="594507"/>
          </a:xfrm>
        </p:grpSpPr>
        <p:grpSp>
          <p:nvGrpSpPr>
            <p:cNvPr id="547" name="Google Shape;547;p30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548" name="Google Shape;548;p30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0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0" name="Google Shape;550;p30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551" name="Google Shape;551;p30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0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3" name="Google Shape;553;p30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554" name="Google Shape;554;p30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" name="Google Shape;555;p30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556" name="Google Shape;556;p30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0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" name="Google Shape;558;p30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559" name="Google Shape;559;p30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30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563" name="Google Shape;563;p30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4" name="Google Shape;564;p30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565" name="Google Shape;565;p30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0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" name="Google Shape;567;p30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568" name="Google Shape;568;p30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0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0" name="Google Shape;570;p30"/>
          <p:cNvGrpSpPr/>
          <p:nvPr/>
        </p:nvGrpSpPr>
        <p:grpSpPr>
          <a:xfrm>
            <a:off x="1004821" y="2303619"/>
            <a:ext cx="413557" cy="605096"/>
            <a:chOff x="1004821" y="2303619"/>
            <a:chExt cx="413557" cy="605096"/>
          </a:xfrm>
        </p:grpSpPr>
        <p:grpSp>
          <p:nvGrpSpPr>
            <p:cNvPr id="571" name="Google Shape;571;p30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572" name="Google Shape;572;p30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30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576" name="Google Shape;576;p30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30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579" name="Google Shape;579;p30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30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582" name="Google Shape;582;p30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30"/>
          <p:cNvGrpSpPr/>
          <p:nvPr/>
        </p:nvGrpSpPr>
        <p:grpSpPr>
          <a:xfrm>
            <a:off x="319707" y="3143540"/>
            <a:ext cx="638983" cy="1054658"/>
            <a:chOff x="319707" y="3143540"/>
            <a:chExt cx="638983" cy="1054658"/>
          </a:xfrm>
        </p:grpSpPr>
        <p:sp>
          <p:nvSpPr>
            <p:cNvPr id="585" name="Google Shape;585;p30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30"/>
          <p:cNvGrpSpPr/>
          <p:nvPr/>
        </p:nvGrpSpPr>
        <p:grpSpPr>
          <a:xfrm>
            <a:off x="1344284" y="3702273"/>
            <a:ext cx="388340" cy="497513"/>
            <a:chOff x="1344284" y="3702273"/>
            <a:chExt cx="388340" cy="497513"/>
          </a:xfrm>
        </p:grpSpPr>
        <p:sp>
          <p:nvSpPr>
            <p:cNvPr id="590" name="Google Shape;590;p30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30"/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594" name="Google Shape;594;p30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595" name="Google Shape;595;p30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0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0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0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0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0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0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0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0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6" name="Google Shape;606;p30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30"/>
          <p:cNvGrpSpPr/>
          <p:nvPr/>
        </p:nvGrpSpPr>
        <p:grpSpPr>
          <a:xfrm>
            <a:off x="1664354" y="4088694"/>
            <a:ext cx="1037582" cy="940754"/>
            <a:chOff x="1664354" y="4088694"/>
            <a:chExt cx="1037582" cy="940754"/>
          </a:xfrm>
        </p:grpSpPr>
        <p:grpSp>
          <p:nvGrpSpPr>
            <p:cNvPr id="609" name="Google Shape;609;p30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610" name="Google Shape;610;p30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0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0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0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0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0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0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7" name="Google Shape;617;p30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618" name="Google Shape;618;p30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0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0" name="Google Shape;620;p30"/>
          <p:cNvGrpSpPr/>
          <p:nvPr/>
        </p:nvGrpSpPr>
        <p:grpSpPr>
          <a:xfrm>
            <a:off x="2661531" y="4759645"/>
            <a:ext cx="636336" cy="613800"/>
            <a:chOff x="2661531" y="4759645"/>
            <a:chExt cx="636336" cy="613800"/>
          </a:xfrm>
        </p:grpSpPr>
        <p:sp>
          <p:nvSpPr>
            <p:cNvPr id="621" name="Google Shape;621;p30"/>
            <p:cNvSpPr/>
            <p:nvPr/>
          </p:nvSpPr>
          <p:spPr>
            <a:xfrm>
              <a:off x="2661531" y="4759645"/>
              <a:ext cx="526601" cy="606916"/>
            </a:xfrm>
            <a:custGeom>
              <a:avLst/>
              <a:gdLst/>
              <a:ahLst/>
              <a:cxnLst/>
              <a:rect l="l" t="t" r="r" b="b"/>
              <a:pathLst>
                <a:path w="15913" h="18340" extrusionOk="0">
                  <a:moveTo>
                    <a:pt x="6413" y="0"/>
                  </a:moveTo>
                  <a:cubicBezTo>
                    <a:pt x="3152" y="0"/>
                    <a:pt x="187" y="3584"/>
                    <a:pt x="8" y="6636"/>
                  </a:cubicBezTo>
                  <a:cubicBezTo>
                    <a:pt x="0" y="6771"/>
                    <a:pt x="101" y="6850"/>
                    <a:pt x="211" y="6866"/>
                  </a:cubicBezTo>
                  <a:cubicBezTo>
                    <a:pt x="201" y="6993"/>
                    <a:pt x="279" y="7111"/>
                    <a:pt x="400" y="7148"/>
                  </a:cubicBezTo>
                  <a:cubicBezTo>
                    <a:pt x="1273" y="7460"/>
                    <a:pt x="2126" y="7825"/>
                    <a:pt x="2955" y="8241"/>
                  </a:cubicBezTo>
                  <a:cubicBezTo>
                    <a:pt x="3001" y="8265"/>
                    <a:pt x="3051" y="8277"/>
                    <a:pt x="3102" y="8277"/>
                  </a:cubicBezTo>
                  <a:cubicBezTo>
                    <a:pt x="3129" y="8277"/>
                    <a:pt x="3156" y="8274"/>
                    <a:pt x="3183" y="8267"/>
                  </a:cubicBezTo>
                  <a:cubicBezTo>
                    <a:pt x="3189" y="8267"/>
                    <a:pt x="3197" y="8266"/>
                    <a:pt x="3203" y="8264"/>
                  </a:cubicBezTo>
                  <a:cubicBezTo>
                    <a:pt x="3212" y="8263"/>
                    <a:pt x="3221" y="8261"/>
                    <a:pt x="3229" y="8258"/>
                  </a:cubicBezTo>
                  <a:cubicBezTo>
                    <a:pt x="3262" y="8249"/>
                    <a:pt x="3292" y="8232"/>
                    <a:pt x="3314" y="8207"/>
                  </a:cubicBezTo>
                  <a:cubicBezTo>
                    <a:pt x="3457" y="8097"/>
                    <a:pt x="3515" y="7889"/>
                    <a:pt x="3391" y="7742"/>
                  </a:cubicBezTo>
                  <a:cubicBezTo>
                    <a:pt x="3504" y="7207"/>
                    <a:pt x="3934" y="6799"/>
                    <a:pt x="4420" y="6799"/>
                  </a:cubicBezTo>
                  <a:cubicBezTo>
                    <a:pt x="4657" y="6799"/>
                    <a:pt x="4908" y="6896"/>
                    <a:pt x="5142" y="7122"/>
                  </a:cubicBezTo>
                  <a:cubicBezTo>
                    <a:pt x="5918" y="7869"/>
                    <a:pt x="5341" y="8874"/>
                    <a:pt x="4532" y="9252"/>
                  </a:cubicBezTo>
                  <a:cubicBezTo>
                    <a:pt x="4245" y="9386"/>
                    <a:pt x="4400" y="9844"/>
                    <a:pt x="4678" y="9844"/>
                  </a:cubicBezTo>
                  <a:cubicBezTo>
                    <a:pt x="4692" y="9844"/>
                    <a:pt x="4706" y="9843"/>
                    <a:pt x="4720" y="9840"/>
                  </a:cubicBezTo>
                  <a:cubicBezTo>
                    <a:pt x="4757" y="9926"/>
                    <a:pt x="4835" y="9995"/>
                    <a:pt x="4964" y="9998"/>
                  </a:cubicBezTo>
                  <a:cubicBezTo>
                    <a:pt x="6431" y="10041"/>
                    <a:pt x="8444" y="9995"/>
                    <a:pt x="9286" y="11477"/>
                  </a:cubicBezTo>
                  <a:cubicBezTo>
                    <a:pt x="9770" y="12332"/>
                    <a:pt x="9545" y="13398"/>
                    <a:pt x="8580" y="13769"/>
                  </a:cubicBezTo>
                  <a:cubicBezTo>
                    <a:pt x="8352" y="13857"/>
                    <a:pt x="8124" y="13891"/>
                    <a:pt x="7898" y="13891"/>
                  </a:cubicBezTo>
                  <a:cubicBezTo>
                    <a:pt x="7418" y="13891"/>
                    <a:pt x="6943" y="13735"/>
                    <a:pt x="6473" y="13606"/>
                  </a:cubicBezTo>
                  <a:cubicBezTo>
                    <a:pt x="6422" y="13539"/>
                    <a:pt x="6339" y="13500"/>
                    <a:pt x="6260" y="13500"/>
                  </a:cubicBezTo>
                  <a:cubicBezTo>
                    <a:pt x="6218" y="13500"/>
                    <a:pt x="6178" y="13511"/>
                    <a:pt x="6143" y="13534"/>
                  </a:cubicBezTo>
                  <a:cubicBezTo>
                    <a:pt x="6141" y="13534"/>
                    <a:pt x="6139" y="13534"/>
                    <a:pt x="6137" y="13534"/>
                  </a:cubicBezTo>
                  <a:cubicBezTo>
                    <a:pt x="5853" y="13534"/>
                    <a:pt x="5704" y="13916"/>
                    <a:pt x="5966" y="14087"/>
                  </a:cubicBezTo>
                  <a:cubicBezTo>
                    <a:pt x="5774" y="14971"/>
                    <a:pt x="5564" y="15826"/>
                    <a:pt x="5203" y="16669"/>
                  </a:cubicBezTo>
                  <a:cubicBezTo>
                    <a:pt x="5083" y="16949"/>
                    <a:pt x="5323" y="17206"/>
                    <a:pt x="5547" y="17206"/>
                  </a:cubicBezTo>
                  <a:cubicBezTo>
                    <a:pt x="5649" y="17206"/>
                    <a:pt x="5747" y="17152"/>
                    <a:pt x="5806" y="17023"/>
                  </a:cubicBezTo>
                  <a:cubicBezTo>
                    <a:pt x="6188" y="16190"/>
                    <a:pt x="6467" y="15276"/>
                    <a:pt x="6519" y="14352"/>
                  </a:cubicBezTo>
                  <a:cubicBezTo>
                    <a:pt x="6914" y="14498"/>
                    <a:pt x="7342" y="14573"/>
                    <a:pt x="7763" y="14573"/>
                  </a:cubicBezTo>
                  <a:cubicBezTo>
                    <a:pt x="9133" y="14573"/>
                    <a:pt x="10422" y="13785"/>
                    <a:pt x="10236" y="12128"/>
                  </a:cubicBezTo>
                  <a:cubicBezTo>
                    <a:pt x="9988" y="9922"/>
                    <a:pt x="7659" y="9417"/>
                    <a:pt x="5755" y="9417"/>
                  </a:cubicBezTo>
                  <a:cubicBezTo>
                    <a:pt x="5643" y="9417"/>
                    <a:pt x="5533" y="9419"/>
                    <a:pt x="5425" y="9422"/>
                  </a:cubicBezTo>
                  <a:cubicBezTo>
                    <a:pt x="6254" y="8661"/>
                    <a:pt x="6416" y="7293"/>
                    <a:pt x="5382" y="6533"/>
                  </a:cubicBezTo>
                  <a:cubicBezTo>
                    <a:pt x="5109" y="6333"/>
                    <a:pt x="4787" y="6243"/>
                    <a:pt x="4465" y="6243"/>
                  </a:cubicBezTo>
                  <a:cubicBezTo>
                    <a:pt x="3720" y="6243"/>
                    <a:pt x="2979" y="6729"/>
                    <a:pt x="2873" y="7448"/>
                  </a:cubicBezTo>
                  <a:cubicBezTo>
                    <a:pt x="2135" y="7085"/>
                    <a:pt x="1342" y="6792"/>
                    <a:pt x="547" y="6615"/>
                  </a:cubicBezTo>
                  <a:cubicBezTo>
                    <a:pt x="532" y="6612"/>
                    <a:pt x="515" y="6612"/>
                    <a:pt x="498" y="6612"/>
                  </a:cubicBezTo>
                  <a:cubicBezTo>
                    <a:pt x="1111" y="4218"/>
                    <a:pt x="3050" y="1378"/>
                    <a:pt x="5607" y="877"/>
                  </a:cubicBezTo>
                  <a:cubicBezTo>
                    <a:pt x="5875" y="825"/>
                    <a:pt x="6145" y="799"/>
                    <a:pt x="6411" y="799"/>
                  </a:cubicBezTo>
                  <a:cubicBezTo>
                    <a:pt x="7774" y="799"/>
                    <a:pt x="9054" y="1485"/>
                    <a:pt x="9596" y="2830"/>
                  </a:cubicBezTo>
                  <a:cubicBezTo>
                    <a:pt x="10308" y="4591"/>
                    <a:pt x="9268" y="5867"/>
                    <a:pt x="8167" y="7111"/>
                  </a:cubicBezTo>
                  <a:cubicBezTo>
                    <a:pt x="7938" y="7370"/>
                    <a:pt x="8171" y="7715"/>
                    <a:pt x="8432" y="7715"/>
                  </a:cubicBezTo>
                  <a:cubicBezTo>
                    <a:pt x="8447" y="7715"/>
                    <a:pt x="8462" y="7714"/>
                    <a:pt x="8477" y="7711"/>
                  </a:cubicBezTo>
                  <a:cubicBezTo>
                    <a:pt x="8493" y="7714"/>
                    <a:pt x="8508" y="7716"/>
                    <a:pt x="8524" y="7716"/>
                  </a:cubicBezTo>
                  <a:cubicBezTo>
                    <a:pt x="8546" y="7716"/>
                    <a:pt x="8569" y="7712"/>
                    <a:pt x="8591" y="7705"/>
                  </a:cubicBezTo>
                  <a:cubicBezTo>
                    <a:pt x="9118" y="7540"/>
                    <a:pt x="9645" y="7462"/>
                    <a:pt x="10156" y="7462"/>
                  </a:cubicBezTo>
                  <a:cubicBezTo>
                    <a:pt x="13306" y="7462"/>
                    <a:pt x="15848" y="10406"/>
                    <a:pt x="14279" y="13740"/>
                  </a:cubicBezTo>
                  <a:cubicBezTo>
                    <a:pt x="13035" y="16386"/>
                    <a:pt x="10978" y="17479"/>
                    <a:pt x="8514" y="17479"/>
                  </a:cubicBezTo>
                  <a:cubicBezTo>
                    <a:pt x="7742" y="17479"/>
                    <a:pt x="6929" y="17371"/>
                    <a:pt x="6088" y="17170"/>
                  </a:cubicBezTo>
                  <a:cubicBezTo>
                    <a:pt x="6055" y="17162"/>
                    <a:pt x="6023" y="17159"/>
                    <a:pt x="5993" y="17159"/>
                  </a:cubicBezTo>
                  <a:cubicBezTo>
                    <a:pt x="5609" y="17159"/>
                    <a:pt x="5475" y="17754"/>
                    <a:pt x="5894" y="17872"/>
                  </a:cubicBezTo>
                  <a:cubicBezTo>
                    <a:pt x="6868" y="18146"/>
                    <a:pt x="7898" y="18339"/>
                    <a:pt x="8910" y="18339"/>
                  </a:cubicBezTo>
                  <a:cubicBezTo>
                    <a:pt x="10134" y="18339"/>
                    <a:pt x="11331" y="18057"/>
                    <a:pt x="12371" y="17291"/>
                  </a:cubicBezTo>
                  <a:cubicBezTo>
                    <a:pt x="13878" y="16184"/>
                    <a:pt x="15236" y="14273"/>
                    <a:pt x="15488" y="12395"/>
                  </a:cubicBezTo>
                  <a:cubicBezTo>
                    <a:pt x="15913" y="9217"/>
                    <a:pt x="13365" y="6756"/>
                    <a:pt x="10508" y="6756"/>
                  </a:cubicBezTo>
                  <a:cubicBezTo>
                    <a:pt x="10101" y="6756"/>
                    <a:pt x="9688" y="6805"/>
                    <a:pt x="9277" y="6910"/>
                  </a:cubicBezTo>
                  <a:cubicBezTo>
                    <a:pt x="10125" y="5875"/>
                    <a:pt x="10775" y="4712"/>
                    <a:pt x="10510" y="3302"/>
                  </a:cubicBezTo>
                  <a:cubicBezTo>
                    <a:pt x="10208" y="1689"/>
                    <a:pt x="8934" y="442"/>
                    <a:pt x="7341" y="99"/>
                  </a:cubicBezTo>
                  <a:cubicBezTo>
                    <a:pt x="7030" y="32"/>
                    <a:pt x="6720" y="0"/>
                    <a:pt x="6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3141173" y="5288794"/>
              <a:ext cx="74193" cy="84651"/>
            </a:xfrm>
            <a:custGeom>
              <a:avLst/>
              <a:gdLst/>
              <a:ahLst/>
              <a:cxnLst/>
              <a:rect l="l" t="t" r="r" b="b"/>
              <a:pathLst>
                <a:path w="2242" h="2558" extrusionOk="0">
                  <a:moveTo>
                    <a:pt x="2065" y="0"/>
                  </a:moveTo>
                  <a:cubicBezTo>
                    <a:pt x="1994" y="0"/>
                    <a:pt x="1922" y="37"/>
                    <a:pt x="1902" y="117"/>
                  </a:cubicBezTo>
                  <a:cubicBezTo>
                    <a:pt x="1658" y="1076"/>
                    <a:pt x="1098" y="1886"/>
                    <a:pt x="156" y="2265"/>
                  </a:cubicBezTo>
                  <a:cubicBezTo>
                    <a:pt x="1" y="2326"/>
                    <a:pt x="40" y="2558"/>
                    <a:pt x="181" y="2558"/>
                  </a:cubicBezTo>
                  <a:cubicBezTo>
                    <a:pt x="197" y="2558"/>
                    <a:pt x="215" y="2555"/>
                    <a:pt x="234" y="2548"/>
                  </a:cubicBezTo>
                  <a:cubicBezTo>
                    <a:pt x="1274" y="2177"/>
                    <a:pt x="2104" y="1280"/>
                    <a:pt x="2230" y="162"/>
                  </a:cubicBezTo>
                  <a:cubicBezTo>
                    <a:pt x="2241" y="58"/>
                    <a:pt x="2154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3220761" y="5295379"/>
              <a:ext cx="77106" cy="76973"/>
            </a:xfrm>
            <a:custGeom>
              <a:avLst/>
              <a:gdLst/>
              <a:ahLst/>
              <a:cxnLst/>
              <a:rect l="l" t="t" r="r" b="b"/>
              <a:pathLst>
                <a:path w="2330" h="2326" extrusionOk="0">
                  <a:moveTo>
                    <a:pt x="2062" y="1"/>
                  </a:moveTo>
                  <a:cubicBezTo>
                    <a:pt x="2001" y="1"/>
                    <a:pt x="1940" y="29"/>
                    <a:pt x="1898" y="96"/>
                  </a:cubicBezTo>
                  <a:cubicBezTo>
                    <a:pt x="1413" y="862"/>
                    <a:pt x="852" y="1507"/>
                    <a:pt x="123" y="2049"/>
                  </a:cubicBezTo>
                  <a:cubicBezTo>
                    <a:pt x="0" y="2141"/>
                    <a:pt x="70" y="2325"/>
                    <a:pt x="193" y="2325"/>
                  </a:cubicBezTo>
                  <a:cubicBezTo>
                    <a:pt x="217" y="2325"/>
                    <a:pt x="243" y="2318"/>
                    <a:pt x="270" y="2302"/>
                  </a:cubicBezTo>
                  <a:cubicBezTo>
                    <a:pt x="1073" y="1813"/>
                    <a:pt x="1780" y="1118"/>
                    <a:pt x="2241" y="297"/>
                  </a:cubicBezTo>
                  <a:cubicBezTo>
                    <a:pt x="2329" y="141"/>
                    <a:pt x="2197" y="1"/>
                    <a:pt x="2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0"/>
          <p:cNvGrpSpPr/>
          <p:nvPr/>
        </p:nvGrpSpPr>
        <p:grpSpPr>
          <a:xfrm>
            <a:off x="3260869" y="4155210"/>
            <a:ext cx="1065612" cy="1051580"/>
            <a:chOff x="3260869" y="4155210"/>
            <a:chExt cx="1065612" cy="1051580"/>
          </a:xfrm>
        </p:grpSpPr>
        <p:grpSp>
          <p:nvGrpSpPr>
            <p:cNvPr id="625" name="Google Shape;625;p30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626" name="Google Shape;626;p30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0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0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0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0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0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2" name="Google Shape;632;p30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30"/>
          <p:cNvGrpSpPr/>
          <p:nvPr/>
        </p:nvGrpSpPr>
        <p:grpSpPr>
          <a:xfrm>
            <a:off x="4756021" y="3831533"/>
            <a:ext cx="142364" cy="69263"/>
            <a:chOff x="4756021" y="3831533"/>
            <a:chExt cx="142364" cy="69263"/>
          </a:xfrm>
        </p:grpSpPr>
        <p:sp>
          <p:nvSpPr>
            <p:cNvPr id="635" name="Google Shape;635;p30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4349976" y="4801904"/>
            <a:ext cx="591495" cy="708080"/>
            <a:chOff x="4349976" y="4801904"/>
            <a:chExt cx="591495" cy="708080"/>
          </a:xfrm>
        </p:grpSpPr>
        <p:sp>
          <p:nvSpPr>
            <p:cNvPr id="638" name="Google Shape;638;p30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" name="Google Shape;641;p30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642" name="Google Shape;642;p30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30"/>
          <p:cNvGrpSpPr/>
          <p:nvPr/>
        </p:nvGrpSpPr>
        <p:grpSpPr>
          <a:xfrm>
            <a:off x="5587702" y="3976345"/>
            <a:ext cx="519354" cy="629618"/>
            <a:chOff x="5587702" y="3976345"/>
            <a:chExt cx="519354" cy="629618"/>
          </a:xfrm>
        </p:grpSpPr>
        <p:sp>
          <p:nvSpPr>
            <p:cNvPr id="645" name="Google Shape;645;p30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0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649" name="Google Shape;649;p30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30"/>
          <p:cNvGrpSpPr/>
          <p:nvPr/>
        </p:nvGrpSpPr>
        <p:grpSpPr>
          <a:xfrm>
            <a:off x="6151764" y="3887194"/>
            <a:ext cx="1009123" cy="1313971"/>
            <a:chOff x="6151764" y="3887194"/>
            <a:chExt cx="1009123" cy="1313971"/>
          </a:xfrm>
        </p:grpSpPr>
        <p:grpSp>
          <p:nvGrpSpPr>
            <p:cNvPr id="652" name="Google Shape;652;p30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653" name="Google Shape;653;p30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0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0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0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0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0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0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0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0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2" name="Google Shape;662;p30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663" name="Google Shape;663;p30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0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5" name="Google Shape;665;p30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666" name="Google Shape;666;p30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667" name="Google Shape;667;p30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0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0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0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0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0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0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8" name="Google Shape;678;p30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679" name="Google Shape;679;p30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0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1" name="Google Shape;681;p30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682" name="Google Shape;682;p30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4" name="Google Shape;684;p30"/>
          <p:cNvGrpSpPr/>
          <p:nvPr/>
        </p:nvGrpSpPr>
        <p:grpSpPr>
          <a:xfrm>
            <a:off x="6451118" y="1964685"/>
            <a:ext cx="884232" cy="497711"/>
            <a:chOff x="6451118" y="1964685"/>
            <a:chExt cx="884232" cy="497711"/>
          </a:xfrm>
        </p:grpSpPr>
        <p:sp>
          <p:nvSpPr>
            <p:cNvPr id="685" name="Google Shape;685;p30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0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0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30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689" name="Google Shape;689;p30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30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693" name="Google Shape;693;p30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30"/>
          <p:cNvGrpSpPr/>
          <p:nvPr/>
        </p:nvGrpSpPr>
        <p:grpSpPr>
          <a:xfrm>
            <a:off x="8490510" y="1991557"/>
            <a:ext cx="536463" cy="705466"/>
            <a:chOff x="8490510" y="1991557"/>
            <a:chExt cx="536463" cy="705466"/>
          </a:xfrm>
        </p:grpSpPr>
        <p:grpSp>
          <p:nvGrpSpPr>
            <p:cNvPr id="697" name="Google Shape;697;p30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698" name="Google Shape;698;p30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0" name="Google Shape;700;p30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30"/>
          <p:cNvGrpSpPr/>
          <p:nvPr/>
        </p:nvGrpSpPr>
        <p:grpSpPr>
          <a:xfrm>
            <a:off x="6765365" y="2520242"/>
            <a:ext cx="1413745" cy="811560"/>
            <a:chOff x="6765365" y="2520242"/>
            <a:chExt cx="1413745" cy="811560"/>
          </a:xfrm>
        </p:grpSpPr>
        <p:sp>
          <p:nvSpPr>
            <p:cNvPr id="703" name="Google Shape;703;p30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30"/>
          <p:cNvGrpSpPr/>
          <p:nvPr/>
        </p:nvGrpSpPr>
        <p:grpSpPr>
          <a:xfrm>
            <a:off x="8454538" y="1064636"/>
            <a:ext cx="841873" cy="594507"/>
            <a:chOff x="8454538" y="1064636"/>
            <a:chExt cx="841873" cy="594507"/>
          </a:xfrm>
        </p:grpSpPr>
        <p:sp>
          <p:nvSpPr>
            <p:cNvPr id="708" name="Google Shape;708;p30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30"/>
          <p:cNvGrpSpPr/>
          <p:nvPr/>
        </p:nvGrpSpPr>
        <p:grpSpPr>
          <a:xfrm>
            <a:off x="7961559" y="-202278"/>
            <a:ext cx="1015476" cy="922487"/>
            <a:chOff x="7961559" y="-202278"/>
            <a:chExt cx="1015476" cy="922487"/>
          </a:xfrm>
        </p:grpSpPr>
        <p:grpSp>
          <p:nvGrpSpPr>
            <p:cNvPr id="713" name="Google Shape;713;p30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714" name="Google Shape;714;p30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0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0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721" name="Google Shape;721;p30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3" name="Google Shape;723;p30"/>
          <p:cNvGrpSpPr/>
          <p:nvPr/>
        </p:nvGrpSpPr>
        <p:grpSpPr>
          <a:xfrm>
            <a:off x="4816519" y="4288164"/>
            <a:ext cx="772313" cy="497744"/>
            <a:chOff x="4816519" y="4288164"/>
            <a:chExt cx="772313" cy="497744"/>
          </a:xfrm>
        </p:grpSpPr>
        <p:sp>
          <p:nvSpPr>
            <p:cNvPr id="724" name="Google Shape;724;p30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30"/>
          <p:cNvGrpSpPr/>
          <p:nvPr/>
        </p:nvGrpSpPr>
        <p:grpSpPr>
          <a:xfrm>
            <a:off x="1637980" y="2854741"/>
            <a:ext cx="851139" cy="910474"/>
            <a:chOff x="1637980" y="2854741"/>
            <a:chExt cx="851139" cy="910474"/>
          </a:xfrm>
        </p:grpSpPr>
        <p:grpSp>
          <p:nvGrpSpPr>
            <p:cNvPr id="727" name="Google Shape;727;p30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728" name="Google Shape;728;p30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1" name="Google Shape;731;p30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732" name="Google Shape;732;p30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814" y="26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9"/>
          <p:cNvSpPr txBox="1">
            <a:spLocks noGrp="1"/>
          </p:cNvSpPr>
          <p:nvPr>
            <p:ph type="subTitle" idx="1"/>
          </p:nvPr>
        </p:nvSpPr>
        <p:spPr>
          <a:xfrm>
            <a:off x="913727" y="2382688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Sequence </a:t>
            </a:r>
            <a:endParaRPr dirty="0"/>
          </a:p>
        </p:txBody>
      </p:sp>
      <p:sp>
        <p:nvSpPr>
          <p:cNvPr id="968" name="Google Shape;968;p39"/>
          <p:cNvSpPr txBox="1">
            <a:spLocks noGrp="1"/>
          </p:cNvSpPr>
          <p:nvPr>
            <p:ph type="subTitle" idx="2"/>
          </p:nvPr>
        </p:nvSpPr>
        <p:spPr>
          <a:xfrm>
            <a:off x="2593663" y="2332813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Long </a:t>
            </a:r>
            <a:r>
              <a:rPr lang="en" dirty="0" smtClean="0">
                <a:solidFill>
                  <a:schemeClr val="dk1"/>
                </a:solidFill>
              </a:rPr>
              <a:t>e: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</a:rPr>
              <a:t>Y</a:t>
            </a:r>
            <a:r>
              <a:rPr lang="en" dirty="0" smtClean="0">
                <a:solidFill>
                  <a:schemeClr val="dk1"/>
                </a:solidFill>
              </a:rPr>
              <a:t>, ey</a:t>
            </a:r>
          </a:p>
        </p:txBody>
      </p:sp>
      <p:grpSp>
        <p:nvGrpSpPr>
          <p:cNvPr id="969" name="Google Shape;969;p39"/>
          <p:cNvGrpSpPr/>
          <p:nvPr/>
        </p:nvGrpSpPr>
        <p:grpSpPr>
          <a:xfrm>
            <a:off x="2783563" y="1791950"/>
            <a:ext cx="1309500" cy="457075"/>
            <a:chOff x="3917263" y="1628700"/>
            <a:chExt cx="1309500" cy="457075"/>
          </a:xfrm>
        </p:grpSpPr>
        <p:sp>
          <p:nvSpPr>
            <p:cNvPr id="970" name="Google Shape;970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39"/>
          <p:cNvGrpSpPr/>
          <p:nvPr/>
        </p:nvGrpSpPr>
        <p:grpSpPr>
          <a:xfrm>
            <a:off x="1103625" y="1791938"/>
            <a:ext cx="1309500" cy="457075"/>
            <a:chOff x="1690075" y="1628700"/>
            <a:chExt cx="1309500" cy="457075"/>
          </a:xfrm>
        </p:grpSpPr>
        <p:sp>
          <p:nvSpPr>
            <p:cNvPr id="973" name="Google Shape;973;p3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9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5" name="Google Shape;975;p39"/>
          <p:cNvSpPr txBox="1">
            <a:spLocks noGrp="1"/>
          </p:cNvSpPr>
          <p:nvPr>
            <p:ph type="subTitle" idx="3"/>
          </p:nvPr>
        </p:nvSpPr>
        <p:spPr>
          <a:xfrm>
            <a:off x="4597460" y="2346001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Compound words</a:t>
            </a:r>
            <a:endParaRPr dirty="0"/>
          </a:p>
        </p:txBody>
      </p:sp>
      <p:sp>
        <p:nvSpPr>
          <p:cNvPr id="976" name="Google Shape;976;p39"/>
          <p:cNvSpPr txBox="1">
            <a:spLocks noGrp="1"/>
          </p:cNvSpPr>
          <p:nvPr>
            <p:ph type="ctrTitle" idx="15"/>
          </p:nvPr>
        </p:nvSpPr>
        <p:spPr>
          <a:xfrm>
            <a:off x="1763249" y="258375"/>
            <a:ext cx="6258111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THis week’s skills</a:t>
            </a:r>
            <a:endParaRPr sz="2900"/>
          </a:p>
        </p:txBody>
      </p:sp>
      <p:grpSp>
        <p:nvGrpSpPr>
          <p:cNvPr id="977" name="Google Shape;977;p39"/>
          <p:cNvGrpSpPr/>
          <p:nvPr/>
        </p:nvGrpSpPr>
        <p:grpSpPr>
          <a:xfrm>
            <a:off x="4540933" y="1791937"/>
            <a:ext cx="1791127" cy="514039"/>
            <a:chOff x="3917263" y="1628700"/>
            <a:chExt cx="1309500" cy="457075"/>
          </a:xfrm>
        </p:grpSpPr>
        <p:sp>
          <p:nvSpPr>
            <p:cNvPr id="978" name="Google Shape;978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0" name="Google Shape;980;p39"/>
          <p:cNvSpPr txBox="1">
            <a:spLocks noGrp="1"/>
          </p:cNvSpPr>
          <p:nvPr>
            <p:ph type="ctrTitle"/>
          </p:nvPr>
        </p:nvSpPr>
        <p:spPr>
          <a:xfrm>
            <a:off x="846363" y="14668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comprehension</a:t>
            </a:r>
            <a:endParaRPr sz="1100"/>
          </a:p>
        </p:txBody>
      </p:sp>
      <p:sp>
        <p:nvSpPr>
          <p:cNvPr id="981" name="Google Shape;981;p39"/>
          <p:cNvSpPr txBox="1">
            <a:spLocks noGrp="1"/>
          </p:cNvSpPr>
          <p:nvPr>
            <p:ph type="ctrTitle" idx="4"/>
          </p:nvPr>
        </p:nvSpPr>
        <p:spPr>
          <a:xfrm>
            <a:off x="2526315" y="14668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phonics</a:t>
            </a:r>
            <a:endParaRPr/>
          </a:p>
        </p:txBody>
      </p:sp>
      <p:sp>
        <p:nvSpPr>
          <p:cNvPr id="982" name="Google Shape;982;p39"/>
          <p:cNvSpPr txBox="1">
            <a:spLocks noGrp="1"/>
          </p:cNvSpPr>
          <p:nvPr>
            <p:ph type="ctrTitle" idx="5"/>
          </p:nvPr>
        </p:nvSpPr>
        <p:spPr>
          <a:xfrm>
            <a:off x="4540933" y="1503037"/>
            <a:ext cx="18429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Structural analysis</a:t>
            </a:r>
            <a:endParaRPr sz="1200" dirty="0"/>
          </a:p>
        </p:txBody>
      </p:sp>
      <p:sp>
        <p:nvSpPr>
          <p:cNvPr id="983" name="Google Shape;983;p39"/>
          <p:cNvSpPr txBox="1">
            <a:spLocks noGrp="1"/>
          </p:cNvSpPr>
          <p:nvPr>
            <p:ph type="subTitle" idx="6"/>
          </p:nvPr>
        </p:nvSpPr>
        <p:spPr>
          <a:xfrm>
            <a:off x="1927958" y="4433256"/>
            <a:ext cx="5531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/>
              <a:t>How do people work with animals?</a:t>
            </a:r>
            <a:endParaRPr sz="1900" dirty="0"/>
          </a:p>
        </p:txBody>
      </p:sp>
      <p:grpSp>
        <p:nvGrpSpPr>
          <p:cNvPr id="984" name="Google Shape;984;p39"/>
          <p:cNvGrpSpPr/>
          <p:nvPr/>
        </p:nvGrpSpPr>
        <p:grpSpPr>
          <a:xfrm>
            <a:off x="2981052" y="3373243"/>
            <a:ext cx="3181954" cy="915658"/>
            <a:chOff x="3917263" y="1628700"/>
            <a:chExt cx="1309500" cy="457075"/>
          </a:xfrm>
        </p:grpSpPr>
        <p:sp>
          <p:nvSpPr>
            <p:cNvPr id="985" name="Google Shape;985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39"/>
          <p:cNvGrpSpPr/>
          <p:nvPr/>
        </p:nvGrpSpPr>
        <p:grpSpPr>
          <a:xfrm>
            <a:off x="6687710" y="1791937"/>
            <a:ext cx="1344446" cy="457075"/>
            <a:chOff x="6144425" y="3228900"/>
            <a:chExt cx="1344446" cy="457075"/>
          </a:xfrm>
        </p:grpSpPr>
        <p:sp>
          <p:nvSpPr>
            <p:cNvPr id="988" name="Google Shape;988;p39"/>
            <p:cNvSpPr/>
            <p:nvPr/>
          </p:nvSpPr>
          <p:spPr>
            <a:xfrm>
              <a:off x="6179371" y="32289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6144425" y="32289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39"/>
          <p:cNvSpPr txBox="1">
            <a:spLocks noGrp="1"/>
          </p:cNvSpPr>
          <p:nvPr>
            <p:ph type="subTitle" idx="8"/>
          </p:nvPr>
        </p:nvSpPr>
        <p:spPr>
          <a:xfrm>
            <a:off x="6577113" y="228593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</a:rPr>
              <a:t>A</a:t>
            </a:r>
            <a:r>
              <a:rPr lang="en" dirty="0" smtClean="0">
                <a:solidFill>
                  <a:schemeClr val="dk1"/>
                </a:solidFill>
              </a:rPr>
              <a:t>dverbs that tell when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991" name="Google Shape;991;p39"/>
          <p:cNvSpPr txBox="1">
            <a:spLocks noGrp="1"/>
          </p:cNvSpPr>
          <p:nvPr>
            <p:ph type="ctrTitle" idx="9"/>
          </p:nvPr>
        </p:nvSpPr>
        <p:spPr>
          <a:xfrm>
            <a:off x="3660000" y="35560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Essential question</a:t>
            </a:r>
            <a:endParaRPr sz="2700"/>
          </a:p>
        </p:txBody>
      </p:sp>
      <p:sp>
        <p:nvSpPr>
          <p:cNvPr id="992" name="Google Shape;992;p39"/>
          <p:cNvSpPr txBox="1">
            <a:spLocks noGrp="1"/>
          </p:cNvSpPr>
          <p:nvPr>
            <p:ph type="ctrTitle" idx="14"/>
          </p:nvPr>
        </p:nvSpPr>
        <p:spPr>
          <a:xfrm>
            <a:off x="6383833" y="1570861"/>
            <a:ext cx="1824000" cy="5972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grammar</a:t>
            </a:r>
            <a:endParaRPr dirty="0"/>
          </a:p>
        </p:txBody>
      </p:sp>
      <p:grpSp>
        <p:nvGrpSpPr>
          <p:cNvPr id="993" name="Google Shape;993;p39"/>
          <p:cNvGrpSpPr/>
          <p:nvPr/>
        </p:nvGrpSpPr>
        <p:grpSpPr>
          <a:xfrm rot="-1309738">
            <a:off x="220100" y="279534"/>
            <a:ext cx="1097975" cy="1088460"/>
            <a:chOff x="910723" y="1508212"/>
            <a:chExt cx="251660" cy="350166"/>
          </a:xfrm>
        </p:grpSpPr>
        <p:sp>
          <p:nvSpPr>
            <p:cNvPr id="994" name="Google Shape;994;p39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9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9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9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7084" y="281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40"/>
          <p:cNvSpPr txBox="1">
            <a:spLocks noGrp="1"/>
          </p:cNvSpPr>
          <p:nvPr>
            <p:ph type="ctrTitle"/>
          </p:nvPr>
        </p:nvSpPr>
        <p:spPr>
          <a:xfrm>
            <a:off x="813176" y="139207"/>
            <a:ext cx="7290300" cy="4519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</a:t>
            </a:r>
            <a:r>
              <a:rPr lang="en"/>
              <a:t>4 </a:t>
            </a:r>
            <a:r>
              <a:rPr lang="en" smtClean="0"/>
              <a:t>week 5 </a:t>
            </a:r>
            <a:r>
              <a:rPr lang="en" dirty="0"/>
              <a:t>weekly opener</a:t>
            </a:r>
            <a:endParaRPr dirty="0"/>
          </a:p>
        </p:txBody>
      </p:sp>
      <p:sp>
        <p:nvSpPr>
          <p:cNvPr id="1016" name="Google Shape;1016;p40"/>
          <p:cNvSpPr txBox="1">
            <a:spLocks noGrp="1"/>
          </p:cNvSpPr>
          <p:nvPr>
            <p:ph type="body" idx="1"/>
          </p:nvPr>
        </p:nvSpPr>
        <p:spPr>
          <a:xfrm>
            <a:off x="1499964" y="1161743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900" dirty="0"/>
          </a:p>
        </p:txBody>
      </p:sp>
      <p:sp>
        <p:nvSpPr>
          <p:cNvPr id="1017" name="Google Shape;1017;p40"/>
          <p:cNvSpPr txBox="1"/>
          <p:nvPr/>
        </p:nvSpPr>
        <p:spPr>
          <a:xfrm>
            <a:off x="939525" y="4305370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" name="UNit 4 Week 5 Weekly Opener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962" y="806245"/>
            <a:ext cx="7846142" cy="4139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40"/>
          <p:cNvSpPr txBox="1">
            <a:spLocks noGrp="1"/>
          </p:cNvSpPr>
          <p:nvPr>
            <p:ph type="ctrTitle"/>
          </p:nvPr>
        </p:nvSpPr>
        <p:spPr>
          <a:xfrm>
            <a:off x="774450" y="0"/>
            <a:ext cx="72903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 week </a:t>
            </a:r>
            <a:r>
              <a:rPr lang="en" dirty="0" smtClean="0"/>
              <a:t>5 phonics lesson</a:t>
            </a:r>
            <a:endParaRPr dirty="0"/>
          </a:p>
        </p:txBody>
      </p:sp>
      <p:sp>
        <p:nvSpPr>
          <p:cNvPr id="1016" name="Google Shape;1016;p40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900" dirty="0"/>
          </a:p>
        </p:txBody>
      </p:sp>
      <p:sp>
        <p:nvSpPr>
          <p:cNvPr id="1017" name="Google Shape;1017;p40"/>
          <p:cNvSpPr txBox="1"/>
          <p:nvPr/>
        </p:nvSpPr>
        <p:spPr>
          <a:xfrm>
            <a:off x="939525" y="4305370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9803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41"/>
          <p:cNvSpPr txBox="1">
            <a:spLocks noGrp="1"/>
          </p:cNvSpPr>
          <p:nvPr>
            <p:ph type="ctrTitle"/>
          </p:nvPr>
        </p:nvSpPr>
        <p:spPr>
          <a:xfrm>
            <a:off x="939525" y="634375"/>
            <a:ext cx="4798800" cy="61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 week </a:t>
            </a:r>
            <a:r>
              <a:rPr lang="en" dirty="0" smtClean="0"/>
              <a:t>5 spelling </a:t>
            </a:r>
            <a:r>
              <a:rPr lang="en" dirty="0"/>
              <a:t>words</a:t>
            </a:r>
            <a:endParaRPr dirty="0"/>
          </a:p>
        </p:txBody>
      </p:sp>
      <p:sp>
        <p:nvSpPr>
          <p:cNvPr id="1023" name="Google Shape;1023;p41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1955700" cy="24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900" dirty="0" smtClean="0"/>
              <a:t>Key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900" dirty="0" smtClean="0"/>
              <a:t>Bumpy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900" dirty="0" smtClean="0"/>
              <a:t>Puppy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900" dirty="0" smtClean="0"/>
              <a:t>Funny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900" dirty="0" smtClean="0"/>
              <a:t>Penny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sz="1900" dirty="0" smtClean="0"/>
          </a:p>
          <a:p>
            <a:pPr lvl="0" indent="-457200" algn="l" rtl="0">
              <a:spcBef>
                <a:spcPts val="0"/>
              </a:spcBef>
              <a:spcAft>
                <a:spcPts val="1600"/>
              </a:spcAft>
              <a:buAutoNum type="arabicPeriod"/>
            </a:pPr>
            <a:endParaRPr lang="en-US" sz="1900" dirty="0" smtClean="0"/>
          </a:p>
        </p:txBody>
      </p:sp>
      <p:sp>
        <p:nvSpPr>
          <p:cNvPr id="1024" name="Google Shape;1024;p41"/>
          <p:cNvSpPr/>
          <p:nvPr/>
        </p:nvSpPr>
        <p:spPr>
          <a:xfrm>
            <a:off x="5808050" y="452125"/>
            <a:ext cx="989939" cy="862356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41"/>
          <p:cNvSpPr txBox="1">
            <a:spLocks noGrp="1"/>
          </p:cNvSpPr>
          <p:nvPr>
            <p:ph type="body" idx="1"/>
          </p:nvPr>
        </p:nvSpPr>
        <p:spPr>
          <a:xfrm>
            <a:off x="3069225" y="1476375"/>
            <a:ext cx="1955700" cy="24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chemeClr val="dk1"/>
                </a:solidFill>
              </a:rPr>
              <a:t>Sandy</a:t>
            </a:r>
            <a:endParaRPr lang="en-US" sz="1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chemeClr val="dk1"/>
                </a:solidFill>
              </a:rPr>
              <a:t>My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chemeClr val="dk1"/>
                </a:solidFill>
              </a:rPr>
              <a:t>Night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chemeClr val="dk1"/>
                </a:solidFill>
              </a:rPr>
              <a:t>Wash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chemeClr val="dk1"/>
                </a:solidFill>
              </a:rPr>
              <a:t>Would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 smtClean="0">
              <a:solidFill>
                <a:schemeClr val="dk1"/>
              </a:solidFill>
            </a:endParaRPr>
          </a:p>
        </p:txBody>
      </p:sp>
      <p:sp>
        <p:nvSpPr>
          <p:cNvPr id="1026" name="Google Shape;1026;p41"/>
          <p:cNvSpPr txBox="1">
            <a:spLocks noGrp="1"/>
          </p:cNvSpPr>
          <p:nvPr>
            <p:ph type="body" idx="1"/>
          </p:nvPr>
        </p:nvSpPr>
        <p:spPr>
          <a:xfrm>
            <a:off x="4842300" y="1476375"/>
            <a:ext cx="1955700" cy="24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</a:rPr>
              <a:t>Found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</a:rPr>
              <a:t>Hard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</a:rPr>
              <a:t>Near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</a:rPr>
              <a:t>Woman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</a:rPr>
              <a:t>Write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104" y="147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4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Sequencing  </a:t>
            </a:r>
            <a:endParaRPr dirty="0"/>
          </a:p>
        </p:txBody>
      </p:sp>
      <p:sp>
        <p:nvSpPr>
          <p:cNvPr id="1042" name="Google Shape;1042;p43"/>
          <p:cNvSpPr txBox="1">
            <a:spLocks noGrp="1"/>
          </p:cNvSpPr>
          <p:nvPr>
            <p:ph type="body" idx="1"/>
          </p:nvPr>
        </p:nvSpPr>
        <p:spPr>
          <a:xfrm>
            <a:off x="1799471" y="3199104"/>
            <a:ext cx="5605975" cy="12997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6" name="Picture 2" descr="Sequence of Events Anchor Chart - first next then las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3" y="290225"/>
            <a:ext cx="7502461" cy="46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7419" y="4086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44"/>
          <p:cNvSpPr txBox="1">
            <a:spLocks noGrp="1"/>
          </p:cNvSpPr>
          <p:nvPr>
            <p:ph type="ctrTitle"/>
          </p:nvPr>
        </p:nvSpPr>
        <p:spPr>
          <a:xfrm>
            <a:off x="926850" y="452225"/>
            <a:ext cx="72903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</a:t>
            </a:r>
            <a:r>
              <a:rPr lang="en" dirty="0" smtClean="0"/>
              <a:t>read Puppy to guide dog with me</a:t>
            </a:r>
            <a:endParaRPr dirty="0"/>
          </a:p>
        </p:txBody>
      </p:sp>
      <p:sp>
        <p:nvSpPr>
          <p:cNvPr id="1049" name="Google Shape;1049;p44"/>
          <p:cNvSpPr txBox="1">
            <a:spLocks noGrp="1"/>
          </p:cNvSpPr>
          <p:nvPr>
            <p:ph type="body" idx="1"/>
          </p:nvPr>
        </p:nvSpPr>
        <p:spPr>
          <a:xfrm>
            <a:off x="1611525" y="118512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1800" dirty="0"/>
              <a:t>The next slides are  pictures of the story </a:t>
            </a:r>
            <a:r>
              <a:rPr lang="en" sz="1800" i="1" dirty="0" smtClean="0"/>
              <a:t>Puppty to guide  dog</a:t>
            </a:r>
            <a:r>
              <a:rPr lang="en" sz="1800" dirty="0" smtClean="0"/>
              <a:t>. </a:t>
            </a:r>
            <a:r>
              <a:rPr lang="en" sz="1800" dirty="0"/>
              <a:t>As a you get to each slide click play and follow along as I read the story a loud and ask questions. </a:t>
            </a:r>
            <a:endParaRPr sz="18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1800" dirty="0"/>
              <a:t>After you read  the whole story with me, go back and read the story on your own.</a:t>
            </a:r>
            <a:endParaRPr sz="18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1800" dirty="0"/>
              <a:t>Then fill out the graphic organizer at the end. </a:t>
            </a:r>
            <a:endParaRPr sz="1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581" y="147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4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Puppy to guide dog</a:t>
            </a:r>
            <a:endParaRPr dirty="0"/>
          </a:p>
        </p:txBody>
      </p:sp>
      <p:sp>
        <p:nvSpPr>
          <p:cNvPr id="1055" name="Google Shape;1055;p45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95" y="280668"/>
            <a:ext cx="7059010" cy="458216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4475" y="2806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46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46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21" y="294957"/>
            <a:ext cx="7039957" cy="455358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321" y="273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47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7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9" y="280668"/>
            <a:ext cx="7106642" cy="458216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5742" y="2806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49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3" name="Google Shape;1083;p49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43" y="342579"/>
            <a:ext cx="6897063" cy="459169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34" y="3425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1"/>
          <p:cNvSpPr txBox="1">
            <a:spLocks noGrp="1"/>
          </p:cNvSpPr>
          <p:nvPr>
            <p:ph type="ctrTitle"/>
          </p:nvPr>
        </p:nvSpPr>
        <p:spPr>
          <a:xfrm>
            <a:off x="2869500" y="1339425"/>
            <a:ext cx="34050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Office Hours: </a:t>
            </a:r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ctrTitle"/>
          </p:nvPr>
        </p:nvSpPr>
        <p:spPr>
          <a:xfrm>
            <a:off x="2869500" y="2205300"/>
            <a:ext cx="34050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10:00 am - 11:00 am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4:00 pm - 5:00pm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7255" y="1648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48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8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3" y="242562"/>
            <a:ext cx="7154273" cy="46583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250" y="2425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0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50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1" y="244267"/>
            <a:ext cx="6906589" cy="4458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55"/>
          <p:cNvSpPr/>
          <p:nvPr/>
        </p:nvSpPr>
        <p:spPr>
          <a:xfrm rot="8934923">
            <a:off x="2473104" y="2164730"/>
            <a:ext cx="1105018" cy="36297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55"/>
          <p:cNvSpPr txBox="1">
            <a:spLocks noGrp="1"/>
          </p:cNvSpPr>
          <p:nvPr>
            <p:ph type="title"/>
          </p:nvPr>
        </p:nvSpPr>
        <p:spPr>
          <a:xfrm>
            <a:off x="1712100" y="390850"/>
            <a:ext cx="57198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 break </a:t>
            </a:r>
            <a:endParaRPr/>
          </a:p>
        </p:txBody>
      </p:sp>
      <p:sp>
        <p:nvSpPr>
          <p:cNvPr id="1203" name="Google Shape;1203;p55"/>
          <p:cNvSpPr/>
          <p:nvPr/>
        </p:nvSpPr>
        <p:spPr>
          <a:xfrm rot="9110018">
            <a:off x="516316" y="1669466"/>
            <a:ext cx="1959082" cy="1715377"/>
          </a:xfrm>
          <a:custGeom>
            <a:avLst/>
            <a:gdLst/>
            <a:ahLst/>
            <a:cxnLst/>
            <a:rect l="l" t="t" r="r" b="b"/>
            <a:pathLst>
              <a:path w="47865" h="41338" extrusionOk="0">
                <a:moveTo>
                  <a:pt x="23947" y="1954"/>
                </a:moveTo>
                <a:cubicBezTo>
                  <a:pt x="24079" y="1954"/>
                  <a:pt x="24218" y="2007"/>
                  <a:pt x="24367" y="2112"/>
                </a:cubicBezTo>
                <a:cubicBezTo>
                  <a:pt x="24463" y="2179"/>
                  <a:pt x="24550" y="2258"/>
                  <a:pt x="24627" y="2347"/>
                </a:cubicBezTo>
                <a:cubicBezTo>
                  <a:pt x="25445" y="3331"/>
                  <a:pt x="26268" y="4313"/>
                  <a:pt x="27073" y="5308"/>
                </a:cubicBezTo>
                <a:cubicBezTo>
                  <a:pt x="27427" y="5747"/>
                  <a:pt x="27837" y="6125"/>
                  <a:pt x="28111" y="6652"/>
                </a:cubicBezTo>
                <a:cubicBezTo>
                  <a:pt x="28335" y="7080"/>
                  <a:pt x="28856" y="7346"/>
                  <a:pt x="29214" y="7715"/>
                </a:cubicBezTo>
                <a:cubicBezTo>
                  <a:pt x="29491" y="8002"/>
                  <a:pt x="29711" y="8345"/>
                  <a:pt x="29977" y="8647"/>
                </a:cubicBezTo>
                <a:cubicBezTo>
                  <a:pt x="30209" y="8912"/>
                  <a:pt x="30217" y="9210"/>
                  <a:pt x="30153" y="9488"/>
                </a:cubicBezTo>
                <a:lnTo>
                  <a:pt x="30152" y="9488"/>
                </a:lnTo>
                <a:cubicBezTo>
                  <a:pt x="30540" y="9885"/>
                  <a:pt x="30957" y="9852"/>
                  <a:pt x="31309" y="9983"/>
                </a:cubicBezTo>
                <a:cubicBezTo>
                  <a:pt x="31681" y="10119"/>
                  <a:pt x="32012" y="10136"/>
                  <a:pt x="32389" y="10155"/>
                </a:cubicBezTo>
                <a:cubicBezTo>
                  <a:pt x="33194" y="10197"/>
                  <a:pt x="34001" y="10281"/>
                  <a:pt x="34785" y="10507"/>
                </a:cubicBezTo>
                <a:cubicBezTo>
                  <a:pt x="35110" y="10601"/>
                  <a:pt x="35540" y="10551"/>
                  <a:pt x="35759" y="10749"/>
                </a:cubicBezTo>
                <a:cubicBezTo>
                  <a:pt x="36037" y="11002"/>
                  <a:pt x="36314" y="10917"/>
                  <a:pt x="36590" y="10984"/>
                </a:cubicBezTo>
                <a:cubicBezTo>
                  <a:pt x="36727" y="11020"/>
                  <a:pt x="36859" y="11070"/>
                  <a:pt x="36982" y="11135"/>
                </a:cubicBezTo>
                <a:cubicBezTo>
                  <a:pt x="37260" y="11278"/>
                  <a:pt x="37544" y="11412"/>
                  <a:pt x="37799" y="11587"/>
                </a:cubicBezTo>
                <a:cubicBezTo>
                  <a:pt x="38157" y="11832"/>
                  <a:pt x="38611" y="11843"/>
                  <a:pt x="38955" y="12153"/>
                </a:cubicBezTo>
                <a:cubicBezTo>
                  <a:pt x="39281" y="12449"/>
                  <a:pt x="39712" y="12623"/>
                  <a:pt x="40068" y="12890"/>
                </a:cubicBezTo>
                <a:cubicBezTo>
                  <a:pt x="40343" y="13095"/>
                  <a:pt x="40591" y="13343"/>
                  <a:pt x="40817" y="13603"/>
                </a:cubicBezTo>
                <a:cubicBezTo>
                  <a:pt x="41008" y="13823"/>
                  <a:pt x="41392" y="13792"/>
                  <a:pt x="41466" y="14179"/>
                </a:cubicBezTo>
                <a:cubicBezTo>
                  <a:pt x="41520" y="14467"/>
                  <a:pt x="42061" y="14305"/>
                  <a:pt x="42070" y="14710"/>
                </a:cubicBezTo>
                <a:cubicBezTo>
                  <a:pt x="42644" y="15000"/>
                  <a:pt x="42898" y="15597"/>
                  <a:pt x="43311" y="16039"/>
                </a:cubicBezTo>
                <a:cubicBezTo>
                  <a:pt x="43728" y="16489"/>
                  <a:pt x="44031" y="17048"/>
                  <a:pt x="44371" y="17567"/>
                </a:cubicBezTo>
                <a:cubicBezTo>
                  <a:pt x="44465" y="17709"/>
                  <a:pt x="44503" y="17887"/>
                  <a:pt x="44578" y="18041"/>
                </a:cubicBezTo>
                <a:cubicBezTo>
                  <a:pt x="44780" y="18449"/>
                  <a:pt x="45066" y="18833"/>
                  <a:pt x="45174" y="19264"/>
                </a:cubicBezTo>
                <a:cubicBezTo>
                  <a:pt x="45272" y="19653"/>
                  <a:pt x="45538" y="19941"/>
                  <a:pt x="45636" y="20318"/>
                </a:cubicBezTo>
                <a:cubicBezTo>
                  <a:pt x="45712" y="20613"/>
                  <a:pt x="45801" y="20946"/>
                  <a:pt x="45998" y="21156"/>
                </a:cubicBezTo>
                <a:cubicBezTo>
                  <a:pt x="46298" y="21475"/>
                  <a:pt x="46095" y="21788"/>
                  <a:pt x="46115" y="22103"/>
                </a:cubicBezTo>
                <a:cubicBezTo>
                  <a:pt x="46117" y="22132"/>
                  <a:pt x="46101" y="22173"/>
                  <a:pt x="46117" y="22188"/>
                </a:cubicBezTo>
                <a:cubicBezTo>
                  <a:pt x="46530" y="22631"/>
                  <a:pt x="46437" y="23225"/>
                  <a:pt x="46592" y="23744"/>
                </a:cubicBezTo>
                <a:cubicBezTo>
                  <a:pt x="46650" y="23932"/>
                  <a:pt x="46830" y="24071"/>
                  <a:pt x="46652" y="24289"/>
                </a:cubicBezTo>
                <a:cubicBezTo>
                  <a:pt x="46609" y="24341"/>
                  <a:pt x="46600" y="24478"/>
                  <a:pt x="46637" y="24533"/>
                </a:cubicBezTo>
                <a:cubicBezTo>
                  <a:pt x="46975" y="25010"/>
                  <a:pt x="46796" y="25517"/>
                  <a:pt x="46790" y="26034"/>
                </a:cubicBezTo>
                <a:cubicBezTo>
                  <a:pt x="46777" y="27268"/>
                  <a:pt x="46681" y="28487"/>
                  <a:pt x="46435" y="29696"/>
                </a:cubicBezTo>
                <a:cubicBezTo>
                  <a:pt x="46377" y="29982"/>
                  <a:pt x="46396" y="30290"/>
                  <a:pt x="46298" y="30560"/>
                </a:cubicBezTo>
                <a:cubicBezTo>
                  <a:pt x="46203" y="30822"/>
                  <a:pt x="46006" y="31048"/>
                  <a:pt x="45840" y="31311"/>
                </a:cubicBezTo>
                <a:cubicBezTo>
                  <a:pt x="46101" y="31507"/>
                  <a:pt x="46156" y="31843"/>
                  <a:pt x="45882" y="31980"/>
                </a:cubicBezTo>
                <a:cubicBezTo>
                  <a:pt x="45470" y="32185"/>
                  <a:pt x="45564" y="32637"/>
                  <a:pt x="45272" y="32901"/>
                </a:cubicBezTo>
                <a:cubicBezTo>
                  <a:pt x="45011" y="33137"/>
                  <a:pt x="44740" y="33529"/>
                  <a:pt x="44740" y="33852"/>
                </a:cubicBezTo>
                <a:cubicBezTo>
                  <a:pt x="44740" y="34309"/>
                  <a:pt x="44085" y="34277"/>
                  <a:pt x="44223" y="34734"/>
                </a:cubicBezTo>
                <a:cubicBezTo>
                  <a:pt x="44190" y="34728"/>
                  <a:pt x="44161" y="34725"/>
                  <a:pt x="44134" y="34725"/>
                </a:cubicBezTo>
                <a:cubicBezTo>
                  <a:pt x="43842" y="34725"/>
                  <a:pt x="43933" y="35068"/>
                  <a:pt x="43805" y="35215"/>
                </a:cubicBezTo>
                <a:cubicBezTo>
                  <a:pt x="43500" y="35563"/>
                  <a:pt x="43269" y="35939"/>
                  <a:pt x="42850" y="36227"/>
                </a:cubicBezTo>
                <a:cubicBezTo>
                  <a:pt x="42484" y="36482"/>
                  <a:pt x="42170" y="36899"/>
                  <a:pt x="41771" y="37154"/>
                </a:cubicBezTo>
                <a:cubicBezTo>
                  <a:pt x="41458" y="37355"/>
                  <a:pt x="41214" y="37637"/>
                  <a:pt x="40848" y="37783"/>
                </a:cubicBezTo>
                <a:cubicBezTo>
                  <a:pt x="40297" y="38006"/>
                  <a:pt x="39825" y="38370"/>
                  <a:pt x="39198" y="38472"/>
                </a:cubicBezTo>
                <a:cubicBezTo>
                  <a:pt x="38481" y="38589"/>
                  <a:pt x="37805" y="38956"/>
                  <a:pt x="37090" y="39089"/>
                </a:cubicBezTo>
                <a:cubicBezTo>
                  <a:pt x="35722" y="39343"/>
                  <a:pt x="34400" y="39875"/>
                  <a:pt x="32987" y="39875"/>
                </a:cubicBezTo>
                <a:cubicBezTo>
                  <a:pt x="32854" y="39875"/>
                  <a:pt x="32720" y="39871"/>
                  <a:pt x="32586" y="39861"/>
                </a:cubicBezTo>
                <a:cubicBezTo>
                  <a:pt x="32529" y="39856"/>
                  <a:pt x="32466" y="39851"/>
                  <a:pt x="32404" y="39851"/>
                </a:cubicBezTo>
                <a:cubicBezTo>
                  <a:pt x="32314" y="39851"/>
                  <a:pt x="32225" y="39862"/>
                  <a:pt x="32158" y="39902"/>
                </a:cubicBezTo>
                <a:cubicBezTo>
                  <a:pt x="31617" y="40233"/>
                  <a:pt x="31004" y="40104"/>
                  <a:pt x="30429" y="40179"/>
                </a:cubicBezTo>
                <a:cubicBezTo>
                  <a:pt x="29474" y="40305"/>
                  <a:pt x="28514" y="40341"/>
                  <a:pt x="27553" y="40341"/>
                </a:cubicBezTo>
                <a:cubicBezTo>
                  <a:pt x="26828" y="40341"/>
                  <a:pt x="26103" y="40321"/>
                  <a:pt x="25378" y="40304"/>
                </a:cubicBezTo>
                <a:cubicBezTo>
                  <a:pt x="25342" y="40303"/>
                  <a:pt x="25305" y="40303"/>
                  <a:pt x="25269" y="40303"/>
                </a:cubicBezTo>
                <a:cubicBezTo>
                  <a:pt x="24819" y="40303"/>
                  <a:pt x="24368" y="40362"/>
                  <a:pt x="23918" y="40380"/>
                </a:cubicBezTo>
                <a:cubicBezTo>
                  <a:pt x="23849" y="40382"/>
                  <a:pt x="23781" y="40384"/>
                  <a:pt x="23712" y="40384"/>
                </a:cubicBezTo>
                <a:cubicBezTo>
                  <a:pt x="23184" y="40384"/>
                  <a:pt x="22655" y="40314"/>
                  <a:pt x="22127" y="40314"/>
                </a:cubicBezTo>
                <a:cubicBezTo>
                  <a:pt x="21782" y="40314"/>
                  <a:pt x="21436" y="40344"/>
                  <a:pt x="21093" y="40443"/>
                </a:cubicBezTo>
                <a:cubicBezTo>
                  <a:pt x="20996" y="40350"/>
                  <a:pt x="20890" y="40320"/>
                  <a:pt x="20779" y="40320"/>
                </a:cubicBezTo>
                <a:cubicBezTo>
                  <a:pt x="20576" y="40320"/>
                  <a:pt x="20358" y="40420"/>
                  <a:pt x="20156" y="40420"/>
                </a:cubicBezTo>
                <a:cubicBezTo>
                  <a:pt x="20023" y="40420"/>
                  <a:pt x="19898" y="40377"/>
                  <a:pt x="19787" y="40237"/>
                </a:cubicBezTo>
                <a:cubicBezTo>
                  <a:pt x="19551" y="40320"/>
                  <a:pt x="19313" y="40349"/>
                  <a:pt x="19077" y="40349"/>
                </a:cubicBezTo>
                <a:cubicBezTo>
                  <a:pt x="18617" y="40349"/>
                  <a:pt x="18160" y="40239"/>
                  <a:pt x="17708" y="40199"/>
                </a:cubicBezTo>
                <a:cubicBezTo>
                  <a:pt x="17087" y="40144"/>
                  <a:pt x="16452" y="40192"/>
                  <a:pt x="15832" y="39940"/>
                </a:cubicBezTo>
                <a:cubicBezTo>
                  <a:pt x="15548" y="39826"/>
                  <a:pt x="15220" y="39820"/>
                  <a:pt x="14890" y="39820"/>
                </a:cubicBezTo>
                <a:cubicBezTo>
                  <a:pt x="14854" y="39820"/>
                  <a:pt x="14818" y="39821"/>
                  <a:pt x="14783" y="39821"/>
                </a:cubicBezTo>
                <a:cubicBezTo>
                  <a:pt x="14661" y="39821"/>
                  <a:pt x="14540" y="39820"/>
                  <a:pt x="14421" y="39813"/>
                </a:cubicBezTo>
                <a:cubicBezTo>
                  <a:pt x="13493" y="39761"/>
                  <a:pt x="12599" y="39564"/>
                  <a:pt x="11704" y="39312"/>
                </a:cubicBezTo>
                <a:cubicBezTo>
                  <a:pt x="11427" y="39234"/>
                  <a:pt x="11169" y="39193"/>
                  <a:pt x="10887" y="39068"/>
                </a:cubicBezTo>
                <a:cubicBezTo>
                  <a:pt x="10605" y="38945"/>
                  <a:pt x="10219" y="38914"/>
                  <a:pt x="9878" y="38837"/>
                </a:cubicBezTo>
                <a:cubicBezTo>
                  <a:pt x="9542" y="38762"/>
                  <a:pt x="9208" y="38683"/>
                  <a:pt x="8871" y="38615"/>
                </a:cubicBezTo>
                <a:cubicBezTo>
                  <a:pt x="8275" y="38495"/>
                  <a:pt x="7775" y="38151"/>
                  <a:pt x="7272" y="37857"/>
                </a:cubicBezTo>
                <a:cubicBezTo>
                  <a:pt x="6669" y="37504"/>
                  <a:pt x="6178" y="36958"/>
                  <a:pt x="5569" y="36623"/>
                </a:cubicBezTo>
                <a:cubicBezTo>
                  <a:pt x="5162" y="36400"/>
                  <a:pt x="4941" y="36039"/>
                  <a:pt x="4654" y="35743"/>
                </a:cubicBezTo>
                <a:cubicBezTo>
                  <a:pt x="4287" y="35369"/>
                  <a:pt x="3978" y="34943"/>
                  <a:pt x="3735" y="34479"/>
                </a:cubicBezTo>
                <a:cubicBezTo>
                  <a:pt x="3475" y="33978"/>
                  <a:pt x="3030" y="33574"/>
                  <a:pt x="2673" y="33123"/>
                </a:cubicBezTo>
                <a:cubicBezTo>
                  <a:pt x="2442" y="32832"/>
                  <a:pt x="2285" y="32539"/>
                  <a:pt x="2270" y="32125"/>
                </a:cubicBezTo>
                <a:cubicBezTo>
                  <a:pt x="2255" y="31766"/>
                  <a:pt x="1971" y="31426"/>
                  <a:pt x="1869" y="31059"/>
                </a:cubicBezTo>
                <a:cubicBezTo>
                  <a:pt x="1651" y="30264"/>
                  <a:pt x="1155" y="29534"/>
                  <a:pt x="1287" y="28653"/>
                </a:cubicBezTo>
                <a:cubicBezTo>
                  <a:pt x="762" y="27994"/>
                  <a:pt x="1316" y="27141"/>
                  <a:pt x="895" y="26464"/>
                </a:cubicBezTo>
                <a:cubicBezTo>
                  <a:pt x="1150" y="25829"/>
                  <a:pt x="1127" y="25167"/>
                  <a:pt x="1087" y="24504"/>
                </a:cubicBezTo>
                <a:cubicBezTo>
                  <a:pt x="1472" y="24344"/>
                  <a:pt x="1155" y="23999"/>
                  <a:pt x="1280" y="23757"/>
                </a:cubicBezTo>
                <a:cubicBezTo>
                  <a:pt x="1398" y="23528"/>
                  <a:pt x="1451" y="23262"/>
                  <a:pt x="1509" y="23006"/>
                </a:cubicBezTo>
                <a:cubicBezTo>
                  <a:pt x="1564" y="22766"/>
                  <a:pt x="1590" y="22518"/>
                  <a:pt x="1625" y="22274"/>
                </a:cubicBezTo>
                <a:cubicBezTo>
                  <a:pt x="1629" y="22248"/>
                  <a:pt x="1607" y="22198"/>
                  <a:pt x="1609" y="22198"/>
                </a:cubicBezTo>
                <a:cubicBezTo>
                  <a:pt x="2028" y="22051"/>
                  <a:pt x="1810" y="21637"/>
                  <a:pt x="1945" y="21367"/>
                </a:cubicBezTo>
                <a:cubicBezTo>
                  <a:pt x="2089" y="21077"/>
                  <a:pt x="2049" y="20698"/>
                  <a:pt x="2180" y="20397"/>
                </a:cubicBezTo>
                <a:cubicBezTo>
                  <a:pt x="2315" y="20080"/>
                  <a:pt x="2768" y="19929"/>
                  <a:pt x="2684" y="19479"/>
                </a:cubicBezTo>
                <a:cubicBezTo>
                  <a:pt x="3108" y="19294"/>
                  <a:pt x="2863" y="18869"/>
                  <a:pt x="3003" y="18594"/>
                </a:cubicBezTo>
                <a:cubicBezTo>
                  <a:pt x="3155" y="18294"/>
                  <a:pt x="3422" y="18052"/>
                  <a:pt x="3600" y="17762"/>
                </a:cubicBezTo>
                <a:cubicBezTo>
                  <a:pt x="3781" y="17468"/>
                  <a:pt x="3926" y="17149"/>
                  <a:pt x="4071" y="16833"/>
                </a:cubicBezTo>
                <a:cubicBezTo>
                  <a:pt x="4407" y="16103"/>
                  <a:pt x="4925" y="15485"/>
                  <a:pt x="5398" y="14853"/>
                </a:cubicBezTo>
                <a:cubicBezTo>
                  <a:pt x="5885" y="14204"/>
                  <a:pt x="6527" y="13672"/>
                  <a:pt x="7272" y="13294"/>
                </a:cubicBezTo>
                <a:cubicBezTo>
                  <a:pt x="7477" y="13189"/>
                  <a:pt x="7662" y="13035"/>
                  <a:pt x="7835" y="12881"/>
                </a:cubicBezTo>
                <a:cubicBezTo>
                  <a:pt x="8557" y="12242"/>
                  <a:pt x="9374" y="11770"/>
                  <a:pt x="10281" y="11445"/>
                </a:cubicBezTo>
                <a:cubicBezTo>
                  <a:pt x="10972" y="11197"/>
                  <a:pt x="11649" y="10900"/>
                  <a:pt x="12351" y="10690"/>
                </a:cubicBezTo>
                <a:cubicBezTo>
                  <a:pt x="13033" y="10485"/>
                  <a:pt x="13742" y="10222"/>
                  <a:pt x="14435" y="10222"/>
                </a:cubicBezTo>
                <a:cubicBezTo>
                  <a:pt x="14452" y="10222"/>
                  <a:pt x="14469" y="10222"/>
                  <a:pt x="14486" y="10222"/>
                </a:cubicBezTo>
                <a:cubicBezTo>
                  <a:pt x="14516" y="10223"/>
                  <a:pt x="14547" y="10223"/>
                  <a:pt x="14577" y="10223"/>
                </a:cubicBezTo>
                <a:cubicBezTo>
                  <a:pt x="15490" y="10223"/>
                  <a:pt x="16337" y="9963"/>
                  <a:pt x="17214" y="9827"/>
                </a:cubicBezTo>
                <a:cubicBezTo>
                  <a:pt x="17338" y="9807"/>
                  <a:pt x="17554" y="9640"/>
                  <a:pt x="17543" y="9611"/>
                </a:cubicBezTo>
                <a:cubicBezTo>
                  <a:pt x="17389" y="9205"/>
                  <a:pt x="17783" y="9145"/>
                  <a:pt x="17936" y="8938"/>
                </a:cubicBezTo>
                <a:cubicBezTo>
                  <a:pt x="18064" y="8762"/>
                  <a:pt x="18183" y="8577"/>
                  <a:pt x="18289" y="8388"/>
                </a:cubicBezTo>
                <a:cubicBezTo>
                  <a:pt x="18542" y="7936"/>
                  <a:pt x="18891" y="7484"/>
                  <a:pt x="19314" y="7195"/>
                </a:cubicBezTo>
                <a:cubicBezTo>
                  <a:pt x="19879" y="6807"/>
                  <a:pt x="20077" y="6164"/>
                  <a:pt x="20548" y="5723"/>
                </a:cubicBezTo>
                <a:cubicBezTo>
                  <a:pt x="20896" y="5397"/>
                  <a:pt x="21171" y="4991"/>
                  <a:pt x="21474" y="4617"/>
                </a:cubicBezTo>
                <a:cubicBezTo>
                  <a:pt x="21563" y="4507"/>
                  <a:pt x="21642" y="4387"/>
                  <a:pt x="21723" y="4270"/>
                </a:cubicBezTo>
                <a:cubicBezTo>
                  <a:pt x="22083" y="3747"/>
                  <a:pt x="22396" y="3192"/>
                  <a:pt x="22956" y="2829"/>
                </a:cubicBezTo>
                <a:cubicBezTo>
                  <a:pt x="23164" y="2695"/>
                  <a:pt x="23290" y="2437"/>
                  <a:pt x="23455" y="2237"/>
                </a:cubicBezTo>
                <a:cubicBezTo>
                  <a:pt x="23610" y="2048"/>
                  <a:pt x="23772" y="1954"/>
                  <a:pt x="23947" y="1954"/>
                </a:cubicBezTo>
                <a:close/>
                <a:moveTo>
                  <a:pt x="23833" y="1"/>
                </a:moveTo>
                <a:cubicBezTo>
                  <a:pt x="23493" y="360"/>
                  <a:pt x="23203" y="667"/>
                  <a:pt x="22909" y="970"/>
                </a:cubicBezTo>
                <a:cubicBezTo>
                  <a:pt x="22788" y="1094"/>
                  <a:pt x="22637" y="1193"/>
                  <a:pt x="22530" y="1326"/>
                </a:cubicBezTo>
                <a:cubicBezTo>
                  <a:pt x="21999" y="1986"/>
                  <a:pt x="21456" y="2639"/>
                  <a:pt x="20957" y="3324"/>
                </a:cubicBezTo>
                <a:cubicBezTo>
                  <a:pt x="20444" y="4030"/>
                  <a:pt x="20055" y="4826"/>
                  <a:pt x="19383" y="5414"/>
                </a:cubicBezTo>
                <a:cubicBezTo>
                  <a:pt x="19282" y="5505"/>
                  <a:pt x="19221" y="5654"/>
                  <a:pt x="19172" y="5787"/>
                </a:cubicBezTo>
                <a:cubicBezTo>
                  <a:pt x="18902" y="6520"/>
                  <a:pt x="18412" y="7120"/>
                  <a:pt x="17872" y="7636"/>
                </a:cubicBezTo>
                <a:cubicBezTo>
                  <a:pt x="17374" y="8111"/>
                  <a:pt x="17049" y="8634"/>
                  <a:pt x="16860" y="9315"/>
                </a:cubicBezTo>
                <a:cubicBezTo>
                  <a:pt x="16416" y="9164"/>
                  <a:pt x="15929" y="9335"/>
                  <a:pt x="15512" y="9020"/>
                </a:cubicBezTo>
                <a:cubicBezTo>
                  <a:pt x="15467" y="8986"/>
                  <a:pt x="15382" y="8970"/>
                  <a:pt x="15296" y="8970"/>
                </a:cubicBezTo>
                <a:cubicBezTo>
                  <a:pt x="15185" y="8970"/>
                  <a:pt x="15071" y="8996"/>
                  <a:pt x="15034" y="9045"/>
                </a:cubicBezTo>
                <a:cubicBezTo>
                  <a:pt x="14869" y="9262"/>
                  <a:pt x="14715" y="9337"/>
                  <a:pt x="14568" y="9337"/>
                </a:cubicBezTo>
                <a:cubicBezTo>
                  <a:pt x="14313" y="9337"/>
                  <a:pt x="14077" y="9109"/>
                  <a:pt x="13836" y="8996"/>
                </a:cubicBezTo>
                <a:cubicBezTo>
                  <a:pt x="13540" y="9226"/>
                  <a:pt x="13327" y="9459"/>
                  <a:pt x="13064" y="9574"/>
                </a:cubicBezTo>
                <a:cubicBezTo>
                  <a:pt x="12823" y="9679"/>
                  <a:pt x="12481" y="9579"/>
                  <a:pt x="12265" y="9707"/>
                </a:cubicBezTo>
                <a:cubicBezTo>
                  <a:pt x="12185" y="9754"/>
                  <a:pt x="12113" y="9772"/>
                  <a:pt x="12044" y="9772"/>
                </a:cubicBezTo>
                <a:cubicBezTo>
                  <a:pt x="11821" y="9772"/>
                  <a:pt x="11645" y="9578"/>
                  <a:pt x="11418" y="9565"/>
                </a:cubicBezTo>
                <a:cubicBezTo>
                  <a:pt x="11360" y="9763"/>
                  <a:pt x="11312" y="9921"/>
                  <a:pt x="11262" y="10091"/>
                </a:cubicBezTo>
                <a:cubicBezTo>
                  <a:pt x="11051" y="9920"/>
                  <a:pt x="10858" y="9858"/>
                  <a:pt x="10677" y="9858"/>
                </a:cubicBezTo>
                <a:cubicBezTo>
                  <a:pt x="10308" y="9858"/>
                  <a:pt x="9993" y="10113"/>
                  <a:pt x="9700" y="10221"/>
                </a:cubicBezTo>
                <a:lnTo>
                  <a:pt x="9536" y="10669"/>
                </a:lnTo>
                <a:cubicBezTo>
                  <a:pt x="9462" y="10618"/>
                  <a:pt x="9397" y="10595"/>
                  <a:pt x="9338" y="10595"/>
                </a:cubicBezTo>
                <a:cubicBezTo>
                  <a:pt x="9232" y="10595"/>
                  <a:pt x="9145" y="10671"/>
                  <a:pt x="9055" y="10794"/>
                </a:cubicBezTo>
                <a:cubicBezTo>
                  <a:pt x="8990" y="10882"/>
                  <a:pt x="8841" y="10976"/>
                  <a:pt x="8739" y="10976"/>
                </a:cubicBezTo>
                <a:cubicBezTo>
                  <a:pt x="8729" y="10976"/>
                  <a:pt x="8720" y="10975"/>
                  <a:pt x="8712" y="10973"/>
                </a:cubicBezTo>
                <a:cubicBezTo>
                  <a:pt x="8633" y="10958"/>
                  <a:pt x="8560" y="10951"/>
                  <a:pt x="8490" y="10951"/>
                </a:cubicBezTo>
                <a:cubicBezTo>
                  <a:pt x="8043" y="10951"/>
                  <a:pt x="7774" y="11255"/>
                  <a:pt x="7555" y="11624"/>
                </a:cubicBezTo>
                <a:cubicBezTo>
                  <a:pt x="7476" y="11759"/>
                  <a:pt x="7429" y="11853"/>
                  <a:pt x="7295" y="11853"/>
                </a:cubicBezTo>
                <a:cubicBezTo>
                  <a:pt x="7263" y="11853"/>
                  <a:pt x="7226" y="11847"/>
                  <a:pt x="7182" y="11836"/>
                </a:cubicBezTo>
                <a:cubicBezTo>
                  <a:pt x="7175" y="11834"/>
                  <a:pt x="7167" y="11833"/>
                  <a:pt x="7159" y="11833"/>
                </a:cubicBezTo>
                <a:cubicBezTo>
                  <a:pt x="7071" y="11833"/>
                  <a:pt x="6939" y="11941"/>
                  <a:pt x="6861" y="12023"/>
                </a:cubicBezTo>
                <a:cubicBezTo>
                  <a:pt x="6646" y="12247"/>
                  <a:pt x="6480" y="12528"/>
                  <a:pt x="6241" y="12722"/>
                </a:cubicBezTo>
                <a:cubicBezTo>
                  <a:pt x="5345" y="13454"/>
                  <a:pt x="4512" y="14227"/>
                  <a:pt x="3848" y="15199"/>
                </a:cubicBezTo>
                <a:cubicBezTo>
                  <a:pt x="3652" y="15484"/>
                  <a:pt x="3522" y="15852"/>
                  <a:pt x="3238" y="16067"/>
                </a:cubicBezTo>
                <a:cubicBezTo>
                  <a:pt x="2491" y="16636"/>
                  <a:pt x="2250" y="17525"/>
                  <a:pt x="1827" y="18291"/>
                </a:cubicBezTo>
                <a:cubicBezTo>
                  <a:pt x="1625" y="18654"/>
                  <a:pt x="1471" y="19042"/>
                  <a:pt x="1369" y="19446"/>
                </a:cubicBezTo>
                <a:cubicBezTo>
                  <a:pt x="1270" y="19849"/>
                  <a:pt x="1084" y="20239"/>
                  <a:pt x="979" y="20669"/>
                </a:cubicBezTo>
                <a:cubicBezTo>
                  <a:pt x="847" y="21207"/>
                  <a:pt x="509" y="21720"/>
                  <a:pt x="582" y="22293"/>
                </a:cubicBezTo>
                <a:cubicBezTo>
                  <a:pt x="657" y="22876"/>
                  <a:pt x="25" y="23336"/>
                  <a:pt x="358" y="23933"/>
                </a:cubicBezTo>
                <a:cubicBezTo>
                  <a:pt x="207" y="24911"/>
                  <a:pt x="152" y="25901"/>
                  <a:pt x="195" y="26890"/>
                </a:cubicBezTo>
                <a:cubicBezTo>
                  <a:pt x="207" y="27192"/>
                  <a:pt x="372" y="27557"/>
                  <a:pt x="231" y="27790"/>
                </a:cubicBezTo>
                <a:cubicBezTo>
                  <a:pt x="1" y="28166"/>
                  <a:pt x="554" y="28402"/>
                  <a:pt x="306" y="28724"/>
                </a:cubicBezTo>
                <a:cubicBezTo>
                  <a:pt x="45" y="29065"/>
                  <a:pt x="593" y="29232"/>
                  <a:pt x="488" y="29563"/>
                </a:cubicBezTo>
                <a:cubicBezTo>
                  <a:pt x="456" y="29663"/>
                  <a:pt x="717" y="29872"/>
                  <a:pt x="677" y="29952"/>
                </a:cubicBezTo>
                <a:cubicBezTo>
                  <a:pt x="422" y="30483"/>
                  <a:pt x="1188" y="30869"/>
                  <a:pt x="858" y="31390"/>
                </a:cubicBezTo>
                <a:cubicBezTo>
                  <a:pt x="1207" y="31568"/>
                  <a:pt x="1078" y="32011"/>
                  <a:pt x="1283" y="32219"/>
                </a:cubicBezTo>
                <a:cubicBezTo>
                  <a:pt x="1587" y="32526"/>
                  <a:pt x="1454" y="33016"/>
                  <a:pt x="1676" y="33226"/>
                </a:cubicBezTo>
                <a:cubicBezTo>
                  <a:pt x="2324" y="33839"/>
                  <a:pt x="2399" y="34822"/>
                  <a:pt x="3143" y="35354"/>
                </a:cubicBezTo>
                <a:cubicBezTo>
                  <a:pt x="3240" y="35424"/>
                  <a:pt x="3209" y="35651"/>
                  <a:pt x="3291" y="35766"/>
                </a:cubicBezTo>
                <a:cubicBezTo>
                  <a:pt x="3396" y="35914"/>
                  <a:pt x="3567" y="36014"/>
                  <a:pt x="3690" y="36151"/>
                </a:cubicBezTo>
                <a:cubicBezTo>
                  <a:pt x="4014" y="36514"/>
                  <a:pt x="4198" y="36983"/>
                  <a:pt x="4665" y="37246"/>
                </a:cubicBezTo>
                <a:cubicBezTo>
                  <a:pt x="5019" y="37446"/>
                  <a:pt x="5269" y="37827"/>
                  <a:pt x="5620" y="38036"/>
                </a:cubicBezTo>
                <a:cubicBezTo>
                  <a:pt x="6405" y="38505"/>
                  <a:pt x="7051" y="39234"/>
                  <a:pt x="8024" y="39361"/>
                </a:cubicBezTo>
                <a:cubicBezTo>
                  <a:pt x="8252" y="39693"/>
                  <a:pt x="8697" y="39461"/>
                  <a:pt x="8950" y="39717"/>
                </a:cubicBezTo>
                <a:cubicBezTo>
                  <a:pt x="9437" y="40209"/>
                  <a:pt x="10134" y="40048"/>
                  <a:pt x="10714" y="40273"/>
                </a:cubicBezTo>
                <a:cubicBezTo>
                  <a:pt x="11163" y="40449"/>
                  <a:pt x="11749" y="40283"/>
                  <a:pt x="12191" y="40468"/>
                </a:cubicBezTo>
                <a:cubicBezTo>
                  <a:pt x="12619" y="40646"/>
                  <a:pt x="13104" y="40447"/>
                  <a:pt x="13503" y="40801"/>
                </a:cubicBezTo>
                <a:cubicBezTo>
                  <a:pt x="13556" y="40849"/>
                  <a:pt x="13635" y="40863"/>
                  <a:pt x="13727" y="40863"/>
                </a:cubicBezTo>
                <a:cubicBezTo>
                  <a:pt x="13860" y="40863"/>
                  <a:pt x="14021" y="40833"/>
                  <a:pt x="14167" y="40833"/>
                </a:cubicBezTo>
                <a:cubicBezTo>
                  <a:pt x="14230" y="40833"/>
                  <a:pt x="14289" y="40838"/>
                  <a:pt x="14343" y="40854"/>
                </a:cubicBezTo>
                <a:cubicBezTo>
                  <a:pt x="15382" y="41154"/>
                  <a:pt x="16464" y="40987"/>
                  <a:pt x="17512" y="41180"/>
                </a:cubicBezTo>
                <a:cubicBezTo>
                  <a:pt x="17535" y="41184"/>
                  <a:pt x="17558" y="41185"/>
                  <a:pt x="17583" y="41185"/>
                </a:cubicBezTo>
                <a:cubicBezTo>
                  <a:pt x="17737" y="41185"/>
                  <a:pt x="17927" y="41115"/>
                  <a:pt x="18057" y="41115"/>
                </a:cubicBezTo>
                <a:cubicBezTo>
                  <a:pt x="18103" y="41115"/>
                  <a:pt x="18142" y="41125"/>
                  <a:pt x="18168" y="41149"/>
                </a:cubicBezTo>
                <a:cubicBezTo>
                  <a:pt x="18269" y="41242"/>
                  <a:pt x="18365" y="41272"/>
                  <a:pt x="18458" y="41272"/>
                </a:cubicBezTo>
                <a:cubicBezTo>
                  <a:pt x="18639" y="41272"/>
                  <a:pt x="18809" y="41157"/>
                  <a:pt x="18983" y="41157"/>
                </a:cubicBezTo>
                <a:cubicBezTo>
                  <a:pt x="19009" y="41157"/>
                  <a:pt x="19035" y="41159"/>
                  <a:pt x="19061" y="41165"/>
                </a:cubicBezTo>
                <a:cubicBezTo>
                  <a:pt x="19360" y="41232"/>
                  <a:pt x="19670" y="41261"/>
                  <a:pt x="19978" y="41281"/>
                </a:cubicBezTo>
                <a:cubicBezTo>
                  <a:pt x="20018" y="41284"/>
                  <a:pt x="20058" y="41285"/>
                  <a:pt x="20099" y="41285"/>
                </a:cubicBezTo>
                <a:cubicBezTo>
                  <a:pt x="20520" y="41285"/>
                  <a:pt x="20944" y="41150"/>
                  <a:pt x="21366" y="41150"/>
                </a:cubicBezTo>
                <a:cubicBezTo>
                  <a:pt x="21597" y="41150"/>
                  <a:pt x="21827" y="41190"/>
                  <a:pt x="22055" y="41315"/>
                </a:cubicBezTo>
                <a:cubicBezTo>
                  <a:pt x="22062" y="41319"/>
                  <a:pt x="22069" y="41320"/>
                  <a:pt x="22078" y="41320"/>
                </a:cubicBezTo>
                <a:cubicBezTo>
                  <a:pt x="22097" y="41320"/>
                  <a:pt x="22120" y="41314"/>
                  <a:pt x="22139" y="41313"/>
                </a:cubicBezTo>
                <a:cubicBezTo>
                  <a:pt x="22378" y="41298"/>
                  <a:pt x="22617" y="41296"/>
                  <a:pt x="22856" y="41296"/>
                </a:cubicBezTo>
                <a:cubicBezTo>
                  <a:pt x="23010" y="41296"/>
                  <a:pt x="23164" y="41297"/>
                  <a:pt x="23318" y="41297"/>
                </a:cubicBezTo>
                <a:cubicBezTo>
                  <a:pt x="23574" y="41297"/>
                  <a:pt x="23829" y="41293"/>
                  <a:pt x="24080" y="41276"/>
                </a:cubicBezTo>
                <a:cubicBezTo>
                  <a:pt x="24120" y="41273"/>
                  <a:pt x="24160" y="41272"/>
                  <a:pt x="24200" y="41272"/>
                </a:cubicBezTo>
                <a:cubicBezTo>
                  <a:pt x="24492" y="41272"/>
                  <a:pt x="24781" y="41338"/>
                  <a:pt x="25060" y="41338"/>
                </a:cubicBezTo>
                <a:cubicBezTo>
                  <a:pt x="25175" y="41338"/>
                  <a:pt x="25289" y="41326"/>
                  <a:pt x="25400" y="41294"/>
                </a:cubicBezTo>
                <a:cubicBezTo>
                  <a:pt x="25996" y="41123"/>
                  <a:pt x="26592" y="41170"/>
                  <a:pt x="27188" y="41138"/>
                </a:cubicBezTo>
                <a:cubicBezTo>
                  <a:pt x="27551" y="41119"/>
                  <a:pt x="27915" y="41130"/>
                  <a:pt x="28277" y="41119"/>
                </a:cubicBezTo>
                <a:cubicBezTo>
                  <a:pt x="28498" y="41112"/>
                  <a:pt x="28719" y="41109"/>
                  <a:pt x="28939" y="41109"/>
                </a:cubicBezTo>
                <a:cubicBezTo>
                  <a:pt x="29677" y="41109"/>
                  <a:pt x="30415" y="41138"/>
                  <a:pt x="31152" y="41139"/>
                </a:cubicBezTo>
                <a:cubicBezTo>
                  <a:pt x="31156" y="41139"/>
                  <a:pt x="31161" y="41139"/>
                  <a:pt x="31165" y="41139"/>
                </a:cubicBezTo>
                <a:cubicBezTo>
                  <a:pt x="32038" y="41139"/>
                  <a:pt x="32915" y="41014"/>
                  <a:pt x="33783" y="40889"/>
                </a:cubicBezTo>
                <a:cubicBezTo>
                  <a:pt x="34451" y="40794"/>
                  <a:pt x="35102" y="40571"/>
                  <a:pt x="35771" y="40482"/>
                </a:cubicBezTo>
                <a:cubicBezTo>
                  <a:pt x="36350" y="40404"/>
                  <a:pt x="36894" y="40206"/>
                  <a:pt x="37492" y="40159"/>
                </a:cubicBezTo>
                <a:cubicBezTo>
                  <a:pt x="38124" y="40109"/>
                  <a:pt x="38706" y="39579"/>
                  <a:pt x="39347" y="39445"/>
                </a:cubicBezTo>
                <a:cubicBezTo>
                  <a:pt x="40045" y="39301"/>
                  <a:pt x="40619" y="38961"/>
                  <a:pt x="41233" y="38659"/>
                </a:cubicBezTo>
                <a:cubicBezTo>
                  <a:pt x="42104" y="38230"/>
                  <a:pt x="42841" y="37633"/>
                  <a:pt x="43531" y="36968"/>
                </a:cubicBezTo>
                <a:cubicBezTo>
                  <a:pt x="43625" y="36875"/>
                  <a:pt x="43708" y="36772"/>
                  <a:pt x="43777" y="36660"/>
                </a:cubicBezTo>
                <a:cubicBezTo>
                  <a:pt x="44175" y="36011"/>
                  <a:pt x="44902" y="35632"/>
                  <a:pt x="45207" y="34907"/>
                </a:cubicBezTo>
                <a:cubicBezTo>
                  <a:pt x="45297" y="34697"/>
                  <a:pt x="45355" y="34464"/>
                  <a:pt x="45487" y="34285"/>
                </a:cubicBezTo>
                <a:cubicBezTo>
                  <a:pt x="45612" y="34116"/>
                  <a:pt x="45912" y="34035"/>
                  <a:pt x="45966" y="33863"/>
                </a:cubicBezTo>
                <a:cubicBezTo>
                  <a:pt x="46247" y="32964"/>
                  <a:pt x="46887" y="32244"/>
                  <a:pt x="47062" y="31267"/>
                </a:cubicBezTo>
                <a:cubicBezTo>
                  <a:pt x="47216" y="30408"/>
                  <a:pt x="47445" y="29545"/>
                  <a:pt x="47614" y="28684"/>
                </a:cubicBezTo>
                <a:cubicBezTo>
                  <a:pt x="47760" y="27952"/>
                  <a:pt x="47567" y="27184"/>
                  <a:pt x="47738" y="26433"/>
                </a:cubicBezTo>
                <a:cubicBezTo>
                  <a:pt x="47829" y="26033"/>
                  <a:pt x="47865" y="25605"/>
                  <a:pt x="47673" y="25184"/>
                </a:cubicBezTo>
                <a:cubicBezTo>
                  <a:pt x="47603" y="25034"/>
                  <a:pt x="47735" y="24789"/>
                  <a:pt x="47772" y="24609"/>
                </a:cubicBezTo>
                <a:lnTo>
                  <a:pt x="47507" y="24355"/>
                </a:lnTo>
                <a:cubicBezTo>
                  <a:pt x="47568" y="23992"/>
                  <a:pt x="47767" y="23599"/>
                  <a:pt x="47645" y="23402"/>
                </a:cubicBezTo>
                <a:cubicBezTo>
                  <a:pt x="47231" y="22734"/>
                  <a:pt x="47398" y="21893"/>
                  <a:pt x="46917" y="21260"/>
                </a:cubicBezTo>
                <a:cubicBezTo>
                  <a:pt x="46718" y="20996"/>
                  <a:pt x="47202" y="21082"/>
                  <a:pt x="47153" y="20811"/>
                </a:cubicBezTo>
                <a:cubicBezTo>
                  <a:pt x="46723" y="20621"/>
                  <a:pt x="46567" y="20218"/>
                  <a:pt x="46502" y="19733"/>
                </a:cubicBezTo>
                <a:cubicBezTo>
                  <a:pt x="46427" y="19172"/>
                  <a:pt x="46300" y="18644"/>
                  <a:pt x="45827" y="18215"/>
                </a:cubicBezTo>
                <a:cubicBezTo>
                  <a:pt x="45557" y="17969"/>
                  <a:pt x="45464" y="17522"/>
                  <a:pt x="45306" y="17159"/>
                </a:cubicBezTo>
                <a:cubicBezTo>
                  <a:pt x="45217" y="16951"/>
                  <a:pt x="45212" y="16688"/>
                  <a:pt x="45079" y="16523"/>
                </a:cubicBezTo>
                <a:cubicBezTo>
                  <a:pt x="44693" y="16040"/>
                  <a:pt x="44254" y="15601"/>
                  <a:pt x="43851" y="15132"/>
                </a:cubicBezTo>
                <a:cubicBezTo>
                  <a:pt x="43484" y="14702"/>
                  <a:pt x="43126" y="14262"/>
                  <a:pt x="42787" y="13812"/>
                </a:cubicBezTo>
                <a:cubicBezTo>
                  <a:pt x="42594" y="13554"/>
                  <a:pt x="42386" y="13385"/>
                  <a:pt x="42072" y="13249"/>
                </a:cubicBezTo>
                <a:cubicBezTo>
                  <a:pt x="41679" y="13078"/>
                  <a:pt x="41257" y="12838"/>
                  <a:pt x="41100" y="12350"/>
                </a:cubicBezTo>
                <a:cubicBezTo>
                  <a:pt x="41064" y="12236"/>
                  <a:pt x="40937" y="12140"/>
                  <a:pt x="40832" y="12064"/>
                </a:cubicBezTo>
                <a:cubicBezTo>
                  <a:pt x="40420" y="11765"/>
                  <a:pt x="39755" y="11811"/>
                  <a:pt x="39603" y="11152"/>
                </a:cubicBezTo>
                <a:cubicBezTo>
                  <a:pt x="39597" y="11125"/>
                  <a:pt x="39446" y="11146"/>
                  <a:pt x="39370" y="11119"/>
                </a:cubicBezTo>
                <a:cubicBezTo>
                  <a:pt x="38897" y="10954"/>
                  <a:pt x="38388" y="10846"/>
                  <a:pt x="37962" y="10597"/>
                </a:cubicBezTo>
                <a:cubicBezTo>
                  <a:pt x="37155" y="10124"/>
                  <a:pt x="36324" y="9834"/>
                  <a:pt x="35389" y="9673"/>
                </a:cubicBezTo>
                <a:cubicBezTo>
                  <a:pt x="34181" y="9465"/>
                  <a:pt x="32971" y="9286"/>
                  <a:pt x="31759" y="9106"/>
                </a:cubicBezTo>
                <a:cubicBezTo>
                  <a:pt x="31467" y="9063"/>
                  <a:pt x="31185" y="8902"/>
                  <a:pt x="30916" y="8762"/>
                </a:cubicBezTo>
                <a:cubicBezTo>
                  <a:pt x="30554" y="8571"/>
                  <a:pt x="30551" y="8140"/>
                  <a:pt x="30354" y="7836"/>
                </a:cubicBezTo>
                <a:cubicBezTo>
                  <a:pt x="30139" y="7505"/>
                  <a:pt x="29690" y="7466"/>
                  <a:pt x="29516" y="7029"/>
                </a:cubicBezTo>
                <a:cubicBezTo>
                  <a:pt x="29279" y="6438"/>
                  <a:pt x="28889" y="5897"/>
                  <a:pt x="28516" y="5383"/>
                </a:cubicBezTo>
                <a:cubicBezTo>
                  <a:pt x="28202" y="4950"/>
                  <a:pt x="27841" y="4531"/>
                  <a:pt x="27490" y="4126"/>
                </a:cubicBezTo>
                <a:cubicBezTo>
                  <a:pt x="27133" y="3714"/>
                  <a:pt x="27023" y="3123"/>
                  <a:pt x="26501" y="2836"/>
                </a:cubicBezTo>
                <a:cubicBezTo>
                  <a:pt x="26375" y="2768"/>
                  <a:pt x="26338" y="2541"/>
                  <a:pt x="26255" y="2388"/>
                </a:cubicBezTo>
                <a:cubicBezTo>
                  <a:pt x="26190" y="2267"/>
                  <a:pt x="26135" y="2067"/>
                  <a:pt x="26044" y="2046"/>
                </a:cubicBezTo>
                <a:cubicBezTo>
                  <a:pt x="25719" y="1971"/>
                  <a:pt x="25732" y="1653"/>
                  <a:pt x="25564" y="1478"/>
                </a:cubicBezTo>
                <a:cubicBezTo>
                  <a:pt x="25405" y="1313"/>
                  <a:pt x="25007" y="1173"/>
                  <a:pt x="25024" y="1077"/>
                </a:cubicBezTo>
                <a:cubicBezTo>
                  <a:pt x="25101" y="632"/>
                  <a:pt x="24606" y="840"/>
                  <a:pt x="24571" y="630"/>
                </a:cubicBezTo>
                <a:cubicBezTo>
                  <a:pt x="24488" y="133"/>
                  <a:pt x="24123" y="62"/>
                  <a:pt x="238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55"/>
          <p:cNvSpPr txBox="1">
            <a:spLocks noGrp="1"/>
          </p:cNvSpPr>
          <p:nvPr>
            <p:ph type="subTitle" idx="4294967295"/>
          </p:nvPr>
        </p:nvSpPr>
        <p:spPr>
          <a:xfrm rot="-1625888">
            <a:off x="418713" y="1840521"/>
            <a:ext cx="1514107" cy="2822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dirty="0">
                <a:solidFill>
                  <a:schemeClr val="dk1"/>
                </a:solidFill>
              </a:rPr>
              <a:t>Get up and move! Give your brain and your body a break!</a:t>
            </a:r>
            <a:endParaRPr sz="13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6975" y="234453"/>
            <a:ext cx="609600" cy="609600"/>
          </a:xfrm>
          <a:prstGeom prst="rect">
            <a:avLst/>
          </a:prstGeom>
        </p:spPr>
      </p:pic>
      <p:pic>
        <p:nvPicPr>
          <p:cNvPr id="4" name="KhfkYzUwYFk"/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3839775" y="1308656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58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mATH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59"/>
          <p:cNvSpPr txBox="1">
            <a:spLocks noGrp="1"/>
          </p:cNvSpPr>
          <p:nvPr>
            <p:ph type="ctrTitle"/>
          </p:nvPr>
        </p:nvSpPr>
        <p:spPr>
          <a:xfrm>
            <a:off x="2272125" y="0"/>
            <a:ext cx="4005600" cy="732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math to do list </a:t>
            </a:r>
            <a:endParaRPr sz="3000"/>
          </a:p>
        </p:txBody>
      </p:sp>
      <p:grpSp>
        <p:nvGrpSpPr>
          <p:cNvPr id="1242" name="Google Shape;1242;p59"/>
          <p:cNvGrpSpPr/>
          <p:nvPr/>
        </p:nvGrpSpPr>
        <p:grpSpPr>
          <a:xfrm>
            <a:off x="962051" y="1691103"/>
            <a:ext cx="5625561" cy="1396225"/>
            <a:chOff x="1753629" y="1586637"/>
            <a:chExt cx="2224806" cy="629506"/>
          </a:xfrm>
        </p:grpSpPr>
        <p:sp>
          <p:nvSpPr>
            <p:cNvPr id="1243" name="Google Shape;1243;p59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4" name="Google Shape;1244;p59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1245" name="Google Shape;1245;p59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9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7" name="Google Shape;1247;p59"/>
          <p:cNvSpPr txBox="1">
            <a:spLocks noGrp="1"/>
          </p:cNvSpPr>
          <p:nvPr>
            <p:ph type="subTitle" idx="4294967295"/>
          </p:nvPr>
        </p:nvSpPr>
        <p:spPr>
          <a:xfrm>
            <a:off x="2711025" y="1794587"/>
            <a:ext cx="3566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 dirty="0" smtClean="0"/>
              <a:t>Complete Chapter 10 Test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 dirty="0" smtClean="0"/>
              <a:t>* </a:t>
            </a:r>
            <a:r>
              <a:rPr lang="en-US" sz="1400" dirty="0" smtClean="0"/>
              <a:t>You can write your  answer on a sheet of paper or print it out.</a:t>
            </a:r>
            <a:endParaRPr sz="1400" dirty="0"/>
          </a:p>
        </p:txBody>
      </p:sp>
      <p:grpSp>
        <p:nvGrpSpPr>
          <p:cNvPr id="1251" name="Google Shape;1251;p59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1252" name="Google Shape;1252;p59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9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9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9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9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9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9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9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9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9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9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9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9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9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9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9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9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9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9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9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9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9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9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9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59"/>
          <p:cNvSpPr txBox="1">
            <a:spLocks noGrp="1"/>
          </p:cNvSpPr>
          <p:nvPr>
            <p:ph type="title" idx="4294967295"/>
          </p:nvPr>
        </p:nvSpPr>
        <p:spPr>
          <a:xfrm>
            <a:off x="1468895" y="2270911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1.</a:t>
            </a:r>
            <a:endParaRPr sz="2600" dirty="0"/>
          </a:p>
        </p:txBody>
      </p:sp>
      <p:pic>
        <p:nvPicPr>
          <p:cNvPr id="2" name="Picture 1" descr="We Can Do It Poster Free Stock Photo - Public Domain Picture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7"/>
          <a:stretch/>
        </p:blipFill>
        <p:spPr>
          <a:xfrm>
            <a:off x="3707160" y="3346275"/>
            <a:ext cx="1135530" cy="110649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384" y="61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60"/>
          <p:cNvSpPr txBox="1">
            <a:spLocks noGrp="1"/>
          </p:cNvSpPr>
          <p:nvPr>
            <p:ph type="ctrTitle"/>
          </p:nvPr>
        </p:nvSpPr>
        <p:spPr>
          <a:xfrm>
            <a:off x="1212618" y="0"/>
            <a:ext cx="5755200" cy="58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Chapter 10 Test</a:t>
            </a:r>
            <a:endParaRPr dirty="0"/>
          </a:p>
        </p:txBody>
      </p:sp>
      <p:sp>
        <p:nvSpPr>
          <p:cNvPr id="1291" name="Google Shape;1291;p60"/>
          <p:cNvSpPr txBox="1">
            <a:spLocks noGrp="1"/>
          </p:cNvSpPr>
          <p:nvPr>
            <p:ph type="body" idx="1"/>
          </p:nvPr>
        </p:nvSpPr>
        <p:spPr>
          <a:xfrm>
            <a:off x="2589218" y="3886075"/>
            <a:ext cx="4378600" cy="20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900" dirty="0"/>
          </a:p>
        </p:txBody>
      </p:sp>
      <p:sp>
        <p:nvSpPr>
          <p:cNvPr id="1292" name="Google Shape;1292;p60"/>
          <p:cNvSpPr txBox="1"/>
          <p:nvPr/>
        </p:nvSpPr>
        <p:spPr>
          <a:xfrm>
            <a:off x="939525" y="4305370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50" name="Picture 2" descr="https://lh4.googleusercontent.com/q5R_Xcte6wi8ZrFNGh9XaMA7HlTvkmRPbwFpU36XwEjSQIDWDg9UGZSNiBbRpCL9ComLmOU05mXTxCxcJRpBKD-uUFw296NPzrD8Dpp63Cvr7WjkbWTbn-X76aEoteoARTSAAN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68" y="768926"/>
            <a:ext cx="4291734" cy="395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TXLF8P3fJA8hm8MsWO-EEfjnOpRHxfbzzZublQ3bpow1ob4CQD6xi2w6AHn1jmkpCMrroX1IvBjeEhv3D36to3or6jSjmZPdldyImxblJ8nvxZoceXLSuGwddU6u4hNPkJeE2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20" y="207818"/>
            <a:ext cx="5943600" cy="46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188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DJECAM1knzC6tdQR9SYrmmC1aHU0WosRDmvxw2wWZMMGgR6tMwJXiLBo1CVLOz9AszjgXdmHgwVYUUVCBpWqM_3NGeQBsM-Dr-REJN_Yg8eddLWyM3eZFzQvfLE7qnD5Cn86-h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84" y="540326"/>
            <a:ext cx="5943600" cy="40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7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61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YOU’RE ALMOST DONE! </a:t>
            </a:r>
            <a:endParaRPr/>
          </a:p>
        </p:txBody>
      </p:sp>
      <p:sp>
        <p:nvSpPr>
          <p:cNvPr id="1311" name="Google Shape;1311;p61"/>
          <p:cNvSpPr txBox="1">
            <a:spLocks noGrp="1"/>
          </p:cNvSpPr>
          <p:nvPr>
            <p:ph type="ctrTitle" idx="5"/>
          </p:nvPr>
        </p:nvSpPr>
        <p:spPr>
          <a:xfrm>
            <a:off x="2814450" y="1680963"/>
            <a:ext cx="3515100" cy="11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Make sure you go back and check your work</a:t>
            </a:r>
            <a:endParaRPr sz="2800" dirty="0"/>
          </a:p>
        </p:txBody>
      </p:sp>
      <p:sp>
        <p:nvSpPr>
          <p:cNvPr id="1316" name="Google Shape;1316;p61"/>
          <p:cNvSpPr/>
          <p:nvPr/>
        </p:nvSpPr>
        <p:spPr>
          <a:xfrm>
            <a:off x="3876923" y="3020425"/>
            <a:ext cx="1390153" cy="1132503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4967" y="273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67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00FF"/>
                </a:solidFill>
              </a:rPr>
              <a:t>Social Studies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2"/>
          <p:cNvSpPr txBox="1">
            <a:spLocks noGrp="1"/>
          </p:cNvSpPr>
          <p:nvPr>
            <p:ph type="ctrTitle"/>
          </p:nvPr>
        </p:nvSpPr>
        <p:spPr>
          <a:xfrm>
            <a:off x="2869500" y="1339425"/>
            <a:ext cx="34050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live zoom sessions</a:t>
            </a:r>
            <a:endParaRPr/>
          </a:p>
        </p:txBody>
      </p:sp>
      <p:sp>
        <p:nvSpPr>
          <p:cNvPr id="745" name="Google Shape;745;p32"/>
          <p:cNvSpPr txBox="1">
            <a:spLocks noGrp="1"/>
          </p:cNvSpPr>
          <p:nvPr>
            <p:ph type="ctrTitle"/>
          </p:nvPr>
        </p:nvSpPr>
        <p:spPr>
          <a:xfrm>
            <a:off x="2869500" y="2430725"/>
            <a:ext cx="34050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11:30 - 12:00 pm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6:30 - 7:00 pm 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593" y="1859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63"/>
          <p:cNvSpPr txBox="1">
            <a:spLocks noGrp="1"/>
          </p:cNvSpPr>
          <p:nvPr>
            <p:ph type="ctrTitle"/>
          </p:nvPr>
        </p:nvSpPr>
        <p:spPr>
          <a:xfrm>
            <a:off x="2272125" y="195050"/>
            <a:ext cx="4005600" cy="5379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Social studies to do list </a:t>
            </a:r>
            <a:endParaRPr sz="2500"/>
          </a:p>
        </p:txBody>
      </p:sp>
      <p:grpSp>
        <p:nvGrpSpPr>
          <p:cNvPr id="1326" name="Google Shape;1326;p63"/>
          <p:cNvGrpSpPr/>
          <p:nvPr/>
        </p:nvGrpSpPr>
        <p:grpSpPr>
          <a:xfrm>
            <a:off x="998250" y="1015462"/>
            <a:ext cx="6265345" cy="2126215"/>
            <a:chOff x="745837" y="1847300"/>
            <a:chExt cx="6667388" cy="2009275"/>
          </a:xfrm>
        </p:grpSpPr>
        <p:sp>
          <p:nvSpPr>
            <p:cNvPr id="1327" name="Google Shape;1327;p63"/>
            <p:cNvSpPr/>
            <p:nvPr/>
          </p:nvSpPr>
          <p:spPr>
            <a:xfrm>
              <a:off x="745837" y="2557260"/>
              <a:ext cx="1109064" cy="589350"/>
            </a:xfrm>
            <a:custGeom>
              <a:avLst/>
              <a:gdLst/>
              <a:ahLst/>
              <a:cxnLst/>
              <a:rect l="l" t="t" r="r" b="b"/>
              <a:pathLst>
                <a:path w="75229" h="64112" extrusionOk="0">
                  <a:moveTo>
                    <a:pt x="41887" y="4626"/>
                  </a:moveTo>
                  <a:cubicBezTo>
                    <a:pt x="47489" y="4626"/>
                    <a:pt x="53298" y="6884"/>
                    <a:pt x="58685" y="12306"/>
                  </a:cubicBezTo>
                  <a:cubicBezTo>
                    <a:pt x="58916" y="12537"/>
                    <a:pt x="59201" y="12635"/>
                    <a:pt x="59486" y="12635"/>
                  </a:cubicBezTo>
                  <a:cubicBezTo>
                    <a:pt x="60128" y="12635"/>
                    <a:pt x="60778" y="12139"/>
                    <a:pt x="60854" y="11543"/>
                  </a:cubicBezTo>
                  <a:cubicBezTo>
                    <a:pt x="66281" y="21275"/>
                    <a:pt x="68428" y="31323"/>
                    <a:pt x="62881" y="42286"/>
                  </a:cubicBezTo>
                  <a:cubicBezTo>
                    <a:pt x="57711" y="52502"/>
                    <a:pt x="48612" y="59031"/>
                    <a:pt x="38428" y="59031"/>
                  </a:cubicBezTo>
                  <a:cubicBezTo>
                    <a:pt x="34250" y="59031"/>
                    <a:pt x="29890" y="57932"/>
                    <a:pt x="25544" y="55538"/>
                  </a:cubicBezTo>
                  <a:cubicBezTo>
                    <a:pt x="1" y="41474"/>
                    <a:pt x="19257" y="4626"/>
                    <a:pt x="41887" y="4626"/>
                  </a:cubicBezTo>
                  <a:close/>
                  <a:moveTo>
                    <a:pt x="39305" y="0"/>
                  </a:moveTo>
                  <a:cubicBezTo>
                    <a:pt x="33188" y="0"/>
                    <a:pt x="26964" y="2142"/>
                    <a:pt x="21588" y="6508"/>
                  </a:cubicBezTo>
                  <a:cubicBezTo>
                    <a:pt x="8695" y="16981"/>
                    <a:pt x="1731" y="44074"/>
                    <a:pt x="16346" y="56116"/>
                  </a:cubicBezTo>
                  <a:cubicBezTo>
                    <a:pt x="22887" y="61508"/>
                    <a:pt x="30274" y="64112"/>
                    <a:pt x="37494" y="64112"/>
                  </a:cubicBezTo>
                  <a:cubicBezTo>
                    <a:pt x="47185" y="64112"/>
                    <a:pt x="56575" y="59419"/>
                    <a:pt x="63208" y="50482"/>
                  </a:cubicBezTo>
                  <a:cubicBezTo>
                    <a:pt x="72711" y="37655"/>
                    <a:pt x="75228" y="15749"/>
                    <a:pt x="60156" y="5941"/>
                  </a:cubicBezTo>
                  <a:cubicBezTo>
                    <a:pt x="59966" y="5816"/>
                    <a:pt x="59765" y="5761"/>
                    <a:pt x="59568" y="5761"/>
                  </a:cubicBezTo>
                  <a:cubicBezTo>
                    <a:pt x="58720" y="5761"/>
                    <a:pt x="57958" y="6786"/>
                    <a:pt x="58489" y="7609"/>
                  </a:cubicBezTo>
                  <a:cubicBezTo>
                    <a:pt x="58990" y="8382"/>
                    <a:pt x="59470" y="9167"/>
                    <a:pt x="59938" y="9941"/>
                  </a:cubicBezTo>
                  <a:cubicBezTo>
                    <a:pt x="54481" y="3368"/>
                    <a:pt x="46977" y="0"/>
                    <a:pt x="39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3"/>
            <p:cNvSpPr/>
            <p:nvPr/>
          </p:nvSpPr>
          <p:spPr>
            <a:xfrm>
              <a:off x="1964925" y="1847300"/>
              <a:ext cx="5448300" cy="2009275"/>
            </a:xfrm>
            <a:custGeom>
              <a:avLst/>
              <a:gdLst/>
              <a:ahLst/>
              <a:cxnLst/>
              <a:rect l="l" t="t" r="r" b="b"/>
              <a:pathLst>
                <a:path w="217932" h="80371" extrusionOk="0">
                  <a:moveTo>
                    <a:pt x="212766" y="4597"/>
                  </a:moveTo>
                  <a:lnTo>
                    <a:pt x="212766" y="4597"/>
                  </a:lnTo>
                  <a:cubicBezTo>
                    <a:pt x="209322" y="27657"/>
                    <a:pt x="210542" y="51884"/>
                    <a:pt x="210183" y="75184"/>
                  </a:cubicBezTo>
                  <a:cubicBezTo>
                    <a:pt x="204892" y="74597"/>
                    <a:pt x="199498" y="74402"/>
                    <a:pt x="194072" y="74402"/>
                  </a:cubicBezTo>
                  <a:cubicBezTo>
                    <a:pt x="183874" y="74402"/>
                    <a:pt x="173563" y="75091"/>
                    <a:pt x="163604" y="75162"/>
                  </a:cubicBezTo>
                  <a:cubicBezTo>
                    <a:pt x="146483" y="75304"/>
                    <a:pt x="129362" y="75413"/>
                    <a:pt x="112252" y="75609"/>
                  </a:cubicBezTo>
                  <a:cubicBezTo>
                    <a:pt x="77465" y="75990"/>
                    <a:pt x="42700" y="76557"/>
                    <a:pt x="7934" y="77309"/>
                  </a:cubicBezTo>
                  <a:cubicBezTo>
                    <a:pt x="7956" y="77243"/>
                    <a:pt x="7967" y="77178"/>
                    <a:pt x="7967" y="77102"/>
                  </a:cubicBezTo>
                  <a:cubicBezTo>
                    <a:pt x="7281" y="53856"/>
                    <a:pt x="6431" y="30153"/>
                    <a:pt x="4763" y="6929"/>
                  </a:cubicBezTo>
                  <a:lnTo>
                    <a:pt x="4763" y="6929"/>
                  </a:lnTo>
                  <a:cubicBezTo>
                    <a:pt x="11321" y="7723"/>
                    <a:pt x="18026" y="7953"/>
                    <a:pt x="24755" y="7953"/>
                  </a:cubicBezTo>
                  <a:cubicBezTo>
                    <a:pt x="33815" y="7953"/>
                    <a:pt x="42918" y="7536"/>
                    <a:pt x="51767" y="7518"/>
                  </a:cubicBezTo>
                  <a:cubicBezTo>
                    <a:pt x="69771" y="7463"/>
                    <a:pt x="87764" y="7245"/>
                    <a:pt x="105756" y="6995"/>
                  </a:cubicBezTo>
                  <a:cubicBezTo>
                    <a:pt x="141230" y="6515"/>
                    <a:pt x="177412" y="7572"/>
                    <a:pt x="212766" y="4597"/>
                  </a:cubicBezTo>
                  <a:close/>
                  <a:moveTo>
                    <a:pt x="194929" y="0"/>
                  </a:moveTo>
                  <a:cubicBezTo>
                    <a:pt x="165245" y="0"/>
                    <a:pt x="135363" y="1864"/>
                    <a:pt x="105756" y="2287"/>
                  </a:cubicBezTo>
                  <a:cubicBezTo>
                    <a:pt x="87764" y="2548"/>
                    <a:pt x="69771" y="2701"/>
                    <a:pt x="51767" y="2897"/>
                  </a:cubicBezTo>
                  <a:cubicBezTo>
                    <a:pt x="50665" y="2908"/>
                    <a:pt x="49560" y="2913"/>
                    <a:pt x="48452" y="2913"/>
                  </a:cubicBezTo>
                  <a:cubicBezTo>
                    <a:pt x="41424" y="2913"/>
                    <a:pt x="34264" y="2714"/>
                    <a:pt x="27117" y="2714"/>
                  </a:cubicBezTo>
                  <a:cubicBezTo>
                    <a:pt x="19386" y="2714"/>
                    <a:pt x="11670" y="2947"/>
                    <a:pt x="4153" y="3921"/>
                  </a:cubicBezTo>
                  <a:cubicBezTo>
                    <a:pt x="4028" y="3852"/>
                    <a:pt x="3891" y="3819"/>
                    <a:pt x="3754" y="3819"/>
                  </a:cubicBezTo>
                  <a:cubicBezTo>
                    <a:pt x="3545" y="3819"/>
                    <a:pt x="3337" y="3896"/>
                    <a:pt x="3172" y="4041"/>
                  </a:cubicBezTo>
                  <a:cubicBezTo>
                    <a:pt x="2769" y="4096"/>
                    <a:pt x="2355" y="4128"/>
                    <a:pt x="1951" y="4183"/>
                  </a:cubicBezTo>
                  <a:cubicBezTo>
                    <a:pt x="753" y="4368"/>
                    <a:pt x="753" y="6417"/>
                    <a:pt x="1951" y="6591"/>
                  </a:cubicBezTo>
                  <a:cubicBezTo>
                    <a:pt x="2180" y="6635"/>
                    <a:pt x="2420" y="6646"/>
                    <a:pt x="2660" y="6679"/>
                  </a:cubicBezTo>
                  <a:cubicBezTo>
                    <a:pt x="1" y="29630"/>
                    <a:pt x="753" y="54902"/>
                    <a:pt x="4066" y="77636"/>
                  </a:cubicBezTo>
                  <a:cubicBezTo>
                    <a:pt x="4213" y="78616"/>
                    <a:pt x="5003" y="79058"/>
                    <a:pt x="5834" y="79058"/>
                  </a:cubicBezTo>
                  <a:cubicBezTo>
                    <a:pt x="5927" y="79058"/>
                    <a:pt x="6021" y="79053"/>
                    <a:pt x="6114" y="79042"/>
                  </a:cubicBezTo>
                  <a:cubicBezTo>
                    <a:pt x="6252" y="79561"/>
                    <a:pt x="6719" y="79925"/>
                    <a:pt x="7256" y="79925"/>
                  </a:cubicBezTo>
                  <a:cubicBezTo>
                    <a:pt x="7271" y="79925"/>
                    <a:pt x="7287" y="79925"/>
                    <a:pt x="7302" y="79924"/>
                  </a:cubicBezTo>
                  <a:cubicBezTo>
                    <a:pt x="33436" y="80152"/>
                    <a:pt x="59563" y="80271"/>
                    <a:pt x="85684" y="80271"/>
                  </a:cubicBezTo>
                  <a:cubicBezTo>
                    <a:pt x="94541" y="80271"/>
                    <a:pt x="103397" y="80257"/>
                    <a:pt x="112252" y="80230"/>
                  </a:cubicBezTo>
                  <a:cubicBezTo>
                    <a:pt x="129373" y="80186"/>
                    <a:pt x="146494" y="80066"/>
                    <a:pt x="163615" y="79968"/>
                  </a:cubicBezTo>
                  <a:cubicBezTo>
                    <a:pt x="164117" y="79965"/>
                    <a:pt x="164619" y="79964"/>
                    <a:pt x="165123" y="79964"/>
                  </a:cubicBezTo>
                  <a:cubicBezTo>
                    <a:pt x="173618" y="79964"/>
                    <a:pt x="182366" y="80370"/>
                    <a:pt x="191058" y="80370"/>
                  </a:cubicBezTo>
                  <a:cubicBezTo>
                    <a:pt x="198550" y="80370"/>
                    <a:pt x="206001" y="80068"/>
                    <a:pt x="213212" y="78944"/>
                  </a:cubicBezTo>
                  <a:cubicBezTo>
                    <a:pt x="214139" y="78802"/>
                    <a:pt x="214553" y="77854"/>
                    <a:pt x="214455" y="76982"/>
                  </a:cubicBezTo>
                  <a:cubicBezTo>
                    <a:pt x="214520" y="76818"/>
                    <a:pt x="214553" y="76644"/>
                    <a:pt x="214575" y="76470"/>
                  </a:cubicBezTo>
                  <a:cubicBezTo>
                    <a:pt x="215294" y="52581"/>
                    <a:pt x="217931" y="27744"/>
                    <a:pt x="215403" y="3954"/>
                  </a:cubicBezTo>
                  <a:cubicBezTo>
                    <a:pt x="215381" y="3856"/>
                    <a:pt x="215348" y="3758"/>
                    <a:pt x="215316" y="3671"/>
                  </a:cubicBezTo>
                  <a:cubicBezTo>
                    <a:pt x="216231" y="2439"/>
                    <a:pt x="215741" y="347"/>
                    <a:pt x="213725" y="281"/>
                  </a:cubicBezTo>
                  <a:cubicBezTo>
                    <a:pt x="207471" y="84"/>
                    <a:pt x="201204" y="0"/>
                    <a:pt x="1949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63"/>
          <p:cNvSpPr txBox="1">
            <a:spLocks noGrp="1"/>
          </p:cNvSpPr>
          <p:nvPr>
            <p:ph type="subTitle" idx="4294967295"/>
          </p:nvPr>
        </p:nvSpPr>
        <p:spPr>
          <a:xfrm>
            <a:off x="2711025" y="1544825"/>
            <a:ext cx="3566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 dirty="0">
                <a:solidFill>
                  <a:schemeClr val="dk1"/>
                </a:solidFill>
              </a:rPr>
              <a:t>Complete Week </a:t>
            </a:r>
            <a:r>
              <a:rPr lang="en" sz="1800" dirty="0" smtClean="0">
                <a:solidFill>
                  <a:schemeClr val="dk1"/>
                </a:solidFill>
              </a:rPr>
              <a:t>26 </a:t>
            </a:r>
            <a:r>
              <a:rPr lang="en" sz="1800" dirty="0">
                <a:solidFill>
                  <a:schemeClr val="dk1"/>
                </a:solidFill>
              </a:rPr>
              <a:t>on Social Studies Weekly</a:t>
            </a:r>
            <a:endParaRPr sz="1800" dirty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◆"/>
            </a:pPr>
            <a:r>
              <a:rPr lang="en" sz="1400" dirty="0" smtClean="0">
                <a:solidFill>
                  <a:schemeClr val="dk1"/>
                </a:solidFill>
              </a:rPr>
              <a:t>Communities in change 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◆"/>
            </a:pPr>
            <a:r>
              <a:rPr lang="en" sz="1400" dirty="0" smtClean="0">
                <a:solidFill>
                  <a:schemeClr val="dk1"/>
                </a:solidFill>
              </a:rPr>
              <a:t>Building Villages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900" dirty="0">
              <a:solidFill>
                <a:schemeClr val="dk1"/>
              </a:solidFill>
            </a:endParaRPr>
          </a:p>
        </p:txBody>
      </p:sp>
      <p:grpSp>
        <p:nvGrpSpPr>
          <p:cNvPr id="1330" name="Google Shape;1330;p63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1331" name="Google Shape;1331;p63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3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3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3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3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3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3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3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3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3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3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3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3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3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3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3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3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3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3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3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3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3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3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3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3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3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3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8" name="Google Shape;1358;p63"/>
          <p:cNvSpPr txBox="1"/>
          <p:nvPr/>
        </p:nvSpPr>
        <p:spPr>
          <a:xfrm>
            <a:off x="907800" y="1761463"/>
            <a:ext cx="12876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1.</a:t>
            </a:r>
            <a:endParaRPr sz="26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grpSp>
        <p:nvGrpSpPr>
          <p:cNvPr id="1359" name="Google Shape;1359;p63"/>
          <p:cNvGrpSpPr/>
          <p:nvPr/>
        </p:nvGrpSpPr>
        <p:grpSpPr>
          <a:xfrm>
            <a:off x="133249" y="189726"/>
            <a:ext cx="1332314" cy="1304719"/>
            <a:chOff x="969725" y="1893452"/>
            <a:chExt cx="1809963" cy="1772475"/>
          </a:xfrm>
        </p:grpSpPr>
        <p:sp>
          <p:nvSpPr>
            <p:cNvPr id="1360" name="Google Shape;1360;p63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3"/>
            <p:cNvSpPr/>
            <p:nvPr/>
          </p:nvSpPr>
          <p:spPr>
            <a:xfrm rot="-1011162">
              <a:off x="1142427" y="2075506"/>
              <a:ext cx="1464559" cy="1408366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3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3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3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3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1111" y="405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64"/>
          <p:cNvSpPr txBox="1"/>
          <p:nvPr/>
        </p:nvSpPr>
        <p:spPr>
          <a:xfrm>
            <a:off x="1047100" y="568675"/>
            <a:ext cx="7456800" cy="21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Char char="●"/>
            </a:pPr>
            <a:r>
              <a:rPr lang="en" sz="30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Login to social studies weekly: </a:t>
            </a:r>
            <a:r>
              <a:rPr lang="en" sz="3000" u="sng" dirty="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https://app.studiesweekly.com/online/</a:t>
            </a:r>
            <a:endParaRPr sz="3000" dirty="0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Char char="●"/>
            </a:pPr>
            <a:r>
              <a:rPr lang="en" sz="30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Click on Week </a:t>
            </a:r>
            <a:r>
              <a:rPr lang="en" sz="3000" dirty="0" smtClean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26</a:t>
            </a:r>
            <a:endParaRPr sz="30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Char char="●"/>
            </a:pPr>
            <a:r>
              <a:rPr lang="en" sz="30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Read and answer the questions for the first two </a:t>
            </a:r>
            <a:r>
              <a:rPr lang="en" sz="3000" dirty="0" smtClean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tabs</a:t>
            </a:r>
            <a:endParaRPr sz="30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</a:t>
            </a:r>
            <a:r>
              <a:rPr lang="en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*can also access the pages in the following slides *</a:t>
            </a:r>
            <a:endParaRPr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41191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6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00" y="418797"/>
            <a:ext cx="5249008" cy="434400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025" y="57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6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66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75" y="704589"/>
            <a:ext cx="5372850" cy="373432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950" y="64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71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THESE THINGS INTO MS. RESHARD</a:t>
            </a:r>
            <a:endParaRPr/>
          </a:p>
        </p:txBody>
      </p:sp>
      <p:sp>
        <p:nvSpPr>
          <p:cNvPr id="1476" name="Google Shape;1476;p71"/>
          <p:cNvSpPr txBox="1">
            <a:spLocks noGrp="1"/>
          </p:cNvSpPr>
          <p:nvPr>
            <p:ph type="body" idx="1"/>
          </p:nvPr>
        </p:nvSpPr>
        <p:spPr>
          <a:xfrm>
            <a:off x="1198317" y="1058263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n" sz="2200" dirty="0"/>
              <a:t>Math </a:t>
            </a:r>
            <a:r>
              <a:rPr lang="en" sz="2200" dirty="0" smtClean="0"/>
              <a:t>Test 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200" dirty="0" smtClean="0"/>
              <a:t>You </a:t>
            </a:r>
            <a:r>
              <a:rPr lang="en" sz="2200" dirty="0"/>
              <a:t>can turn this in my sending the picture through remind or uploading to Microsoft Teams.</a:t>
            </a:r>
            <a:endParaRPr sz="2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3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67"/>
          <p:cNvSpPr txBox="1">
            <a:spLocks noGrp="1"/>
          </p:cNvSpPr>
          <p:nvPr>
            <p:ph type="title"/>
          </p:nvPr>
        </p:nvSpPr>
        <p:spPr>
          <a:xfrm>
            <a:off x="2764764" y="1693461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</a:rPr>
              <a:t>More practice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1200" dirty="0" smtClean="0">
                <a:solidFill>
                  <a:srgbClr val="0000FF"/>
                </a:solidFill>
              </a:rPr>
              <a:t>These things are optional </a:t>
            </a:r>
            <a:endParaRPr sz="1200" dirty="0">
              <a:solidFill>
                <a:srgbClr val="0000FF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104" y="172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42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45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Spelling  tic tac toe: </a:t>
            </a:r>
            <a:endParaRPr/>
          </a:p>
        </p:txBody>
      </p:sp>
      <p:sp>
        <p:nvSpPr>
          <p:cNvPr id="1032" name="Google Shape;1032;p42"/>
          <p:cNvSpPr txBox="1"/>
          <p:nvPr/>
        </p:nvSpPr>
        <p:spPr>
          <a:xfrm>
            <a:off x="939525" y="4305370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33" name="Google Shape;1033;p42"/>
          <p:cNvPicPr preferRelativeResize="0"/>
          <p:nvPr/>
        </p:nvPicPr>
        <p:blipFill rotWithShape="1">
          <a:blip r:embed="rId5">
            <a:alphaModFix/>
          </a:blip>
          <a:srcRect l="2711" t="27096" r="6006" b="14979"/>
          <a:stretch/>
        </p:blipFill>
        <p:spPr>
          <a:xfrm>
            <a:off x="2663400" y="900875"/>
            <a:ext cx="5940050" cy="41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42"/>
          <p:cNvSpPr txBox="1">
            <a:spLocks noGrp="1"/>
          </p:cNvSpPr>
          <p:nvPr>
            <p:ph type="subTitle" idx="4294967295"/>
          </p:nvPr>
        </p:nvSpPr>
        <p:spPr>
          <a:xfrm>
            <a:off x="195300" y="2506000"/>
            <a:ext cx="2468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Pick one activity to complete! Pick a different one to complete every day of the week.</a:t>
            </a:r>
            <a:endParaRPr sz="1300"/>
          </a:p>
        </p:txBody>
      </p:sp>
      <p:sp>
        <p:nvSpPr>
          <p:cNvPr id="1035" name="Google Shape;1035;p42"/>
          <p:cNvSpPr/>
          <p:nvPr/>
        </p:nvSpPr>
        <p:spPr>
          <a:xfrm>
            <a:off x="195300" y="2300050"/>
            <a:ext cx="2234199" cy="43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/>
          <p:cNvSpPr/>
          <p:nvPr/>
        </p:nvSpPr>
        <p:spPr>
          <a:xfrm>
            <a:off x="195300" y="3672650"/>
            <a:ext cx="2234199" cy="43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925" y="130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52"/>
          <p:cNvSpPr txBox="1">
            <a:spLocks noGrp="1"/>
          </p:cNvSpPr>
          <p:nvPr>
            <p:ph type="ctrTitle"/>
          </p:nvPr>
        </p:nvSpPr>
        <p:spPr>
          <a:xfrm>
            <a:off x="2163900" y="465200"/>
            <a:ext cx="5126400" cy="750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Getting ready for your daily journal: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Writing checklist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4" name="Google Shape;1104;p52"/>
          <p:cNvSpPr txBox="1"/>
          <p:nvPr/>
        </p:nvSpPr>
        <p:spPr>
          <a:xfrm>
            <a:off x="336325" y="1369650"/>
            <a:ext cx="7340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Copy the sentence and fill in the blanks, then add one sentence all on your own!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Check your punctuation and capitalization.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Check your spelling.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Make sure you use finger spaces.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➔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Draw a picture about your writing.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105" name="Google Shape;1105;p52"/>
          <p:cNvGrpSpPr/>
          <p:nvPr/>
        </p:nvGrpSpPr>
        <p:grpSpPr>
          <a:xfrm rot="899825">
            <a:off x="7920437" y="3944559"/>
            <a:ext cx="882194" cy="989816"/>
            <a:chOff x="10529982" y="3324094"/>
            <a:chExt cx="777009" cy="928261"/>
          </a:xfrm>
        </p:grpSpPr>
        <p:sp>
          <p:nvSpPr>
            <p:cNvPr id="1106" name="Google Shape;1106;p52"/>
            <p:cNvSpPr/>
            <p:nvPr/>
          </p:nvSpPr>
          <p:spPr>
            <a:xfrm>
              <a:off x="10552465" y="3324094"/>
              <a:ext cx="482736" cy="47890"/>
            </a:xfrm>
            <a:custGeom>
              <a:avLst/>
              <a:gdLst/>
              <a:ahLst/>
              <a:cxnLst/>
              <a:rect l="l" t="t" r="r" b="b"/>
              <a:pathLst>
                <a:path w="22287" h="2211" extrusionOk="0">
                  <a:moveTo>
                    <a:pt x="20180" y="1"/>
                  </a:moveTo>
                  <a:cubicBezTo>
                    <a:pt x="18853" y="1"/>
                    <a:pt x="17513" y="199"/>
                    <a:pt x="16200" y="306"/>
                  </a:cubicBezTo>
                  <a:cubicBezTo>
                    <a:pt x="14199" y="469"/>
                    <a:pt x="12259" y="730"/>
                    <a:pt x="10238" y="730"/>
                  </a:cubicBezTo>
                  <a:cubicBezTo>
                    <a:pt x="10205" y="730"/>
                    <a:pt x="10173" y="730"/>
                    <a:pt x="10140" y="730"/>
                  </a:cubicBezTo>
                  <a:cubicBezTo>
                    <a:pt x="9926" y="729"/>
                    <a:pt x="9711" y="728"/>
                    <a:pt x="9497" y="728"/>
                  </a:cubicBezTo>
                  <a:cubicBezTo>
                    <a:pt x="7996" y="728"/>
                    <a:pt x="6502" y="758"/>
                    <a:pt x="5008" y="959"/>
                  </a:cubicBezTo>
                  <a:cubicBezTo>
                    <a:pt x="3416" y="1172"/>
                    <a:pt x="1848" y="1606"/>
                    <a:pt x="251" y="1772"/>
                  </a:cubicBezTo>
                  <a:cubicBezTo>
                    <a:pt x="7" y="1797"/>
                    <a:pt x="1" y="2207"/>
                    <a:pt x="255" y="2210"/>
                  </a:cubicBezTo>
                  <a:cubicBezTo>
                    <a:pt x="279" y="2210"/>
                    <a:pt x="302" y="2210"/>
                    <a:pt x="326" y="2210"/>
                  </a:cubicBezTo>
                  <a:cubicBezTo>
                    <a:pt x="1532" y="2210"/>
                    <a:pt x="2711" y="1940"/>
                    <a:pt x="3896" y="1735"/>
                  </a:cubicBezTo>
                  <a:cubicBezTo>
                    <a:pt x="5448" y="1466"/>
                    <a:pt x="7037" y="1382"/>
                    <a:pt x="8616" y="1382"/>
                  </a:cubicBezTo>
                  <a:cubicBezTo>
                    <a:pt x="8903" y="1382"/>
                    <a:pt x="9189" y="1384"/>
                    <a:pt x="9475" y="1389"/>
                  </a:cubicBezTo>
                  <a:cubicBezTo>
                    <a:pt x="10153" y="1402"/>
                    <a:pt x="10831" y="1416"/>
                    <a:pt x="11508" y="1416"/>
                  </a:cubicBezTo>
                  <a:cubicBezTo>
                    <a:pt x="12530" y="1416"/>
                    <a:pt x="13551" y="1384"/>
                    <a:pt x="14570" y="1270"/>
                  </a:cubicBezTo>
                  <a:cubicBezTo>
                    <a:pt x="16221" y="1084"/>
                    <a:pt x="17947" y="900"/>
                    <a:pt x="19643" y="900"/>
                  </a:cubicBezTo>
                  <a:cubicBezTo>
                    <a:pt x="20329" y="900"/>
                    <a:pt x="21011" y="930"/>
                    <a:pt x="21680" y="1003"/>
                  </a:cubicBezTo>
                  <a:cubicBezTo>
                    <a:pt x="21700" y="1005"/>
                    <a:pt x="21719" y="1006"/>
                    <a:pt x="21738" y="1006"/>
                  </a:cubicBezTo>
                  <a:cubicBezTo>
                    <a:pt x="22259" y="1006"/>
                    <a:pt x="22287" y="195"/>
                    <a:pt x="21744" y="112"/>
                  </a:cubicBezTo>
                  <a:cubicBezTo>
                    <a:pt x="21226" y="32"/>
                    <a:pt x="20704" y="1"/>
                    <a:pt x="2018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2"/>
            <p:cNvSpPr/>
            <p:nvPr/>
          </p:nvSpPr>
          <p:spPr>
            <a:xfrm>
              <a:off x="11010531" y="3326823"/>
              <a:ext cx="43082" cy="66821"/>
            </a:xfrm>
            <a:custGeom>
              <a:avLst/>
              <a:gdLst/>
              <a:ahLst/>
              <a:cxnLst/>
              <a:rect l="l" t="t" r="r" b="b"/>
              <a:pathLst>
                <a:path w="1989" h="3085" extrusionOk="0">
                  <a:moveTo>
                    <a:pt x="249" y="0"/>
                  </a:moveTo>
                  <a:cubicBezTo>
                    <a:pt x="84" y="0"/>
                    <a:pt x="0" y="222"/>
                    <a:pt x="129" y="356"/>
                  </a:cubicBezTo>
                  <a:lnTo>
                    <a:pt x="129" y="355"/>
                  </a:lnTo>
                  <a:cubicBezTo>
                    <a:pt x="288" y="522"/>
                    <a:pt x="472" y="658"/>
                    <a:pt x="641" y="815"/>
                  </a:cubicBezTo>
                  <a:cubicBezTo>
                    <a:pt x="838" y="994"/>
                    <a:pt x="911" y="1208"/>
                    <a:pt x="979" y="1462"/>
                  </a:cubicBezTo>
                  <a:cubicBezTo>
                    <a:pt x="1091" y="1876"/>
                    <a:pt x="1113" y="2304"/>
                    <a:pt x="1165" y="2728"/>
                  </a:cubicBezTo>
                  <a:cubicBezTo>
                    <a:pt x="1195" y="2969"/>
                    <a:pt x="1393" y="3085"/>
                    <a:pt x="1584" y="3085"/>
                  </a:cubicBezTo>
                  <a:cubicBezTo>
                    <a:pt x="1791" y="3085"/>
                    <a:pt x="1989" y="2948"/>
                    <a:pt x="1951" y="2689"/>
                  </a:cubicBezTo>
                  <a:cubicBezTo>
                    <a:pt x="1868" y="2125"/>
                    <a:pt x="1838" y="1540"/>
                    <a:pt x="1618" y="1009"/>
                  </a:cubicBezTo>
                  <a:cubicBezTo>
                    <a:pt x="1515" y="759"/>
                    <a:pt x="1385" y="511"/>
                    <a:pt x="1161" y="357"/>
                  </a:cubicBezTo>
                  <a:cubicBezTo>
                    <a:pt x="922" y="191"/>
                    <a:pt x="602" y="138"/>
                    <a:pt x="338" y="20"/>
                  </a:cubicBezTo>
                  <a:cubicBezTo>
                    <a:pt x="307" y="6"/>
                    <a:pt x="277" y="0"/>
                    <a:pt x="24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2"/>
            <p:cNvSpPr/>
            <p:nvPr/>
          </p:nvSpPr>
          <p:spPr>
            <a:xfrm>
              <a:off x="10544169" y="4120164"/>
              <a:ext cx="244671" cy="37927"/>
            </a:xfrm>
            <a:custGeom>
              <a:avLst/>
              <a:gdLst/>
              <a:ahLst/>
              <a:cxnLst/>
              <a:rect l="l" t="t" r="r" b="b"/>
              <a:pathLst>
                <a:path w="11296" h="1751" extrusionOk="0">
                  <a:moveTo>
                    <a:pt x="218" y="0"/>
                  </a:moveTo>
                  <a:cubicBezTo>
                    <a:pt x="84" y="0"/>
                    <a:pt x="1" y="197"/>
                    <a:pt x="139" y="292"/>
                  </a:cubicBezTo>
                  <a:cubicBezTo>
                    <a:pt x="1324" y="1105"/>
                    <a:pt x="3100" y="1045"/>
                    <a:pt x="4467" y="1180"/>
                  </a:cubicBezTo>
                  <a:cubicBezTo>
                    <a:pt x="6584" y="1389"/>
                    <a:pt x="8648" y="1705"/>
                    <a:pt x="10771" y="1751"/>
                  </a:cubicBezTo>
                  <a:cubicBezTo>
                    <a:pt x="10774" y="1751"/>
                    <a:pt x="10778" y="1751"/>
                    <a:pt x="10781" y="1751"/>
                  </a:cubicBezTo>
                  <a:cubicBezTo>
                    <a:pt x="11295" y="1751"/>
                    <a:pt x="11215" y="926"/>
                    <a:pt x="10689" y="926"/>
                  </a:cubicBezTo>
                  <a:cubicBezTo>
                    <a:pt x="10688" y="926"/>
                    <a:pt x="10686" y="926"/>
                    <a:pt x="10685" y="926"/>
                  </a:cubicBezTo>
                  <a:cubicBezTo>
                    <a:pt x="10644" y="926"/>
                    <a:pt x="10603" y="926"/>
                    <a:pt x="10563" y="926"/>
                  </a:cubicBezTo>
                  <a:cubicBezTo>
                    <a:pt x="8831" y="926"/>
                    <a:pt x="7149" y="683"/>
                    <a:pt x="5420" y="619"/>
                  </a:cubicBezTo>
                  <a:cubicBezTo>
                    <a:pt x="5211" y="612"/>
                    <a:pt x="4985" y="610"/>
                    <a:pt x="4747" y="610"/>
                  </a:cubicBezTo>
                  <a:cubicBezTo>
                    <a:pt x="4481" y="610"/>
                    <a:pt x="4200" y="612"/>
                    <a:pt x="3911" y="612"/>
                  </a:cubicBezTo>
                  <a:cubicBezTo>
                    <a:pt x="2636" y="612"/>
                    <a:pt x="1217" y="563"/>
                    <a:pt x="299" y="24"/>
                  </a:cubicBezTo>
                  <a:cubicBezTo>
                    <a:pt x="271" y="8"/>
                    <a:pt x="244" y="0"/>
                    <a:pt x="21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2"/>
            <p:cNvSpPr/>
            <p:nvPr/>
          </p:nvSpPr>
          <p:spPr>
            <a:xfrm>
              <a:off x="10537087" y="3366223"/>
              <a:ext cx="41717" cy="75463"/>
            </a:xfrm>
            <a:custGeom>
              <a:avLst/>
              <a:gdLst/>
              <a:ahLst/>
              <a:cxnLst/>
              <a:rect l="l" t="t" r="r" b="b"/>
              <a:pathLst>
                <a:path w="1926" h="3484" extrusionOk="0">
                  <a:moveTo>
                    <a:pt x="428" y="1"/>
                  </a:moveTo>
                  <a:cubicBezTo>
                    <a:pt x="294" y="1"/>
                    <a:pt x="158" y="80"/>
                    <a:pt x="125" y="240"/>
                  </a:cubicBezTo>
                  <a:cubicBezTo>
                    <a:pt x="31" y="715"/>
                    <a:pt x="0" y="1635"/>
                    <a:pt x="554" y="1848"/>
                  </a:cubicBezTo>
                  <a:cubicBezTo>
                    <a:pt x="796" y="1941"/>
                    <a:pt x="979" y="1777"/>
                    <a:pt x="1089" y="2082"/>
                  </a:cubicBezTo>
                  <a:cubicBezTo>
                    <a:pt x="1200" y="2387"/>
                    <a:pt x="1001" y="2775"/>
                    <a:pt x="660" y="2775"/>
                  </a:cubicBezTo>
                  <a:cubicBezTo>
                    <a:pt x="651" y="2775"/>
                    <a:pt x="642" y="2774"/>
                    <a:pt x="633" y="2774"/>
                  </a:cubicBezTo>
                  <a:cubicBezTo>
                    <a:pt x="624" y="2773"/>
                    <a:pt x="615" y="2773"/>
                    <a:pt x="606" y="2773"/>
                  </a:cubicBezTo>
                  <a:cubicBezTo>
                    <a:pt x="174" y="2773"/>
                    <a:pt x="153" y="3477"/>
                    <a:pt x="602" y="3483"/>
                  </a:cubicBezTo>
                  <a:cubicBezTo>
                    <a:pt x="609" y="3483"/>
                    <a:pt x="616" y="3483"/>
                    <a:pt x="622" y="3483"/>
                  </a:cubicBezTo>
                  <a:cubicBezTo>
                    <a:pt x="1408" y="3483"/>
                    <a:pt x="1926" y="2782"/>
                    <a:pt x="1778" y="2012"/>
                  </a:cubicBezTo>
                  <a:cubicBezTo>
                    <a:pt x="1714" y="1678"/>
                    <a:pt x="1492" y="1293"/>
                    <a:pt x="1142" y="1199"/>
                  </a:cubicBezTo>
                  <a:cubicBezTo>
                    <a:pt x="1121" y="1193"/>
                    <a:pt x="1079" y="1191"/>
                    <a:pt x="1031" y="1191"/>
                  </a:cubicBezTo>
                  <a:cubicBezTo>
                    <a:pt x="928" y="1191"/>
                    <a:pt x="801" y="1201"/>
                    <a:pt x="807" y="1206"/>
                  </a:cubicBezTo>
                  <a:cubicBezTo>
                    <a:pt x="742" y="1158"/>
                    <a:pt x="721" y="932"/>
                    <a:pt x="716" y="714"/>
                  </a:cubicBezTo>
                  <a:lnTo>
                    <a:pt x="716" y="714"/>
                  </a:lnTo>
                  <a:cubicBezTo>
                    <a:pt x="720" y="714"/>
                    <a:pt x="723" y="714"/>
                    <a:pt x="726" y="714"/>
                  </a:cubicBezTo>
                  <a:cubicBezTo>
                    <a:pt x="784" y="714"/>
                    <a:pt x="841" y="712"/>
                    <a:pt x="897" y="710"/>
                  </a:cubicBezTo>
                  <a:cubicBezTo>
                    <a:pt x="1084" y="705"/>
                    <a:pt x="1102" y="472"/>
                    <a:pt x="943" y="404"/>
                  </a:cubicBezTo>
                  <a:cubicBezTo>
                    <a:pt x="862" y="373"/>
                    <a:pt x="787" y="328"/>
                    <a:pt x="722" y="270"/>
                  </a:cubicBezTo>
                  <a:lnTo>
                    <a:pt x="722" y="270"/>
                  </a:lnTo>
                  <a:cubicBezTo>
                    <a:pt x="722" y="270"/>
                    <a:pt x="722" y="270"/>
                    <a:pt x="722" y="270"/>
                  </a:cubicBezTo>
                  <a:cubicBezTo>
                    <a:pt x="712" y="91"/>
                    <a:pt x="571" y="1"/>
                    <a:pt x="42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2"/>
            <p:cNvSpPr/>
            <p:nvPr/>
          </p:nvSpPr>
          <p:spPr>
            <a:xfrm>
              <a:off x="10538863" y="3438567"/>
              <a:ext cx="38468" cy="72994"/>
            </a:xfrm>
            <a:custGeom>
              <a:avLst/>
              <a:gdLst/>
              <a:ahLst/>
              <a:cxnLst/>
              <a:rect l="l" t="t" r="r" b="b"/>
              <a:pathLst>
                <a:path w="1776" h="3370" extrusionOk="0">
                  <a:moveTo>
                    <a:pt x="440" y="1"/>
                  </a:moveTo>
                  <a:cubicBezTo>
                    <a:pt x="310" y="1"/>
                    <a:pt x="179" y="78"/>
                    <a:pt x="141" y="248"/>
                  </a:cubicBezTo>
                  <a:cubicBezTo>
                    <a:pt x="58" y="614"/>
                    <a:pt x="1" y="1019"/>
                    <a:pt x="261" y="1334"/>
                  </a:cubicBezTo>
                  <a:cubicBezTo>
                    <a:pt x="466" y="1582"/>
                    <a:pt x="989" y="1617"/>
                    <a:pt x="1052" y="1931"/>
                  </a:cubicBezTo>
                  <a:cubicBezTo>
                    <a:pt x="1099" y="2174"/>
                    <a:pt x="895" y="2549"/>
                    <a:pt x="713" y="2648"/>
                  </a:cubicBezTo>
                  <a:cubicBezTo>
                    <a:pt x="578" y="2722"/>
                    <a:pt x="455" y="2650"/>
                    <a:pt x="376" y="2841"/>
                  </a:cubicBezTo>
                  <a:cubicBezTo>
                    <a:pt x="325" y="2966"/>
                    <a:pt x="364" y="3087"/>
                    <a:pt x="446" y="3185"/>
                  </a:cubicBezTo>
                  <a:cubicBezTo>
                    <a:pt x="556" y="3315"/>
                    <a:pt x="671" y="3369"/>
                    <a:pt x="784" y="3369"/>
                  </a:cubicBezTo>
                  <a:cubicBezTo>
                    <a:pt x="1235" y="3369"/>
                    <a:pt x="1668" y="2515"/>
                    <a:pt x="1725" y="2192"/>
                  </a:cubicBezTo>
                  <a:cubicBezTo>
                    <a:pt x="1775" y="1903"/>
                    <a:pt x="1725" y="1579"/>
                    <a:pt x="1541" y="1343"/>
                  </a:cubicBezTo>
                  <a:cubicBezTo>
                    <a:pt x="1450" y="1228"/>
                    <a:pt x="1335" y="1156"/>
                    <a:pt x="1207" y="1091"/>
                  </a:cubicBezTo>
                  <a:cubicBezTo>
                    <a:pt x="1152" y="1063"/>
                    <a:pt x="1077" y="1052"/>
                    <a:pt x="1027" y="1018"/>
                  </a:cubicBezTo>
                  <a:cubicBezTo>
                    <a:pt x="833" y="887"/>
                    <a:pt x="719" y="596"/>
                    <a:pt x="747" y="348"/>
                  </a:cubicBezTo>
                  <a:cubicBezTo>
                    <a:pt x="772" y="127"/>
                    <a:pt x="606" y="1"/>
                    <a:pt x="44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2"/>
            <p:cNvSpPr/>
            <p:nvPr/>
          </p:nvSpPr>
          <p:spPr>
            <a:xfrm>
              <a:off x="10552335" y="3511886"/>
              <a:ext cx="41067" cy="103600"/>
            </a:xfrm>
            <a:custGeom>
              <a:avLst/>
              <a:gdLst/>
              <a:ahLst/>
              <a:cxnLst/>
              <a:rect l="l" t="t" r="r" b="b"/>
              <a:pathLst>
                <a:path w="1896" h="4783" extrusionOk="0">
                  <a:moveTo>
                    <a:pt x="121" y="1"/>
                  </a:moveTo>
                  <a:cubicBezTo>
                    <a:pt x="65" y="1"/>
                    <a:pt x="11" y="34"/>
                    <a:pt x="9" y="103"/>
                  </a:cubicBezTo>
                  <a:cubicBezTo>
                    <a:pt x="0" y="396"/>
                    <a:pt x="75" y="297"/>
                    <a:pt x="201" y="510"/>
                  </a:cubicBezTo>
                  <a:cubicBezTo>
                    <a:pt x="235" y="533"/>
                    <a:pt x="271" y="549"/>
                    <a:pt x="310" y="559"/>
                  </a:cubicBezTo>
                  <a:cubicBezTo>
                    <a:pt x="313" y="559"/>
                    <a:pt x="316" y="559"/>
                    <a:pt x="319" y="559"/>
                  </a:cubicBezTo>
                  <a:cubicBezTo>
                    <a:pt x="656" y="559"/>
                    <a:pt x="838" y="799"/>
                    <a:pt x="868" y="1279"/>
                  </a:cubicBezTo>
                  <a:cubicBezTo>
                    <a:pt x="862" y="1455"/>
                    <a:pt x="653" y="1686"/>
                    <a:pt x="605" y="1854"/>
                  </a:cubicBezTo>
                  <a:cubicBezTo>
                    <a:pt x="494" y="2234"/>
                    <a:pt x="540" y="2187"/>
                    <a:pt x="722" y="2504"/>
                  </a:cubicBezTo>
                  <a:cubicBezTo>
                    <a:pt x="978" y="2951"/>
                    <a:pt x="1268" y="3294"/>
                    <a:pt x="879" y="3759"/>
                  </a:cubicBezTo>
                  <a:cubicBezTo>
                    <a:pt x="686" y="3990"/>
                    <a:pt x="412" y="4123"/>
                    <a:pt x="216" y="4354"/>
                  </a:cubicBezTo>
                  <a:cubicBezTo>
                    <a:pt x="52" y="4546"/>
                    <a:pt x="185" y="4782"/>
                    <a:pt x="397" y="4782"/>
                  </a:cubicBezTo>
                  <a:cubicBezTo>
                    <a:pt x="432" y="4782"/>
                    <a:pt x="469" y="4776"/>
                    <a:pt x="508" y="4761"/>
                  </a:cubicBezTo>
                  <a:cubicBezTo>
                    <a:pt x="986" y="4582"/>
                    <a:pt x="1476" y="4152"/>
                    <a:pt x="1644" y="3658"/>
                  </a:cubicBezTo>
                  <a:cubicBezTo>
                    <a:pt x="1895" y="2923"/>
                    <a:pt x="1268" y="2619"/>
                    <a:pt x="1232" y="2013"/>
                  </a:cubicBezTo>
                  <a:cubicBezTo>
                    <a:pt x="1200" y="1512"/>
                    <a:pt x="1609" y="1110"/>
                    <a:pt x="1318" y="579"/>
                  </a:cubicBezTo>
                  <a:cubicBezTo>
                    <a:pt x="1211" y="383"/>
                    <a:pt x="1065" y="271"/>
                    <a:pt x="849" y="203"/>
                  </a:cubicBezTo>
                  <a:cubicBezTo>
                    <a:pt x="760" y="175"/>
                    <a:pt x="259" y="188"/>
                    <a:pt x="244" y="97"/>
                  </a:cubicBezTo>
                  <a:cubicBezTo>
                    <a:pt x="234" y="34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2"/>
            <p:cNvSpPr/>
            <p:nvPr/>
          </p:nvSpPr>
          <p:spPr>
            <a:xfrm>
              <a:off x="10537606" y="3610504"/>
              <a:ext cx="23479" cy="71305"/>
            </a:xfrm>
            <a:custGeom>
              <a:avLst/>
              <a:gdLst/>
              <a:ahLst/>
              <a:cxnLst/>
              <a:rect l="l" t="t" r="r" b="b"/>
              <a:pathLst>
                <a:path w="1084" h="3292" extrusionOk="0">
                  <a:moveTo>
                    <a:pt x="860" y="1"/>
                  </a:moveTo>
                  <a:cubicBezTo>
                    <a:pt x="826" y="1"/>
                    <a:pt x="792" y="16"/>
                    <a:pt x="767" y="53"/>
                  </a:cubicBezTo>
                  <a:lnTo>
                    <a:pt x="768" y="53"/>
                  </a:lnTo>
                  <a:cubicBezTo>
                    <a:pt x="422" y="580"/>
                    <a:pt x="240" y="1145"/>
                    <a:pt x="190" y="1773"/>
                  </a:cubicBezTo>
                  <a:cubicBezTo>
                    <a:pt x="154" y="2242"/>
                    <a:pt x="0" y="2842"/>
                    <a:pt x="341" y="3213"/>
                  </a:cubicBezTo>
                  <a:cubicBezTo>
                    <a:pt x="388" y="3264"/>
                    <a:pt x="459" y="3291"/>
                    <a:pt x="530" y="3291"/>
                  </a:cubicBezTo>
                  <a:cubicBezTo>
                    <a:pt x="592" y="3291"/>
                    <a:pt x="655" y="3269"/>
                    <a:pt x="699" y="3222"/>
                  </a:cubicBezTo>
                  <a:cubicBezTo>
                    <a:pt x="1084" y="2815"/>
                    <a:pt x="839" y="2212"/>
                    <a:pt x="808" y="1698"/>
                  </a:cubicBezTo>
                  <a:cubicBezTo>
                    <a:pt x="775" y="1167"/>
                    <a:pt x="801" y="674"/>
                    <a:pt x="985" y="169"/>
                  </a:cubicBezTo>
                  <a:cubicBezTo>
                    <a:pt x="1017" y="79"/>
                    <a:pt x="938" y="1"/>
                    <a:pt x="86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10541115" y="3669030"/>
              <a:ext cx="35414" cy="52244"/>
            </a:xfrm>
            <a:custGeom>
              <a:avLst/>
              <a:gdLst/>
              <a:ahLst/>
              <a:cxnLst/>
              <a:rect l="l" t="t" r="r" b="b"/>
              <a:pathLst>
                <a:path w="1635" h="2412" extrusionOk="0">
                  <a:moveTo>
                    <a:pt x="399" y="1"/>
                  </a:moveTo>
                  <a:cubicBezTo>
                    <a:pt x="283" y="1"/>
                    <a:pt x="174" y="130"/>
                    <a:pt x="251" y="253"/>
                  </a:cubicBezTo>
                  <a:cubicBezTo>
                    <a:pt x="328" y="382"/>
                    <a:pt x="430" y="495"/>
                    <a:pt x="550" y="586"/>
                  </a:cubicBezTo>
                  <a:cubicBezTo>
                    <a:pt x="672" y="675"/>
                    <a:pt x="878" y="734"/>
                    <a:pt x="973" y="851"/>
                  </a:cubicBezTo>
                  <a:cubicBezTo>
                    <a:pt x="1234" y="1173"/>
                    <a:pt x="671" y="1719"/>
                    <a:pt x="367" y="1783"/>
                  </a:cubicBezTo>
                  <a:cubicBezTo>
                    <a:pt x="0" y="1859"/>
                    <a:pt x="34" y="2411"/>
                    <a:pt x="364" y="2411"/>
                  </a:cubicBezTo>
                  <a:cubicBezTo>
                    <a:pt x="386" y="2411"/>
                    <a:pt x="409" y="2409"/>
                    <a:pt x="434" y="2403"/>
                  </a:cubicBezTo>
                  <a:cubicBezTo>
                    <a:pt x="1061" y="2273"/>
                    <a:pt x="1597" y="1741"/>
                    <a:pt x="1623" y="1077"/>
                  </a:cubicBezTo>
                  <a:cubicBezTo>
                    <a:pt x="1634" y="788"/>
                    <a:pt x="1532" y="531"/>
                    <a:pt x="1269" y="386"/>
                  </a:cubicBezTo>
                  <a:cubicBezTo>
                    <a:pt x="1015" y="245"/>
                    <a:pt x="729" y="260"/>
                    <a:pt x="509" y="47"/>
                  </a:cubicBezTo>
                  <a:cubicBezTo>
                    <a:pt x="476" y="15"/>
                    <a:pt x="437" y="1"/>
                    <a:pt x="39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10539859" y="3713996"/>
              <a:ext cx="17783" cy="66734"/>
            </a:xfrm>
            <a:custGeom>
              <a:avLst/>
              <a:gdLst/>
              <a:ahLst/>
              <a:cxnLst/>
              <a:rect l="l" t="t" r="r" b="b"/>
              <a:pathLst>
                <a:path w="821" h="3081" extrusionOk="0">
                  <a:moveTo>
                    <a:pt x="262" y="1"/>
                  </a:moveTo>
                  <a:cubicBezTo>
                    <a:pt x="169" y="1"/>
                    <a:pt x="78" y="77"/>
                    <a:pt x="103" y="199"/>
                  </a:cubicBezTo>
                  <a:lnTo>
                    <a:pt x="103" y="198"/>
                  </a:lnTo>
                  <a:lnTo>
                    <a:pt x="103" y="198"/>
                  </a:lnTo>
                  <a:cubicBezTo>
                    <a:pt x="221" y="784"/>
                    <a:pt x="146" y="1376"/>
                    <a:pt x="94" y="1964"/>
                  </a:cubicBezTo>
                  <a:cubicBezTo>
                    <a:pt x="60" y="2356"/>
                    <a:pt x="0" y="2629"/>
                    <a:pt x="248" y="2964"/>
                  </a:cubicBezTo>
                  <a:cubicBezTo>
                    <a:pt x="308" y="3044"/>
                    <a:pt x="400" y="3080"/>
                    <a:pt x="490" y="3080"/>
                  </a:cubicBezTo>
                  <a:cubicBezTo>
                    <a:pt x="659" y="3080"/>
                    <a:pt x="820" y="2953"/>
                    <a:pt x="748" y="2748"/>
                  </a:cubicBezTo>
                  <a:cubicBezTo>
                    <a:pt x="593" y="2306"/>
                    <a:pt x="641" y="1771"/>
                    <a:pt x="623" y="1307"/>
                  </a:cubicBezTo>
                  <a:cubicBezTo>
                    <a:pt x="608" y="894"/>
                    <a:pt x="548" y="507"/>
                    <a:pt x="414" y="116"/>
                  </a:cubicBezTo>
                  <a:cubicBezTo>
                    <a:pt x="387" y="36"/>
                    <a:pt x="324" y="1"/>
                    <a:pt x="262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10541137" y="3762276"/>
              <a:ext cx="34418" cy="49970"/>
            </a:xfrm>
            <a:custGeom>
              <a:avLst/>
              <a:gdLst/>
              <a:ahLst/>
              <a:cxnLst/>
              <a:rect l="l" t="t" r="r" b="b"/>
              <a:pathLst>
                <a:path w="1589" h="2307" extrusionOk="0">
                  <a:moveTo>
                    <a:pt x="665" y="1"/>
                  </a:moveTo>
                  <a:cubicBezTo>
                    <a:pt x="539" y="1"/>
                    <a:pt x="405" y="35"/>
                    <a:pt x="263" y="111"/>
                  </a:cubicBezTo>
                  <a:cubicBezTo>
                    <a:pt x="158" y="168"/>
                    <a:pt x="187" y="350"/>
                    <a:pt x="302" y="350"/>
                  </a:cubicBezTo>
                  <a:cubicBezTo>
                    <a:pt x="313" y="350"/>
                    <a:pt x="324" y="349"/>
                    <a:pt x="336" y="346"/>
                  </a:cubicBezTo>
                  <a:cubicBezTo>
                    <a:pt x="401" y="328"/>
                    <a:pt x="461" y="320"/>
                    <a:pt x="515" y="320"/>
                  </a:cubicBezTo>
                  <a:cubicBezTo>
                    <a:pt x="867" y="320"/>
                    <a:pt x="978" y="673"/>
                    <a:pt x="919" y="1041"/>
                  </a:cubicBezTo>
                  <a:cubicBezTo>
                    <a:pt x="865" y="1384"/>
                    <a:pt x="724" y="1609"/>
                    <a:pt x="369" y="1655"/>
                  </a:cubicBezTo>
                  <a:cubicBezTo>
                    <a:pt x="8" y="1702"/>
                    <a:pt x="0" y="2307"/>
                    <a:pt x="379" y="2307"/>
                  </a:cubicBezTo>
                  <a:cubicBezTo>
                    <a:pt x="380" y="2307"/>
                    <a:pt x="380" y="2307"/>
                    <a:pt x="380" y="2307"/>
                  </a:cubicBezTo>
                  <a:cubicBezTo>
                    <a:pt x="1103" y="2305"/>
                    <a:pt x="1589" y="1614"/>
                    <a:pt x="1499" y="923"/>
                  </a:cubicBezTo>
                  <a:cubicBezTo>
                    <a:pt x="1435" y="432"/>
                    <a:pt x="1111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10537087" y="3803495"/>
              <a:ext cx="18671" cy="81333"/>
            </a:xfrm>
            <a:custGeom>
              <a:avLst/>
              <a:gdLst/>
              <a:ahLst/>
              <a:cxnLst/>
              <a:rect l="l" t="t" r="r" b="b"/>
              <a:pathLst>
                <a:path w="862" h="3755" extrusionOk="0">
                  <a:moveTo>
                    <a:pt x="542" y="0"/>
                  </a:moveTo>
                  <a:cubicBezTo>
                    <a:pt x="496" y="0"/>
                    <a:pt x="449" y="41"/>
                    <a:pt x="468" y="100"/>
                  </a:cubicBezTo>
                  <a:lnTo>
                    <a:pt x="468" y="101"/>
                  </a:lnTo>
                  <a:cubicBezTo>
                    <a:pt x="620" y="747"/>
                    <a:pt x="245" y="1351"/>
                    <a:pt x="151" y="1984"/>
                  </a:cubicBezTo>
                  <a:cubicBezTo>
                    <a:pt x="74" y="2499"/>
                    <a:pt x="0" y="3049"/>
                    <a:pt x="46" y="3568"/>
                  </a:cubicBezTo>
                  <a:cubicBezTo>
                    <a:pt x="57" y="3695"/>
                    <a:pt x="158" y="3755"/>
                    <a:pt x="262" y="3755"/>
                  </a:cubicBezTo>
                  <a:cubicBezTo>
                    <a:pt x="357" y="3755"/>
                    <a:pt x="455" y="3705"/>
                    <a:pt x="493" y="3609"/>
                  </a:cubicBezTo>
                  <a:cubicBezTo>
                    <a:pt x="723" y="3027"/>
                    <a:pt x="587" y="2395"/>
                    <a:pt x="644" y="1782"/>
                  </a:cubicBezTo>
                  <a:cubicBezTo>
                    <a:pt x="701" y="1169"/>
                    <a:pt x="862" y="647"/>
                    <a:pt x="611" y="53"/>
                  </a:cubicBezTo>
                  <a:cubicBezTo>
                    <a:pt x="599" y="16"/>
                    <a:pt x="570" y="0"/>
                    <a:pt x="54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10532365" y="3878958"/>
              <a:ext cx="39161" cy="104704"/>
            </a:xfrm>
            <a:custGeom>
              <a:avLst/>
              <a:gdLst/>
              <a:ahLst/>
              <a:cxnLst/>
              <a:rect l="l" t="t" r="r" b="b"/>
              <a:pathLst>
                <a:path w="1808" h="4834" extrusionOk="0">
                  <a:moveTo>
                    <a:pt x="448" y="32"/>
                  </a:moveTo>
                  <a:cubicBezTo>
                    <a:pt x="242" y="32"/>
                    <a:pt x="228" y="350"/>
                    <a:pt x="423" y="394"/>
                  </a:cubicBezTo>
                  <a:lnTo>
                    <a:pt x="424" y="394"/>
                  </a:lnTo>
                  <a:cubicBezTo>
                    <a:pt x="534" y="421"/>
                    <a:pt x="645" y="444"/>
                    <a:pt x="758" y="463"/>
                  </a:cubicBezTo>
                  <a:cubicBezTo>
                    <a:pt x="1195" y="531"/>
                    <a:pt x="1101" y="866"/>
                    <a:pt x="475" y="1471"/>
                  </a:cubicBezTo>
                  <a:cubicBezTo>
                    <a:pt x="244" y="1531"/>
                    <a:pt x="88" y="1812"/>
                    <a:pt x="272" y="2016"/>
                  </a:cubicBezTo>
                  <a:cubicBezTo>
                    <a:pt x="438" y="2201"/>
                    <a:pt x="138" y="3275"/>
                    <a:pt x="102" y="3508"/>
                  </a:cubicBezTo>
                  <a:cubicBezTo>
                    <a:pt x="29" y="3968"/>
                    <a:pt x="1" y="4266"/>
                    <a:pt x="162" y="4696"/>
                  </a:cubicBezTo>
                  <a:cubicBezTo>
                    <a:pt x="199" y="4794"/>
                    <a:pt x="270" y="4833"/>
                    <a:pt x="346" y="4833"/>
                  </a:cubicBezTo>
                  <a:cubicBezTo>
                    <a:pt x="474" y="4833"/>
                    <a:pt x="618" y="4721"/>
                    <a:pt x="638" y="4587"/>
                  </a:cubicBezTo>
                  <a:cubicBezTo>
                    <a:pt x="741" y="3894"/>
                    <a:pt x="656" y="3218"/>
                    <a:pt x="681" y="2532"/>
                  </a:cubicBezTo>
                  <a:cubicBezTo>
                    <a:pt x="703" y="1957"/>
                    <a:pt x="1293" y="1959"/>
                    <a:pt x="1565" y="1478"/>
                  </a:cubicBezTo>
                  <a:cubicBezTo>
                    <a:pt x="1751" y="1149"/>
                    <a:pt x="1808" y="689"/>
                    <a:pt x="1572" y="368"/>
                  </a:cubicBezTo>
                  <a:cubicBezTo>
                    <a:pt x="1303" y="0"/>
                    <a:pt x="860" y="45"/>
                    <a:pt x="454" y="32"/>
                  </a:cubicBezTo>
                  <a:cubicBezTo>
                    <a:pt x="452" y="32"/>
                    <a:pt x="450" y="32"/>
                    <a:pt x="448" y="32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2"/>
            <p:cNvSpPr/>
            <p:nvPr/>
          </p:nvSpPr>
          <p:spPr>
            <a:xfrm>
              <a:off x="10529982" y="3969411"/>
              <a:ext cx="39746" cy="78236"/>
            </a:xfrm>
            <a:custGeom>
              <a:avLst/>
              <a:gdLst/>
              <a:ahLst/>
              <a:cxnLst/>
              <a:rect l="l" t="t" r="r" b="b"/>
              <a:pathLst>
                <a:path w="1835" h="3612" extrusionOk="0">
                  <a:moveTo>
                    <a:pt x="527" y="0"/>
                  </a:moveTo>
                  <a:cubicBezTo>
                    <a:pt x="287" y="0"/>
                    <a:pt x="194" y="375"/>
                    <a:pt x="446" y="449"/>
                  </a:cubicBezTo>
                  <a:lnTo>
                    <a:pt x="447" y="449"/>
                  </a:lnTo>
                  <a:cubicBezTo>
                    <a:pt x="1316" y="702"/>
                    <a:pt x="746" y="1256"/>
                    <a:pt x="254" y="1469"/>
                  </a:cubicBezTo>
                  <a:cubicBezTo>
                    <a:pt x="9" y="1576"/>
                    <a:pt x="0" y="1976"/>
                    <a:pt x="236" y="2096"/>
                  </a:cubicBezTo>
                  <a:cubicBezTo>
                    <a:pt x="421" y="2192"/>
                    <a:pt x="736" y="2235"/>
                    <a:pt x="884" y="2372"/>
                  </a:cubicBezTo>
                  <a:cubicBezTo>
                    <a:pt x="1227" y="2691"/>
                    <a:pt x="601" y="2833"/>
                    <a:pt x="391" y="2975"/>
                  </a:cubicBezTo>
                  <a:cubicBezTo>
                    <a:pt x="248" y="3074"/>
                    <a:pt x="210" y="3258"/>
                    <a:pt x="334" y="3392"/>
                  </a:cubicBezTo>
                  <a:cubicBezTo>
                    <a:pt x="479" y="3547"/>
                    <a:pt x="636" y="3611"/>
                    <a:pt x="792" y="3611"/>
                  </a:cubicBezTo>
                  <a:cubicBezTo>
                    <a:pt x="1230" y="3611"/>
                    <a:pt x="1652" y="3100"/>
                    <a:pt x="1733" y="2671"/>
                  </a:cubicBezTo>
                  <a:cubicBezTo>
                    <a:pt x="1834" y="2138"/>
                    <a:pt x="1556" y="1902"/>
                    <a:pt x="1191" y="1728"/>
                  </a:cubicBezTo>
                  <a:lnTo>
                    <a:pt x="1191" y="1728"/>
                  </a:lnTo>
                  <a:cubicBezTo>
                    <a:pt x="1407" y="1533"/>
                    <a:pt x="1557" y="1286"/>
                    <a:pt x="1566" y="957"/>
                  </a:cubicBezTo>
                  <a:cubicBezTo>
                    <a:pt x="1584" y="282"/>
                    <a:pt x="1153" y="54"/>
                    <a:pt x="548" y="1"/>
                  </a:cubicBezTo>
                  <a:cubicBezTo>
                    <a:pt x="541" y="1"/>
                    <a:pt x="534" y="0"/>
                    <a:pt x="52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2"/>
            <p:cNvSpPr/>
            <p:nvPr/>
          </p:nvSpPr>
          <p:spPr>
            <a:xfrm>
              <a:off x="10530069" y="4033286"/>
              <a:ext cx="22851" cy="104141"/>
            </a:xfrm>
            <a:custGeom>
              <a:avLst/>
              <a:gdLst/>
              <a:ahLst/>
              <a:cxnLst/>
              <a:rect l="l" t="t" r="r" b="b"/>
              <a:pathLst>
                <a:path w="1055" h="4808" extrusionOk="0">
                  <a:moveTo>
                    <a:pt x="370" y="1"/>
                  </a:moveTo>
                  <a:cubicBezTo>
                    <a:pt x="229" y="1"/>
                    <a:pt x="78" y="142"/>
                    <a:pt x="141" y="320"/>
                  </a:cubicBezTo>
                  <a:lnTo>
                    <a:pt x="141" y="319"/>
                  </a:lnTo>
                  <a:lnTo>
                    <a:pt x="141" y="319"/>
                  </a:lnTo>
                  <a:cubicBezTo>
                    <a:pt x="522" y="1392"/>
                    <a:pt x="86" y="2420"/>
                    <a:pt x="28" y="3506"/>
                  </a:cubicBezTo>
                  <a:cubicBezTo>
                    <a:pt x="0" y="4014"/>
                    <a:pt x="17" y="4660"/>
                    <a:pt x="600" y="4799"/>
                  </a:cubicBezTo>
                  <a:cubicBezTo>
                    <a:pt x="625" y="4805"/>
                    <a:pt x="648" y="4807"/>
                    <a:pt x="671" y="4807"/>
                  </a:cubicBezTo>
                  <a:cubicBezTo>
                    <a:pt x="948" y="4807"/>
                    <a:pt x="1055" y="4387"/>
                    <a:pt x="833" y="4220"/>
                  </a:cubicBezTo>
                  <a:cubicBezTo>
                    <a:pt x="366" y="3866"/>
                    <a:pt x="665" y="2575"/>
                    <a:pt x="730" y="2141"/>
                  </a:cubicBezTo>
                  <a:cubicBezTo>
                    <a:pt x="834" y="1423"/>
                    <a:pt x="819" y="817"/>
                    <a:pt x="554" y="135"/>
                  </a:cubicBezTo>
                  <a:cubicBezTo>
                    <a:pt x="517" y="40"/>
                    <a:pt x="445" y="1"/>
                    <a:pt x="37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10589525" y="3352231"/>
              <a:ext cx="53067" cy="792344"/>
            </a:xfrm>
            <a:custGeom>
              <a:avLst/>
              <a:gdLst/>
              <a:ahLst/>
              <a:cxnLst/>
              <a:rect l="l" t="t" r="r" b="b"/>
              <a:pathLst>
                <a:path w="2450" h="36581" extrusionOk="0">
                  <a:moveTo>
                    <a:pt x="1838" y="0"/>
                  </a:moveTo>
                  <a:cubicBezTo>
                    <a:pt x="1809" y="0"/>
                    <a:pt x="1779" y="24"/>
                    <a:pt x="1783" y="62"/>
                  </a:cubicBezTo>
                  <a:cubicBezTo>
                    <a:pt x="2046" y="1714"/>
                    <a:pt x="1575" y="3785"/>
                    <a:pt x="1491" y="5483"/>
                  </a:cubicBezTo>
                  <a:cubicBezTo>
                    <a:pt x="1426" y="6799"/>
                    <a:pt x="1382" y="8116"/>
                    <a:pt x="1312" y="9432"/>
                  </a:cubicBezTo>
                  <a:cubicBezTo>
                    <a:pt x="1156" y="12369"/>
                    <a:pt x="1025" y="15331"/>
                    <a:pt x="953" y="18273"/>
                  </a:cubicBezTo>
                  <a:cubicBezTo>
                    <a:pt x="809" y="24268"/>
                    <a:pt x="0" y="30315"/>
                    <a:pt x="488" y="36308"/>
                  </a:cubicBezTo>
                  <a:cubicBezTo>
                    <a:pt x="503" y="36488"/>
                    <a:pt x="664" y="36580"/>
                    <a:pt x="821" y="36580"/>
                  </a:cubicBezTo>
                  <a:cubicBezTo>
                    <a:pt x="977" y="36580"/>
                    <a:pt x="1129" y="36490"/>
                    <a:pt x="1129" y="36305"/>
                  </a:cubicBezTo>
                  <a:cubicBezTo>
                    <a:pt x="1140" y="33078"/>
                    <a:pt x="975" y="29931"/>
                    <a:pt x="1260" y="26707"/>
                  </a:cubicBezTo>
                  <a:cubicBezTo>
                    <a:pt x="1546" y="23454"/>
                    <a:pt x="1463" y="20187"/>
                    <a:pt x="1558" y="16926"/>
                  </a:cubicBezTo>
                  <a:cubicBezTo>
                    <a:pt x="1637" y="14240"/>
                    <a:pt x="1604" y="11563"/>
                    <a:pt x="1681" y="8879"/>
                  </a:cubicBezTo>
                  <a:cubicBezTo>
                    <a:pt x="1720" y="7526"/>
                    <a:pt x="1796" y="6176"/>
                    <a:pt x="1890" y="4827"/>
                  </a:cubicBezTo>
                  <a:cubicBezTo>
                    <a:pt x="1996" y="3286"/>
                    <a:pt x="2449" y="1496"/>
                    <a:pt x="1888" y="34"/>
                  </a:cubicBezTo>
                  <a:cubicBezTo>
                    <a:pt x="1878" y="11"/>
                    <a:pt x="1858" y="0"/>
                    <a:pt x="183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10558660" y="3413268"/>
              <a:ext cx="412948" cy="26035"/>
            </a:xfrm>
            <a:custGeom>
              <a:avLst/>
              <a:gdLst/>
              <a:ahLst/>
              <a:cxnLst/>
              <a:rect l="l" t="t" r="r" b="b"/>
              <a:pathLst>
                <a:path w="19065" h="1202" extrusionOk="0">
                  <a:moveTo>
                    <a:pt x="18836" y="1"/>
                  </a:moveTo>
                  <a:cubicBezTo>
                    <a:pt x="18833" y="1"/>
                    <a:pt x="18831" y="1"/>
                    <a:pt x="18828" y="1"/>
                  </a:cubicBezTo>
                  <a:cubicBezTo>
                    <a:pt x="15631" y="108"/>
                    <a:pt x="12433" y="218"/>
                    <a:pt x="9236" y="306"/>
                  </a:cubicBezTo>
                  <a:cubicBezTo>
                    <a:pt x="7801" y="345"/>
                    <a:pt x="6374" y="374"/>
                    <a:pt x="4941" y="462"/>
                  </a:cubicBezTo>
                  <a:cubicBezTo>
                    <a:pt x="3968" y="521"/>
                    <a:pt x="2434" y="909"/>
                    <a:pt x="1221" y="909"/>
                  </a:cubicBezTo>
                  <a:cubicBezTo>
                    <a:pt x="841" y="909"/>
                    <a:pt x="493" y="871"/>
                    <a:pt x="203" y="773"/>
                  </a:cubicBezTo>
                  <a:cubicBezTo>
                    <a:pt x="188" y="768"/>
                    <a:pt x="173" y="766"/>
                    <a:pt x="160" y="766"/>
                  </a:cubicBezTo>
                  <a:cubicBezTo>
                    <a:pt x="49" y="766"/>
                    <a:pt x="1" y="925"/>
                    <a:pt x="117" y="982"/>
                  </a:cubicBezTo>
                  <a:cubicBezTo>
                    <a:pt x="455" y="1151"/>
                    <a:pt x="808" y="1201"/>
                    <a:pt x="1167" y="1201"/>
                  </a:cubicBezTo>
                  <a:cubicBezTo>
                    <a:pt x="1566" y="1201"/>
                    <a:pt x="1974" y="1140"/>
                    <a:pt x="2380" y="1112"/>
                  </a:cubicBezTo>
                  <a:cubicBezTo>
                    <a:pt x="4175" y="990"/>
                    <a:pt x="5970" y="821"/>
                    <a:pt x="7770" y="761"/>
                  </a:cubicBezTo>
                  <a:cubicBezTo>
                    <a:pt x="11459" y="638"/>
                    <a:pt x="15158" y="610"/>
                    <a:pt x="18840" y="356"/>
                  </a:cubicBezTo>
                  <a:cubicBezTo>
                    <a:pt x="19065" y="341"/>
                    <a:pt x="19058" y="1"/>
                    <a:pt x="1883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2"/>
            <p:cNvSpPr/>
            <p:nvPr/>
          </p:nvSpPr>
          <p:spPr>
            <a:xfrm>
              <a:off x="10604969" y="3445217"/>
              <a:ext cx="195092" cy="15227"/>
            </a:xfrm>
            <a:custGeom>
              <a:avLst/>
              <a:gdLst/>
              <a:ahLst/>
              <a:cxnLst/>
              <a:rect l="l" t="t" r="r" b="b"/>
              <a:pathLst>
                <a:path w="9007" h="703" extrusionOk="0">
                  <a:moveTo>
                    <a:pt x="8846" y="0"/>
                  </a:moveTo>
                  <a:cubicBezTo>
                    <a:pt x="8845" y="0"/>
                    <a:pt x="8844" y="0"/>
                    <a:pt x="8843" y="0"/>
                  </a:cubicBezTo>
                  <a:cubicBezTo>
                    <a:pt x="5909" y="64"/>
                    <a:pt x="2990" y="226"/>
                    <a:pt x="76" y="584"/>
                  </a:cubicBezTo>
                  <a:cubicBezTo>
                    <a:pt x="4" y="593"/>
                    <a:pt x="0" y="703"/>
                    <a:pt x="70" y="703"/>
                  </a:cubicBezTo>
                  <a:cubicBezTo>
                    <a:pt x="72" y="703"/>
                    <a:pt x="75" y="703"/>
                    <a:pt x="77" y="702"/>
                  </a:cubicBezTo>
                  <a:lnTo>
                    <a:pt x="76" y="702"/>
                  </a:lnTo>
                  <a:cubicBezTo>
                    <a:pt x="3000" y="399"/>
                    <a:pt x="5932" y="262"/>
                    <a:pt x="8870" y="213"/>
                  </a:cubicBezTo>
                  <a:cubicBezTo>
                    <a:pt x="9007" y="211"/>
                    <a:pt x="8980" y="0"/>
                    <a:pt x="8846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10572977" y="3496205"/>
              <a:ext cx="87268" cy="9574"/>
            </a:xfrm>
            <a:custGeom>
              <a:avLst/>
              <a:gdLst/>
              <a:ahLst/>
              <a:cxnLst/>
              <a:rect l="l" t="t" r="r" b="b"/>
              <a:pathLst>
                <a:path w="4029" h="442" extrusionOk="0">
                  <a:moveTo>
                    <a:pt x="3767" y="1"/>
                  </a:moveTo>
                  <a:cubicBezTo>
                    <a:pt x="3763" y="1"/>
                    <a:pt x="3759" y="1"/>
                    <a:pt x="3756" y="1"/>
                  </a:cubicBezTo>
                  <a:cubicBezTo>
                    <a:pt x="3295" y="23"/>
                    <a:pt x="2835" y="33"/>
                    <a:pt x="2374" y="33"/>
                  </a:cubicBezTo>
                  <a:cubicBezTo>
                    <a:pt x="2182" y="33"/>
                    <a:pt x="1990" y="31"/>
                    <a:pt x="1799" y="28"/>
                  </a:cubicBezTo>
                  <a:cubicBezTo>
                    <a:pt x="1788" y="28"/>
                    <a:pt x="1777" y="28"/>
                    <a:pt x="1766" y="28"/>
                  </a:cubicBezTo>
                  <a:cubicBezTo>
                    <a:pt x="1241" y="28"/>
                    <a:pt x="762" y="219"/>
                    <a:pt x="239" y="219"/>
                  </a:cubicBezTo>
                  <a:cubicBezTo>
                    <a:pt x="212" y="219"/>
                    <a:pt x="186" y="218"/>
                    <a:pt x="159" y="217"/>
                  </a:cubicBezTo>
                  <a:cubicBezTo>
                    <a:pt x="158" y="217"/>
                    <a:pt x="156" y="217"/>
                    <a:pt x="155" y="217"/>
                  </a:cubicBezTo>
                  <a:cubicBezTo>
                    <a:pt x="37" y="217"/>
                    <a:pt x="1" y="387"/>
                    <a:pt x="126" y="409"/>
                  </a:cubicBezTo>
                  <a:cubicBezTo>
                    <a:pt x="266" y="432"/>
                    <a:pt x="402" y="441"/>
                    <a:pt x="536" y="441"/>
                  </a:cubicBezTo>
                  <a:cubicBezTo>
                    <a:pt x="912" y="441"/>
                    <a:pt x="1274" y="371"/>
                    <a:pt x="1667" y="363"/>
                  </a:cubicBezTo>
                  <a:cubicBezTo>
                    <a:pt x="1751" y="361"/>
                    <a:pt x="1835" y="360"/>
                    <a:pt x="1918" y="360"/>
                  </a:cubicBezTo>
                  <a:cubicBezTo>
                    <a:pt x="2445" y="360"/>
                    <a:pt x="2973" y="391"/>
                    <a:pt x="3501" y="391"/>
                  </a:cubicBezTo>
                  <a:cubicBezTo>
                    <a:pt x="3595" y="391"/>
                    <a:pt x="3690" y="390"/>
                    <a:pt x="3784" y="388"/>
                  </a:cubicBezTo>
                  <a:cubicBezTo>
                    <a:pt x="4029" y="381"/>
                    <a:pt x="4006" y="1"/>
                    <a:pt x="376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10610449" y="3525359"/>
              <a:ext cx="68727" cy="8512"/>
            </a:xfrm>
            <a:custGeom>
              <a:avLst/>
              <a:gdLst/>
              <a:ahLst/>
              <a:cxnLst/>
              <a:rect l="l" t="t" r="r" b="b"/>
              <a:pathLst>
                <a:path w="3173" h="393" extrusionOk="0">
                  <a:moveTo>
                    <a:pt x="3028" y="0"/>
                  </a:moveTo>
                  <a:cubicBezTo>
                    <a:pt x="3026" y="0"/>
                    <a:pt x="3023" y="0"/>
                    <a:pt x="3021" y="0"/>
                  </a:cubicBezTo>
                  <a:cubicBezTo>
                    <a:pt x="2043" y="60"/>
                    <a:pt x="1067" y="140"/>
                    <a:pt x="94" y="242"/>
                  </a:cubicBezTo>
                  <a:cubicBezTo>
                    <a:pt x="0" y="251"/>
                    <a:pt x="3" y="393"/>
                    <a:pt x="94" y="393"/>
                  </a:cubicBezTo>
                  <a:cubicBezTo>
                    <a:pt x="96" y="393"/>
                    <a:pt x="99" y="393"/>
                    <a:pt x="101" y="393"/>
                  </a:cubicBezTo>
                  <a:cubicBezTo>
                    <a:pt x="1080" y="308"/>
                    <a:pt x="2062" y="245"/>
                    <a:pt x="3044" y="205"/>
                  </a:cubicBezTo>
                  <a:cubicBezTo>
                    <a:pt x="3173" y="198"/>
                    <a:pt x="3153" y="0"/>
                    <a:pt x="302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2"/>
            <p:cNvSpPr/>
            <p:nvPr/>
          </p:nvSpPr>
          <p:spPr>
            <a:xfrm>
              <a:off x="10589742" y="3572686"/>
              <a:ext cx="80987" cy="9855"/>
            </a:xfrm>
            <a:custGeom>
              <a:avLst/>
              <a:gdLst/>
              <a:ahLst/>
              <a:cxnLst/>
              <a:rect l="l" t="t" r="r" b="b"/>
              <a:pathLst>
                <a:path w="3739" h="455" extrusionOk="0">
                  <a:moveTo>
                    <a:pt x="3525" y="0"/>
                  </a:moveTo>
                  <a:cubicBezTo>
                    <a:pt x="3521" y="0"/>
                    <a:pt x="3518" y="0"/>
                    <a:pt x="3514" y="0"/>
                  </a:cubicBezTo>
                  <a:cubicBezTo>
                    <a:pt x="2668" y="49"/>
                    <a:pt x="1820" y="181"/>
                    <a:pt x="972" y="181"/>
                  </a:cubicBezTo>
                  <a:cubicBezTo>
                    <a:pt x="703" y="181"/>
                    <a:pt x="435" y="167"/>
                    <a:pt x="166" y="134"/>
                  </a:cubicBezTo>
                  <a:cubicBezTo>
                    <a:pt x="161" y="133"/>
                    <a:pt x="155" y="133"/>
                    <a:pt x="150" y="133"/>
                  </a:cubicBezTo>
                  <a:cubicBezTo>
                    <a:pt x="19" y="133"/>
                    <a:pt x="0" y="334"/>
                    <a:pt x="137" y="359"/>
                  </a:cubicBezTo>
                  <a:cubicBezTo>
                    <a:pt x="538" y="430"/>
                    <a:pt x="938" y="455"/>
                    <a:pt x="1337" y="455"/>
                  </a:cubicBezTo>
                  <a:cubicBezTo>
                    <a:pt x="2063" y="455"/>
                    <a:pt x="2788" y="374"/>
                    <a:pt x="3521" y="346"/>
                  </a:cubicBezTo>
                  <a:cubicBezTo>
                    <a:pt x="3739" y="337"/>
                    <a:pt x="3736" y="0"/>
                    <a:pt x="352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10578804" y="3611349"/>
              <a:ext cx="118220" cy="13927"/>
            </a:xfrm>
            <a:custGeom>
              <a:avLst/>
              <a:gdLst/>
              <a:ahLst/>
              <a:cxnLst/>
              <a:rect l="l" t="t" r="r" b="b"/>
              <a:pathLst>
                <a:path w="5458" h="643" extrusionOk="0">
                  <a:moveTo>
                    <a:pt x="5175" y="0"/>
                  </a:moveTo>
                  <a:cubicBezTo>
                    <a:pt x="5164" y="0"/>
                    <a:pt x="5153" y="1"/>
                    <a:pt x="5142" y="3"/>
                  </a:cubicBezTo>
                  <a:cubicBezTo>
                    <a:pt x="4371" y="114"/>
                    <a:pt x="3591" y="185"/>
                    <a:pt x="2816" y="246"/>
                  </a:cubicBezTo>
                  <a:cubicBezTo>
                    <a:pt x="2127" y="299"/>
                    <a:pt x="1410" y="410"/>
                    <a:pt x="707" y="410"/>
                  </a:cubicBezTo>
                  <a:cubicBezTo>
                    <a:pt x="517" y="410"/>
                    <a:pt x="328" y="402"/>
                    <a:pt x="141" y="382"/>
                  </a:cubicBezTo>
                  <a:cubicBezTo>
                    <a:pt x="138" y="382"/>
                    <a:pt x="134" y="382"/>
                    <a:pt x="131" y="382"/>
                  </a:cubicBezTo>
                  <a:cubicBezTo>
                    <a:pt x="30" y="382"/>
                    <a:pt x="0" y="536"/>
                    <a:pt x="107" y="552"/>
                  </a:cubicBezTo>
                  <a:cubicBezTo>
                    <a:pt x="547" y="618"/>
                    <a:pt x="994" y="642"/>
                    <a:pt x="1443" y="642"/>
                  </a:cubicBezTo>
                  <a:cubicBezTo>
                    <a:pt x="2692" y="642"/>
                    <a:pt x="3967" y="452"/>
                    <a:pt x="5196" y="430"/>
                  </a:cubicBezTo>
                  <a:cubicBezTo>
                    <a:pt x="5457" y="426"/>
                    <a:pt x="5425" y="0"/>
                    <a:pt x="517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10576183" y="3675788"/>
              <a:ext cx="138992" cy="13278"/>
            </a:xfrm>
            <a:custGeom>
              <a:avLst/>
              <a:gdLst/>
              <a:ahLst/>
              <a:cxnLst/>
              <a:rect l="l" t="t" r="r" b="b"/>
              <a:pathLst>
                <a:path w="6417" h="613" extrusionOk="0">
                  <a:moveTo>
                    <a:pt x="136" y="1"/>
                  </a:moveTo>
                  <a:cubicBezTo>
                    <a:pt x="67" y="1"/>
                    <a:pt x="1" y="80"/>
                    <a:pt x="53" y="154"/>
                  </a:cubicBezTo>
                  <a:cubicBezTo>
                    <a:pt x="328" y="532"/>
                    <a:pt x="735" y="612"/>
                    <a:pt x="1161" y="612"/>
                  </a:cubicBezTo>
                  <a:cubicBezTo>
                    <a:pt x="1336" y="612"/>
                    <a:pt x="1515" y="599"/>
                    <a:pt x="1689" y="587"/>
                  </a:cubicBezTo>
                  <a:cubicBezTo>
                    <a:pt x="3189" y="481"/>
                    <a:pt x="4706" y="458"/>
                    <a:pt x="6213" y="416"/>
                  </a:cubicBezTo>
                  <a:cubicBezTo>
                    <a:pt x="6404" y="411"/>
                    <a:pt x="6416" y="115"/>
                    <a:pt x="6231" y="115"/>
                  </a:cubicBezTo>
                  <a:cubicBezTo>
                    <a:pt x="6229" y="115"/>
                    <a:pt x="6226" y="115"/>
                    <a:pt x="6223" y="115"/>
                  </a:cubicBezTo>
                  <a:cubicBezTo>
                    <a:pt x="5006" y="164"/>
                    <a:pt x="3766" y="187"/>
                    <a:pt x="2556" y="276"/>
                  </a:cubicBezTo>
                  <a:cubicBezTo>
                    <a:pt x="2194" y="303"/>
                    <a:pt x="1682" y="415"/>
                    <a:pt x="1210" y="415"/>
                  </a:cubicBezTo>
                  <a:cubicBezTo>
                    <a:pt x="805" y="415"/>
                    <a:pt x="431" y="332"/>
                    <a:pt x="210" y="40"/>
                  </a:cubicBezTo>
                  <a:cubicBezTo>
                    <a:pt x="189" y="12"/>
                    <a:pt x="162" y="1"/>
                    <a:pt x="13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2"/>
            <p:cNvSpPr/>
            <p:nvPr/>
          </p:nvSpPr>
          <p:spPr>
            <a:xfrm>
              <a:off x="10591345" y="3721880"/>
              <a:ext cx="124827" cy="6541"/>
            </a:xfrm>
            <a:custGeom>
              <a:avLst/>
              <a:gdLst/>
              <a:ahLst/>
              <a:cxnLst/>
              <a:rect l="l" t="t" r="r" b="b"/>
              <a:pathLst>
                <a:path w="5763" h="302" extrusionOk="0">
                  <a:moveTo>
                    <a:pt x="5573" y="0"/>
                  </a:moveTo>
                  <a:cubicBezTo>
                    <a:pt x="5572" y="0"/>
                    <a:pt x="5571" y="0"/>
                    <a:pt x="5570" y="0"/>
                  </a:cubicBezTo>
                  <a:cubicBezTo>
                    <a:pt x="4669" y="16"/>
                    <a:pt x="3768" y="12"/>
                    <a:pt x="2867" y="18"/>
                  </a:cubicBezTo>
                  <a:cubicBezTo>
                    <a:pt x="2106" y="23"/>
                    <a:pt x="1341" y="140"/>
                    <a:pt x="583" y="140"/>
                  </a:cubicBezTo>
                  <a:cubicBezTo>
                    <a:pt x="417" y="140"/>
                    <a:pt x="251" y="135"/>
                    <a:pt x="86" y="121"/>
                  </a:cubicBezTo>
                  <a:cubicBezTo>
                    <a:pt x="84" y="121"/>
                    <a:pt x="82" y="121"/>
                    <a:pt x="80" y="121"/>
                  </a:cubicBezTo>
                  <a:cubicBezTo>
                    <a:pt x="13" y="121"/>
                    <a:pt x="1" y="240"/>
                    <a:pt x="71" y="248"/>
                  </a:cubicBezTo>
                  <a:cubicBezTo>
                    <a:pt x="309" y="276"/>
                    <a:pt x="547" y="286"/>
                    <a:pt x="785" y="286"/>
                  </a:cubicBezTo>
                  <a:cubicBezTo>
                    <a:pt x="1328" y="286"/>
                    <a:pt x="1871" y="235"/>
                    <a:pt x="2417" y="235"/>
                  </a:cubicBezTo>
                  <a:cubicBezTo>
                    <a:pt x="2492" y="235"/>
                    <a:pt x="2566" y="236"/>
                    <a:pt x="2641" y="238"/>
                  </a:cubicBezTo>
                  <a:cubicBezTo>
                    <a:pt x="3614" y="268"/>
                    <a:pt x="4586" y="295"/>
                    <a:pt x="5560" y="301"/>
                  </a:cubicBezTo>
                  <a:cubicBezTo>
                    <a:pt x="5560" y="301"/>
                    <a:pt x="5561" y="301"/>
                    <a:pt x="5561" y="301"/>
                  </a:cubicBezTo>
                  <a:cubicBezTo>
                    <a:pt x="5754" y="301"/>
                    <a:pt x="5763" y="0"/>
                    <a:pt x="557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2"/>
            <p:cNvSpPr/>
            <p:nvPr/>
          </p:nvSpPr>
          <p:spPr>
            <a:xfrm>
              <a:off x="10571764" y="3798405"/>
              <a:ext cx="164161" cy="12043"/>
            </a:xfrm>
            <a:custGeom>
              <a:avLst/>
              <a:gdLst/>
              <a:ahLst/>
              <a:cxnLst/>
              <a:rect l="l" t="t" r="r" b="b"/>
              <a:pathLst>
                <a:path w="7579" h="556" extrusionOk="0">
                  <a:moveTo>
                    <a:pt x="7257" y="1"/>
                  </a:moveTo>
                  <a:cubicBezTo>
                    <a:pt x="7253" y="1"/>
                    <a:pt x="7250" y="1"/>
                    <a:pt x="7246" y="1"/>
                  </a:cubicBezTo>
                  <a:cubicBezTo>
                    <a:pt x="6278" y="34"/>
                    <a:pt x="5311" y="40"/>
                    <a:pt x="4342" y="61"/>
                  </a:cubicBezTo>
                  <a:cubicBezTo>
                    <a:pt x="3594" y="77"/>
                    <a:pt x="2571" y="219"/>
                    <a:pt x="1619" y="219"/>
                  </a:cubicBezTo>
                  <a:cubicBezTo>
                    <a:pt x="1121" y="219"/>
                    <a:pt x="642" y="180"/>
                    <a:pt x="231" y="64"/>
                  </a:cubicBezTo>
                  <a:cubicBezTo>
                    <a:pt x="217" y="60"/>
                    <a:pt x="203" y="58"/>
                    <a:pt x="190" y="58"/>
                  </a:cubicBezTo>
                  <a:cubicBezTo>
                    <a:pt x="59" y="58"/>
                    <a:pt x="1" y="252"/>
                    <a:pt x="143" y="306"/>
                  </a:cubicBezTo>
                  <a:lnTo>
                    <a:pt x="142" y="306"/>
                  </a:lnTo>
                  <a:cubicBezTo>
                    <a:pt x="679" y="513"/>
                    <a:pt x="1302" y="555"/>
                    <a:pt x="1923" y="555"/>
                  </a:cubicBezTo>
                  <a:cubicBezTo>
                    <a:pt x="2351" y="555"/>
                    <a:pt x="2779" y="535"/>
                    <a:pt x="3176" y="535"/>
                  </a:cubicBezTo>
                  <a:cubicBezTo>
                    <a:pt x="3211" y="535"/>
                    <a:pt x="3246" y="535"/>
                    <a:pt x="3280" y="536"/>
                  </a:cubicBezTo>
                  <a:cubicBezTo>
                    <a:pt x="3834" y="542"/>
                    <a:pt x="4388" y="546"/>
                    <a:pt x="4941" y="546"/>
                  </a:cubicBezTo>
                  <a:cubicBezTo>
                    <a:pt x="5705" y="546"/>
                    <a:pt x="6469" y="538"/>
                    <a:pt x="7232" y="517"/>
                  </a:cubicBezTo>
                  <a:cubicBezTo>
                    <a:pt x="7561" y="509"/>
                    <a:pt x="7579" y="1"/>
                    <a:pt x="725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10562082" y="3821993"/>
              <a:ext cx="160392" cy="16678"/>
            </a:xfrm>
            <a:custGeom>
              <a:avLst/>
              <a:gdLst/>
              <a:ahLst/>
              <a:cxnLst/>
              <a:rect l="l" t="t" r="r" b="b"/>
              <a:pathLst>
                <a:path w="7405" h="770" extrusionOk="0">
                  <a:moveTo>
                    <a:pt x="7107" y="1"/>
                  </a:moveTo>
                  <a:cubicBezTo>
                    <a:pt x="7103" y="1"/>
                    <a:pt x="7100" y="1"/>
                    <a:pt x="7096" y="1"/>
                  </a:cubicBezTo>
                  <a:cubicBezTo>
                    <a:pt x="6012" y="42"/>
                    <a:pt x="4928" y="18"/>
                    <a:pt x="3846" y="60"/>
                  </a:cubicBezTo>
                  <a:cubicBezTo>
                    <a:pt x="2740" y="103"/>
                    <a:pt x="1573" y="448"/>
                    <a:pt x="475" y="448"/>
                  </a:cubicBezTo>
                  <a:cubicBezTo>
                    <a:pt x="381" y="448"/>
                    <a:pt x="289" y="445"/>
                    <a:pt x="197" y="440"/>
                  </a:cubicBezTo>
                  <a:cubicBezTo>
                    <a:pt x="193" y="440"/>
                    <a:pt x="190" y="440"/>
                    <a:pt x="186" y="440"/>
                  </a:cubicBezTo>
                  <a:cubicBezTo>
                    <a:pt x="1" y="440"/>
                    <a:pt x="0" y="721"/>
                    <a:pt x="187" y="742"/>
                  </a:cubicBezTo>
                  <a:cubicBezTo>
                    <a:pt x="359" y="762"/>
                    <a:pt x="530" y="770"/>
                    <a:pt x="701" y="770"/>
                  </a:cubicBezTo>
                  <a:cubicBezTo>
                    <a:pt x="1522" y="770"/>
                    <a:pt x="2334" y="578"/>
                    <a:pt x="3157" y="527"/>
                  </a:cubicBezTo>
                  <a:cubicBezTo>
                    <a:pt x="3683" y="494"/>
                    <a:pt x="4210" y="486"/>
                    <a:pt x="4737" y="486"/>
                  </a:cubicBezTo>
                  <a:cubicBezTo>
                    <a:pt x="5242" y="486"/>
                    <a:pt x="5746" y="493"/>
                    <a:pt x="6250" y="493"/>
                  </a:cubicBezTo>
                  <a:cubicBezTo>
                    <a:pt x="6521" y="493"/>
                    <a:pt x="6792" y="491"/>
                    <a:pt x="7063" y="484"/>
                  </a:cubicBezTo>
                  <a:cubicBezTo>
                    <a:pt x="7370" y="477"/>
                    <a:pt x="7405" y="1"/>
                    <a:pt x="710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2"/>
            <p:cNvSpPr/>
            <p:nvPr/>
          </p:nvSpPr>
          <p:spPr>
            <a:xfrm>
              <a:off x="10571396" y="3893449"/>
              <a:ext cx="160024" cy="13949"/>
            </a:xfrm>
            <a:custGeom>
              <a:avLst/>
              <a:gdLst/>
              <a:ahLst/>
              <a:cxnLst/>
              <a:rect l="l" t="t" r="r" b="b"/>
              <a:pathLst>
                <a:path w="7388" h="644" extrusionOk="0">
                  <a:moveTo>
                    <a:pt x="311" y="1"/>
                  </a:moveTo>
                  <a:cubicBezTo>
                    <a:pt x="117" y="1"/>
                    <a:pt x="1" y="287"/>
                    <a:pt x="214" y="364"/>
                  </a:cubicBezTo>
                  <a:cubicBezTo>
                    <a:pt x="822" y="584"/>
                    <a:pt x="1448" y="614"/>
                    <a:pt x="2082" y="614"/>
                  </a:cubicBezTo>
                  <a:cubicBezTo>
                    <a:pt x="2318" y="614"/>
                    <a:pt x="2554" y="610"/>
                    <a:pt x="2791" y="610"/>
                  </a:cubicBezTo>
                  <a:cubicBezTo>
                    <a:pt x="2920" y="610"/>
                    <a:pt x="3049" y="611"/>
                    <a:pt x="3179" y="615"/>
                  </a:cubicBezTo>
                  <a:cubicBezTo>
                    <a:pt x="3550" y="626"/>
                    <a:pt x="3922" y="629"/>
                    <a:pt x="4293" y="629"/>
                  </a:cubicBezTo>
                  <a:cubicBezTo>
                    <a:pt x="4783" y="629"/>
                    <a:pt x="5273" y="623"/>
                    <a:pt x="5763" y="623"/>
                  </a:cubicBezTo>
                  <a:cubicBezTo>
                    <a:pt x="6191" y="623"/>
                    <a:pt x="6618" y="627"/>
                    <a:pt x="7045" y="643"/>
                  </a:cubicBezTo>
                  <a:cubicBezTo>
                    <a:pt x="7049" y="643"/>
                    <a:pt x="7052" y="643"/>
                    <a:pt x="7056" y="643"/>
                  </a:cubicBezTo>
                  <a:cubicBezTo>
                    <a:pt x="7371" y="643"/>
                    <a:pt x="7388" y="143"/>
                    <a:pt x="7066" y="138"/>
                  </a:cubicBezTo>
                  <a:cubicBezTo>
                    <a:pt x="6937" y="136"/>
                    <a:pt x="6808" y="135"/>
                    <a:pt x="6679" y="135"/>
                  </a:cubicBezTo>
                  <a:cubicBezTo>
                    <a:pt x="5719" y="135"/>
                    <a:pt x="4761" y="188"/>
                    <a:pt x="3802" y="188"/>
                  </a:cubicBezTo>
                  <a:cubicBezTo>
                    <a:pt x="3613" y="188"/>
                    <a:pt x="3423" y="186"/>
                    <a:pt x="3234" y="181"/>
                  </a:cubicBezTo>
                  <a:cubicBezTo>
                    <a:pt x="3160" y="179"/>
                    <a:pt x="3084" y="178"/>
                    <a:pt x="3008" y="178"/>
                  </a:cubicBezTo>
                  <a:cubicBezTo>
                    <a:pt x="2641" y="178"/>
                    <a:pt x="2247" y="197"/>
                    <a:pt x="1855" y="197"/>
                  </a:cubicBezTo>
                  <a:cubicBezTo>
                    <a:pt x="1336" y="197"/>
                    <a:pt x="822" y="164"/>
                    <a:pt x="380" y="13"/>
                  </a:cubicBezTo>
                  <a:cubicBezTo>
                    <a:pt x="356" y="5"/>
                    <a:pt x="333" y="1"/>
                    <a:pt x="31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2"/>
            <p:cNvSpPr/>
            <p:nvPr/>
          </p:nvSpPr>
          <p:spPr>
            <a:xfrm>
              <a:off x="10555887" y="3937830"/>
              <a:ext cx="184175" cy="10895"/>
            </a:xfrm>
            <a:custGeom>
              <a:avLst/>
              <a:gdLst/>
              <a:ahLst/>
              <a:cxnLst/>
              <a:rect l="l" t="t" r="r" b="b"/>
              <a:pathLst>
                <a:path w="8503" h="503" extrusionOk="0">
                  <a:moveTo>
                    <a:pt x="8195" y="0"/>
                  </a:moveTo>
                  <a:cubicBezTo>
                    <a:pt x="8194" y="0"/>
                    <a:pt x="8192" y="0"/>
                    <a:pt x="8190" y="0"/>
                  </a:cubicBezTo>
                  <a:cubicBezTo>
                    <a:pt x="6222" y="39"/>
                    <a:pt x="4117" y="269"/>
                    <a:pt x="2086" y="269"/>
                  </a:cubicBezTo>
                  <a:cubicBezTo>
                    <a:pt x="1423" y="269"/>
                    <a:pt x="768" y="244"/>
                    <a:pt x="128" y="180"/>
                  </a:cubicBezTo>
                  <a:cubicBezTo>
                    <a:pt x="124" y="180"/>
                    <a:pt x="121" y="180"/>
                    <a:pt x="118" y="180"/>
                  </a:cubicBezTo>
                  <a:cubicBezTo>
                    <a:pt x="30" y="180"/>
                    <a:pt x="0" y="315"/>
                    <a:pt x="95" y="327"/>
                  </a:cubicBezTo>
                  <a:cubicBezTo>
                    <a:pt x="1101" y="462"/>
                    <a:pt x="2141" y="503"/>
                    <a:pt x="3190" y="503"/>
                  </a:cubicBezTo>
                  <a:cubicBezTo>
                    <a:pt x="4738" y="503"/>
                    <a:pt x="6307" y="415"/>
                    <a:pt x="7819" y="415"/>
                  </a:cubicBezTo>
                  <a:cubicBezTo>
                    <a:pt x="7959" y="415"/>
                    <a:pt x="8099" y="416"/>
                    <a:pt x="8238" y="417"/>
                  </a:cubicBezTo>
                  <a:cubicBezTo>
                    <a:pt x="8239" y="417"/>
                    <a:pt x="8240" y="417"/>
                    <a:pt x="8241" y="417"/>
                  </a:cubicBezTo>
                  <a:cubicBezTo>
                    <a:pt x="8502" y="417"/>
                    <a:pt x="8460" y="0"/>
                    <a:pt x="819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10561822" y="4007532"/>
              <a:ext cx="205164" cy="11718"/>
            </a:xfrm>
            <a:custGeom>
              <a:avLst/>
              <a:gdLst/>
              <a:ahLst/>
              <a:cxnLst/>
              <a:rect l="l" t="t" r="r" b="b"/>
              <a:pathLst>
                <a:path w="9472" h="541" extrusionOk="0">
                  <a:moveTo>
                    <a:pt x="7984" y="1"/>
                  </a:moveTo>
                  <a:cubicBezTo>
                    <a:pt x="5916" y="1"/>
                    <a:pt x="3833" y="191"/>
                    <a:pt x="1772" y="191"/>
                  </a:cubicBezTo>
                  <a:cubicBezTo>
                    <a:pt x="1232" y="191"/>
                    <a:pt x="693" y="178"/>
                    <a:pt x="157" y="145"/>
                  </a:cubicBezTo>
                  <a:cubicBezTo>
                    <a:pt x="154" y="145"/>
                    <a:pt x="152" y="145"/>
                    <a:pt x="149" y="145"/>
                  </a:cubicBezTo>
                  <a:cubicBezTo>
                    <a:pt x="34" y="145"/>
                    <a:pt x="1" y="319"/>
                    <a:pt x="124" y="336"/>
                  </a:cubicBezTo>
                  <a:lnTo>
                    <a:pt x="125" y="335"/>
                  </a:lnTo>
                  <a:cubicBezTo>
                    <a:pt x="1263" y="494"/>
                    <a:pt x="2427" y="535"/>
                    <a:pt x="3598" y="535"/>
                  </a:cubicBezTo>
                  <a:cubicBezTo>
                    <a:pt x="4811" y="535"/>
                    <a:pt x="6032" y="491"/>
                    <a:pt x="7241" y="491"/>
                  </a:cubicBezTo>
                  <a:cubicBezTo>
                    <a:pt x="7875" y="491"/>
                    <a:pt x="8506" y="503"/>
                    <a:pt x="9131" y="540"/>
                  </a:cubicBezTo>
                  <a:cubicBezTo>
                    <a:pt x="9137" y="540"/>
                    <a:pt x="9142" y="540"/>
                    <a:pt x="9148" y="540"/>
                  </a:cubicBezTo>
                  <a:cubicBezTo>
                    <a:pt x="9464" y="540"/>
                    <a:pt x="9472" y="36"/>
                    <a:pt x="9145" y="23"/>
                  </a:cubicBezTo>
                  <a:cubicBezTo>
                    <a:pt x="8759" y="8"/>
                    <a:pt x="8372" y="1"/>
                    <a:pt x="7984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2"/>
            <p:cNvSpPr/>
            <p:nvPr/>
          </p:nvSpPr>
          <p:spPr>
            <a:xfrm>
              <a:off x="10603128" y="4051199"/>
              <a:ext cx="149086" cy="10375"/>
            </a:xfrm>
            <a:custGeom>
              <a:avLst/>
              <a:gdLst/>
              <a:ahLst/>
              <a:cxnLst/>
              <a:rect l="l" t="t" r="r" b="b"/>
              <a:pathLst>
                <a:path w="6883" h="479" extrusionOk="0">
                  <a:moveTo>
                    <a:pt x="6576" y="0"/>
                  </a:moveTo>
                  <a:cubicBezTo>
                    <a:pt x="6574" y="0"/>
                    <a:pt x="6572" y="0"/>
                    <a:pt x="6570" y="0"/>
                  </a:cubicBezTo>
                  <a:cubicBezTo>
                    <a:pt x="5187" y="29"/>
                    <a:pt x="3784" y="152"/>
                    <a:pt x="2390" y="152"/>
                  </a:cubicBezTo>
                  <a:cubicBezTo>
                    <a:pt x="1649" y="152"/>
                    <a:pt x="910" y="117"/>
                    <a:pt x="178" y="14"/>
                  </a:cubicBezTo>
                  <a:cubicBezTo>
                    <a:pt x="171" y="13"/>
                    <a:pt x="164" y="13"/>
                    <a:pt x="158" y="13"/>
                  </a:cubicBezTo>
                  <a:cubicBezTo>
                    <a:pt x="11" y="13"/>
                    <a:pt x="1" y="246"/>
                    <a:pt x="156" y="272"/>
                  </a:cubicBezTo>
                  <a:cubicBezTo>
                    <a:pt x="1139" y="436"/>
                    <a:pt x="2137" y="478"/>
                    <a:pt x="3139" y="478"/>
                  </a:cubicBezTo>
                  <a:cubicBezTo>
                    <a:pt x="4228" y="478"/>
                    <a:pt x="5320" y="428"/>
                    <a:pt x="6399" y="428"/>
                  </a:cubicBezTo>
                  <a:cubicBezTo>
                    <a:pt x="6456" y="428"/>
                    <a:pt x="6512" y="428"/>
                    <a:pt x="6568" y="428"/>
                  </a:cubicBezTo>
                  <a:cubicBezTo>
                    <a:pt x="6568" y="428"/>
                    <a:pt x="6568" y="428"/>
                    <a:pt x="6569" y="428"/>
                  </a:cubicBezTo>
                  <a:cubicBezTo>
                    <a:pt x="6875" y="428"/>
                    <a:pt x="6882" y="0"/>
                    <a:pt x="6576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2"/>
            <p:cNvSpPr/>
            <p:nvPr/>
          </p:nvSpPr>
          <p:spPr>
            <a:xfrm>
              <a:off x="10655112" y="3369905"/>
              <a:ext cx="471018" cy="126429"/>
            </a:xfrm>
            <a:custGeom>
              <a:avLst/>
              <a:gdLst/>
              <a:ahLst/>
              <a:cxnLst/>
              <a:rect l="l" t="t" r="r" b="b"/>
              <a:pathLst>
                <a:path w="21746" h="5837" extrusionOk="0">
                  <a:moveTo>
                    <a:pt x="21204" y="0"/>
                  </a:moveTo>
                  <a:cubicBezTo>
                    <a:pt x="21201" y="0"/>
                    <a:pt x="21198" y="0"/>
                    <a:pt x="21196" y="0"/>
                  </a:cubicBezTo>
                  <a:cubicBezTo>
                    <a:pt x="17539" y="69"/>
                    <a:pt x="13932" y="1845"/>
                    <a:pt x="10373" y="2547"/>
                  </a:cubicBezTo>
                  <a:cubicBezTo>
                    <a:pt x="8680" y="2881"/>
                    <a:pt x="6993" y="3132"/>
                    <a:pt x="5330" y="3608"/>
                  </a:cubicBezTo>
                  <a:cubicBezTo>
                    <a:pt x="3595" y="4107"/>
                    <a:pt x="1961" y="4907"/>
                    <a:pt x="229" y="5413"/>
                  </a:cubicBezTo>
                  <a:cubicBezTo>
                    <a:pt x="1" y="5479"/>
                    <a:pt x="95" y="5836"/>
                    <a:pt x="311" y="5836"/>
                  </a:cubicBezTo>
                  <a:cubicBezTo>
                    <a:pt x="323" y="5836"/>
                    <a:pt x="335" y="5835"/>
                    <a:pt x="347" y="5833"/>
                  </a:cubicBezTo>
                  <a:lnTo>
                    <a:pt x="347" y="5834"/>
                  </a:lnTo>
                  <a:cubicBezTo>
                    <a:pt x="1950" y="5560"/>
                    <a:pt x="3424" y="4812"/>
                    <a:pt x="4974" y="4352"/>
                  </a:cubicBezTo>
                  <a:cubicBezTo>
                    <a:pt x="6990" y="3754"/>
                    <a:pt x="9054" y="3494"/>
                    <a:pt x="11112" y="3102"/>
                  </a:cubicBezTo>
                  <a:cubicBezTo>
                    <a:pt x="14486" y="2462"/>
                    <a:pt x="17797" y="1127"/>
                    <a:pt x="21246" y="886"/>
                  </a:cubicBezTo>
                  <a:cubicBezTo>
                    <a:pt x="21745" y="851"/>
                    <a:pt x="21705" y="0"/>
                    <a:pt x="2120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11099792" y="3371530"/>
              <a:ext cx="207200" cy="790005"/>
            </a:xfrm>
            <a:custGeom>
              <a:avLst/>
              <a:gdLst/>
              <a:ahLst/>
              <a:cxnLst/>
              <a:rect l="l" t="t" r="r" b="b"/>
              <a:pathLst>
                <a:path w="9566" h="36473" extrusionOk="0">
                  <a:moveTo>
                    <a:pt x="291" y="0"/>
                  </a:moveTo>
                  <a:cubicBezTo>
                    <a:pt x="123" y="0"/>
                    <a:pt x="0" y="249"/>
                    <a:pt x="163" y="353"/>
                  </a:cubicBezTo>
                  <a:cubicBezTo>
                    <a:pt x="2452" y="1817"/>
                    <a:pt x="2231" y="5981"/>
                    <a:pt x="2723" y="8380"/>
                  </a:cubicBezTo>
                  <a:cubicBezTo>
                    <a:pt x="3379" y="11570"/>
                    <a:pt x="3906" y="14761"/>
                    <a:pt x="4382" y="17984"/>
                  </a:cubicBezTo>
                  <a:cubicBezTo>
                    <a:pt x="5284" y="24085"/>
                    <a:pt x="6328" y="30475"/>
                    <a:pt x="8674" y="36219"/>
                  </a:cubicBezTo>
                  <a:cubicBezTo>
                    <a:pt x="8746" y="36396"/>
                    <a:pt x="8896" y="36473"/>
                    <a:pt x="9050" y="36473"/>
                  </a:cubicBezTo>
                  <a:cubicBezTo>
                    <a:pt x="9302" y="36473"/>
                    <a:pt x="9565" y="36266"/>
                    <a:pt x="9512" y="35961"/>
                  </a:cubicBezTo>
                  <a:cubicBezTo>
                    <a:pt x="8840" y="32152"/>
                    <a:pt x="7338" y="28510"/>
                    <a:pt x="6540" y="24716"/>
                  </a:cubicBezTo>
                  <a:cubicBezTo>
                    <a:pt x="5828" y="21335"/>
                    <a:pt x="5272" y="17898"/>
                    <a:pt x="4718" y="14487"/>
                  </a:cubicBezTo>
                  <a:cubicBezTo>
                    <a:pt x="4180" y="11178"/>
                    <a:pt x="3544" y="7886"/>
                    <a:pt x="2911" y="4597"/>
                  </a:cubicBezTo>
                  <a:cubicBezTo>
                    <a:pt x="2695" y="3473"/>
                    <a:pt x="2492" y="2226"/>
                    <a:pt x="1993" y="1184"/>
                  </a:cubicBezTo>
                  <a:cubicBezTo>
                    <a:pt x="1575" y="314"/>
                    <a:pt x="1259" y="185"/>
                    <a:pt x="324" y="3"/>
                  </a:cubicBezTo>
                  <a:cubicBezTo>
                    <a:pt x="312" y="1"/>
                    <a:pt x="301" y="0"/>
                    <a:pt x="291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2"/>
            <p:cNvSpPr/>
            <p:nvPr/>
          </p:nvSpPr>
          <p:spPr>
            <a:xfrm>
              <a:off x="10780220" y="4147023"/>
              <a:ext cx="513169" cy="100741"/>
            </a:xfrm>
            <a:custGeom>
              <a:avLst/>
              <a:gdLst/>
              <a:ahLst/>
              <a:cxnLst/>
              <a:rect l="l" t="t" r="r" b="b"/>
              <a:pathLst>
                <a:path w="23692" h="4651" extrusionOk="0">
                  <a:moveTo>
                    <a:pt x="23145" y="0"/>
                  </a:moveTo>
                  <a:cubicBezTo>
                    <a:pt x="23102" y="0"/>
                    <a:pt x="23059" y="9"/>
                    <a:pt x="23015" y="28"/>
                  </a:cubicBezTo>
                  <a:cubicBezTo>
                    <a:pt x="21429" y="718"/>
                    <a:pt x="19863" y="1608"/>
                    <a:pt x="18143" y="1923"/>
                  </a:cubicBezTo>
                  <a:cubicBezTo>
                    <a:pt x="16050" y="2307"/>
                    <a:pt x="13966" y="2655"/>
                    <a:pt x="11856" y="2958"/>
                  </a:cubicBezTo>
                  <a:cubicBezTo>
                    <a:pt x="9886" y="3239"/>
                    <a:pt x="7919" y="3393"/>
                    <a:pt x="5952" y="3660"/>
                  </a:cubicBezTo>
                  <a:cubicBezTo>
                    <a:pt x="4794" y="3817"/>
                    <a:pt x="3091" y="4252"/>
                    <a:pt x="1667" y="4252"/>
                  </a:cubicBezTo>
                  <a:cubicBezTo>
                    <a:pt x="1151" y="4252"/>
                    <a:pt x="672" y="4195"/>
                    <a:pt x="269" y="4046"/>
                  </a:cubicBezTo>
                  <a:cubicBezTo>
                    <a:pt x="253" y="4040"/>
                    <a:pt x="238" y="4038"/>
                    <a:pt x="223" y="4038"/>
                  </a:cubicBezTo>
                  <a:cubicBezTo>
                    <a:pt x="84" y="4038"/>
                    <a:pt x="1" y="4264"/>
                    <a:pt x="147" y="4331"/>
                  </a:cubicBezTo>
                  <a:cubicBezTo>
                    <a:pt x="682" y="4576"/>
                    <a:pt x="1273" y="4651"/>
                    <a:pt x="1876" y="4651"/>
                  </a:cubicBezTo>
                  <a:cubicBezTo>
                    <a:pt x="2612" y="4651"/>
                    <a:pt x="3366" y="4539"/>
                    <a:pt x="4056" y="4490"/>
                  </a:cubicBezTo>
                  <a:cubicBezTo>
                    <a:pt x="6489" y="4316"/>
                    <a:pt x="8864" y="4176"/>
                    <a:pt x="11274" y="3838"/>
                  </a:cubicBezTo>
                  <a:cubicBezTo>
                    <a:pt x="13633" y="3506"/>
                    <a:pt x="15966" y="3174"/>
                    <a:pt x="18319" y="2809"/>
                  </a:cubicBezTo>
                  <a:cubicBezTo>
                    <a:pt x="19976" y="2552"/>
                    <a:pt x="22198" y="1816"/>
                    <a:pt x="23440" y="669"/>
                  </a:cubicBezTo>
                  <a:cubicBezTo>
                    <a:pt x="23692" y="438"/>
                    <a:pt x="23448" y="0"/>
                    <a:pt x="2314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2"/>
            <p:cNvSpPr/>
            <p:nvPr/>
          </p:nvSpPr>
          <p:spPr>
            <a:xfrm>
              <a:off x="10644022" y="3492479"/>
              <a:ext cx="47609" cy="73861"/>
            </a:xfrm>
            <a:custGeom>
              <a:avLst/>
              <a:gdLst/>
              <a:ahLst/>
              <a:cxnLst/>
              <a:rect l="l" t="t" r="r" b="b"/>
              <a:pathLst>
                <a:path w="2198" h="3410" extrusionOk="0">
                  <a:moveTo>
                    <a:pt x="357" y="0"/>
                  </a:moveTo>
                  <a:cubicBezTo>
                    <a:pt x="196" y="0"/>
                    <a:pt x="16" y="136"/>
                    <a:pt x="12" y="324"/>
                  </a:cubicBezTo>
                  <a:cubicBezTo>
                    <a:pt x="1" y="798"/>
                    <a:pt x="147" y="1720"/>
                    <a:pt x="736" y="1812"/>
                  </a:cubicBezTo>
                  <a:cubicBezTo>
                    <a:pt x="764" y="1816"/>
                    <a:pt x="791" y="1818"/>
                    <a:pt x="816" y="1818"/>
                  </a:cubicBezTo>
                  <a:cubicBezTo>
                    <a:pt x="916" y="1818"/>
                    <a:pt x="997" y="1791"/>
                    <a:pt x="1068" y="1791"/>
                  </a:cubicBezTo>
                  <a:cubicBezTo>
                    <a:pt x="1149" y="1791"/>
                    <a:pt x="1219" y="1825"/>
                    <a:pt x="1294" y="1970"/>
                  </a:cubicBezTo>
                  <a:cubicBezTo>
                    <a:pt x="1455" y="2283"/>
                    <a:pt x="1282" y="2669"/>
                    <a:pt x="926" y="2710"/>
                  </a:cubicBezTo>
                  <a:cubicBezTo>
                    <a:pt x="498" y="2760"/>
                    <a:pt x="608" y="3410"/>
                    <a:pt x="1012" y="3410"/>
                  </a:cubicBezTo>
                  <a:cubicBezTo>
                    <a:pt x="1033" y="3410"/>
                    <a:pt x="1054" y="3408"/>
                    <a:pt x="1077" y="3405"/>
                  </a:cubicBezTo>
                  <a:cubicBezTo>
                    <a:pt x="1823" y="3284"/>
                    <a:pt x="2198" y="2521"/>
                    <a:pt x="1972" y="1827"/>
                  </a:cubicBezTo>
                  <a:cubicBezTo>
                    <a:pt x="1869" y="1510"/>
                    <a:pt x="1624" y="1171"/>
                    <a:pt x="1283" y="1080"/>
                  </a:cubicBezTo>
                  <a:cubicBezTo>
                    <a:pt x="1260" y="1074"/>
                    <a:pt x="1237" y="1072"/>
                    <a:pt x="1214" y="1072"/>
                  </a:cubicBezTo>
                  <a:cubicBezTo>
                    <a:pt x="1111" y="1072"/>
                    <a:pt x="1008" y="1120"/>
                    <a:pt x="918" y="1120"/>
                  </a:cubicBezTo>
                  <a:cubicBezTo>
                    <a:pt x="903" y="1120"/>
                    <a:pt x="889" y="1119"/>
                    <a:pt x="876" y="1116"/>
                  </a:cubicBezTo>
                  <a:cubicBezTo>
                    <a:pt x="763" y="1091"/>
                    <a:pt x="789" y="1011"/>
                    <a:pt x="740" y="812"/>
                  </a:cubicBezTo>
                  <a:cubicBezTo>
                    <a:pt x="727" y="760"/>
                    <a:pt x="714" y="708"/>
                    <a:pt x="700" y="656"/>
                  </a:cubicBezTo>
                  <a:lnTo>
                    <a:pt x="700" y="656"/>
                  </a:lnTo>
                  <a:cubicBezTo>
                    <a:pt x="755" y="647"/>
                    <a:pt x="810" y="635"/>
                    <a:pt x="867" y="624"/>
                  </a:cubicBezTo>
                  <a:cubicBezTo>
                    <a:pt x="1017" y="595"/>
                    <a:pt x="1022" y="358"/>
                    <a:pt x="872" y="323"/>
                  </a:cubicBezTo>
                  <a:cubicBezTo>
                    <a:pt x="770" y="310"/>
                    <a:pt x="674" y="268"/>
                    <a:pt x="596" y="201"/>
                  </a:cubicBezTo>
                  <a:cubicBezTo>
                    <a:pt x="562" y="59"/>
                    <a:pt x="463" y="0"/>
                    <a:pt x="35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10658512" y="3563416"/>
              <a:ext cx="41847" cy="70373"/>
            </a:xfrm>
            <a:custGeom>
              <a:avLst/>
              <a:gdLst/>
              <a:ahLst/>
              <a:cxnLst/>
              <a:rect l="l" t="t" r="r" b="b"/>
              <a:pathLst>
                <a:path w="1932" h="3249" extrusionOk="0">
                  <a:moveTo>
                    <a:pt x="314" y="0"/>
                  </a:moveTo>
                  <a:cubicBezTo>
                    <a:pt x="173" y="0"/>
                    <a:pt x="37" y="81"/>
                    <a:pt x="27" y="250"/>
                  </a:cubicBezTo>
                  <a:lnTo>
                    <a:pt x="29" y="250"/>
                  </a:lnTo>
                  <a:cubicBezTo>
                    <a:pt x="0" y="779"/>
                    <a:pt x="61" y="1297"/>
                    <a:pt x="619" y="1514"/>
                  </a:cubicBezTo>
                  <a:cubicBezTo>
                    <a:pt x="875" y="1613"/>
                    <a:pt x="1186" y="1545"/>
                    <a:pt x="1241" y="1908"/>
                  </a:cubicBezTo>
                  <a:cubicBezTo>
                    <a:pt x="1264" y="2059"/>
                    <a:pt x="1164" y="2564"/>
                    <a:pt x="982" y="2569"/>
                  </a:cubicBezTo>
                  <a:cubicBezTo>
                    <a:pt x="704" y="2578"/>
                    <a:pt x="611" y="2984"/>
                    <a:pt x="827" y="3137"/>
                  </a:cubicBezTo>
                  <a:cubicBezTo>
                    <a:pt x="937" y="3215"/>
                    <a:pt x="1040" y="3248"/>
                    <a:pt x="1136" y="3248"/>
                  </a:cubicBezTo>
                  <a:cubicBezTo>
                    <a:pt x="1638" y="3248"/>
                    <a:pt x="1932" y="2321"/>
                    <a:pt x="1924" y="1908"/>
                  </a:cubicBezTo>
                  <a:cubicBezTo>
                    <a:pt x="1918" y="1569"/>
                    <a:pt x="1755" y="1202"/>
                    <a:pt x="1449" y="1033"/>
                  </a:cubicBezTo>
                  <a:cubicBezTo>
                    <a:pt x="1301" y="951"/>
                    <a:pt x="1144" y="953"/>
                    <a:pt x="989" y="901"/>
                  </a:cubicBezTo>
                  <a:cubicBezTo>
                    <a:pt x="669" y="794"/>
                    <a:pt x="654" y="578"/>
                    <a:pt x="636" y="272"/>
                  </a:cubicBezTo>
                  <a:cubicBezTo>
                    <a:pt x="626" y="95"/>
                    <a:pt x="467" y="0"/>
                    <a:pt x="31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2"/>
            <p:cNvSpPr/>
            <p:nvPr/>
          </p:nvSpPr>
          <p:spPr>
            <a:xfrm>
              <a:off x="10681559" y="3634504"/>
              <a:ext cx="49212" cy="101499"/>
            </a:xfrm>
            <a:custGeom>
              <a:avLst/>
              <a:gdLst/>
              <a:ahLst/>
              <a:cxnLst/>
              <a:rect l="l" t="t" r="r" b="b"/>
              <a:pathLst>
                <a:path w="2272" h="4686" extrusionOk="0">
                  <a:moveTo>
                    <a:pt x="141" y="1"/>
                  </a:moveTo>
                  <a:cubicBezTo>
                    <a:pt x="73" y="1"/>
                    <a:pt x="1" y="57"/>
                    <a:pt x="13" y="137"/>
                  </a:cubicBezTo>
                  <a:cubicBezTo>
                    <a:pt x="47" y="364"/>
                    <a:pt x="69" y="330"/>
                    <a:pt x="218" y="477"/>
                  </a:cubicBezTo>
                  <a:cubicBezTo>
                    <a:pt x="255" y="513"/>
                    <a:pt x="293" y="524"/>
                    <a:pt x="332" y="524"/>
                  </a:cubicBezTo>
                  <a:cubicBezTo>
                    <a:pt x="386" y="524"/>
                    <a:pt x="441" y="502"/>
                    <a:pt x="495" y="502"/>
                  </a:cubicBezTo>
                  <a:cubicBezTo>
                    <a:pt x="513" y="502"/>
                    <a:pt x="530" y="505"/>
                    <a:pt x="547" y="511"/>
                  </a:cubicBezTo>
                  <a:cubicBezTo>
                    <a:pt x="1254" y="751"/>
                    <a:pt x="1030" y="1059"/>
                    <a:pt x="943" y="1577"/>
                  </a:cubicBezTo>
                  <a:cubicBezTo>
                    <a:pt x="881" y="1945"/>
                    <a:pt x="835" y="2013"/>
                    <a:pt x="1032" y="2283"/>
                  </a:cubicBezTo>
                  <a:cubicBezTo>
                    <a:pt x="1356" y="2724"/>
                    <a:pt x="1378" y="2343"/>
                    <a:pt x="1427" y="3112"/>
                  </a:cubicBezTo>
                  <a:cubicBezTo>
                    <a:pt x="1469" y="3789"/>
                    <a:pt x="1279" y="3776"/>
                    <a:pt x="948" y="4293"/>
                  </a:cubicBezTo>
                  <a:cubicBezTo>
                    <a:pt x="842" y="4459"/>
                    <a:pt x="989" y="4686"/>
                    <a:pt x="1164" y="4686"/>
                  </a:cubicBezTo>
                  <a:cubicBezTo>
                    <a:pt x="1203" y="4686"/>
                    <a:pt x="1243" y="4675"/>
                    <a:pt x="1282" y="4649"/>
                  </a:cubicBezTo>
                  <a:cubicBezTo>
                    <a:pt x="1772" y="4333"/>
                    <a:pt x="2255" y="3786"/>
                    <a:pt x="2263" y="3166"/>
                  </a:cubicBezTo>
                  <a:cubicBezTo>
                    <a:pt x="2272" y="2472"/>
                    <a:pt x="1549" y="2223"/>
                    <a:pt x="1496" y="1700"/>
                  </a:cubicBezTo>
                  <a:cubicBezTo>
                    <a:pt x="1444" y="1180"/>
                    <a:pt x="1798" y="715"/>
                    <a:pt x="1294" y="264"/>
                  </a:cubicBezTo>
                  <a:cubicBezTo>
                    <a:pt x="1111" y="101"/>
                    <a:pt x="261" y="136"/>
                    <a:pt x="238" y="71"/>
                  </a:cubicBezTo>
                  <a:cubicBezTo>
                    <a:pt x="221" y="21"/>
                    <a:pt x="182" y="1"/>
                    <a:pt x="14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2"/>
            <p:cNvSpPr/>
            <p:nvPr/>
          </p:nvSpPr>
          <p:spPr>
            <a:xfrm>
              <a:off x="10693602" y="3731519"/>
              <a:ext cx="22158" cy="71456"/>
            </a:xfrm>
            <a:custGeom>
              <a:avLst/>
              <a:gdLst/>
              <a:ahLst/>
              <a:cxnLst/>
              <a:rect l="l" t="t" r="r" b="b"/>
              <a:pathLst>
                <a:path w="1023" h="3299" extrusionOk="0">
                  <a:moveTo>
                    <a:pt x="438" y="0"/>
                  </a:moveTo>
                  <a:cubicBezTo>
                    <a:pt x="390" y="0"/>
                    <a:pt x="341" y="24"/>
                    <a:pt x="319" y="76"/>
                  </a:cubicBezTo>
                  <a:lnTo>
                    <a:pt x="320" y="76"/>
                  </a:lnTo>
                  <a:cubicBezTo>
                    <a:pt x="82" y="642"/>
                    <a:pt x="0" y="1206"/>
                    <a:pt x="50" y="1818"/>
                  </a:cubicBezTo>
                  <a:cubicBezTo>
                    <a:pt x="89" y="2294"/>
                    <a:pt x="56" y="2882"/>
                    <a:pt x="424" y="3223"/>
                  </a:cubicBezTo>
                  <a:cubicBezTo>
                    <a:pt x="476" y="3271"/>
                    <a:pt x="550" y="3299"/>
                    <a:pt x="622" y="3299"/>
                  </a:cubicBezTo>
                  <a:cubicBezTo>
                    <a:pt x="702" y="3299"/>
                    <a:pt x="781" y="3264"/>
                    <a:pt x="823" y="3181"/>
                  </a:cubicBezTo>
                  <a:cubicBezTo>
                    <a:pt x="1023" y="2790"/>
                    <a:pt x="886" y="2547"/>
                    <a:pt x="772" y="2137"/>
                  </a:cubicBezTo>
                  <a:cubicBezTo>
                    <a:pt x="583" y="1455"/>
                    <a:pt x="437" y="840"/>
                    <a:pt x="559" y="132"/>
                  </a:cubicBezTo>
                  <a:cubicBezTo>
                    <a:pt x="573" y="48"/>
                    <a:pt x="506" y="0"/>
                    <a:pt x="43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10702071" y="3790044"/>
              <a:ext cx="35133" cy="51681"/>
            </a:xfrm>
            <a:custGeom>
              <a:avLst/>
              <a:gdLst/>
              <a:ahLst/>
              <a:cxnLst/>
              <a:rect l="l" t="t" r="r" b="b"/>
              <a:pathLst>
                <a:path w="1622" h="2386" extrusionOk="0">
                  <a:moveTo>
                    <a:pt x="213" y="0"/>
                  </a:moveTo>
                  <a:cubicBezTo>
                    <a:pt x="87" y="0"/>
                    <a:pt x="0" y="185"/>
                    <a:pt x="100" y="295"/>
                  </a:cubicBezTo>
                  <a:cubicBezTo>
                    <a:pt x="209" y="414"/>
                    <a:pt x="339" y="511"/>
                    <a:pt x="487" y="577"/>
                  </a:cubicBezTo>
                  <a:cubicBezTo>
                    <a:pt x="639" y="649"/>
                    <a:pt x="902" y="678"/>
                    <a:pt x="974" y="833"/>
                  </a:cubicBezTo>
                  <a:cubicBezTo>
                    <a:pt x="1135" y="1175"/>
                    <a:pt x="739" y="1663"/>
                    <a:pt x="449" y="1778"/>
                  </a:cubicBezTo>
                  <a:cubicBezTo>
                    <a:pt x="116" y="1909"/>
                    <a:pt x="257" y="2385"/>
                    <a:pt x="555" y="2385"/>
                  </a:cubicBezTo>
                  <a:cubicBezTo>
                    <a:pt x="592" y="2385"/>
                    <a:pt x="632" y="2378"/>
                    <a:pt x="673" y="2361"/>
                  </a:cubicBezTo>
                  <a:cubicBezTo>
                    <a:pt x="1218" y="2145"/>
                    <a:pt x="1622" y="1575"/>
                    <a:pt x="1598" y="979"/>
                  </a:cubicBezTo>
                  <a:cubicBezTo>
                    <a:pt x="1588" y="714"/>
                    <a:pt x="1510" y="465"/>
                    <a:pt x="1278" y="314"/>
                  </a:cubicBezTo>
                  <a:cubicBezTo>
                    <a:pt x="979" y="120"/>
                    <a:pt x="599" y="231"/>
                    <a:pt x="298" y="29"/>
                  </a:cubicBezTo>
                  <a:cubicBezTo>
                    <a:pt x="269" y="9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2"/>
            <p:cNvSpPr/>
            <p:nvPr/>
          </p:nvSpPr>
          <p:spPr>
            <a:xfrm>
              <a:off x="10706143" y="3835184"/>
              <a:ext cx="27075" cy="65262"/>
            </a:xfrm>
            <a:custGeom>
              <a:avLst/>
              <a:gdLst/>
              <a:ahLst/>
              <a:cxnLst/>
              <a:rect l="l" t="t" r="r" b="b"/>
              <a:pathLst>
                <a:path w="1250" h="3013" extrusionOk="0">
                  <a:moveTo>
                    <a:pt x="207" y="0"/>
                  </a:moveTo>
                  <a:cubicBezTo>
                    <a:pt x="106" y="0"/>
                    <a:pt x="1" y="85"/>
                    <a:pt x="45" y="199"/>
                  </a:cubicBezTo>
                  <a:cubicBezTo>
                    <a:pt x="251" y="729"/>
                    <a:pt x="264" y="1249"/>
                    <a:pt x="344" y="1798"/>
                  </a:cubicBezTo>
                  <a:cubicBezTo>
                    <a:pt x="409" y="2253"/>
                    <a:pt x="333" y="2605"/>
                    <a:pt x="701" y="2941"/>
                  </a:cubicBezTo>
                  <a:cubicBezTo>
                    <a:pt x="756" y="2991"/>
                    <a:pt x="819" y="3013"/>
                    <a:pt x="881" y="3013"/>
                  </a:cubicBezTo>
                  <a:cubicBezTo>
                    <a:pt x="1072" y="3013"/>
                    <a:pt x="1249" y="2804"/>
                    <a:pt x="1125" y="2601"/>
                  </a:cubicBezTo>
                  <a:cubicBezTo>
                    <a:pt x="890" y="2213"/>
                    <a:pt x="851" y="1648"/>
                    <a:pt x="759" y="1205"/>
                  </a:cubicBezTo>
                  <a:cubicBezTo>
                    <a:pt x="676" y="810"/>
                    <a:pt x="536" y="430"/>
                    <a:pt x="340" y="76"/>
                  </a:cubicBezTo>
                  <a:cubicBezTo>
                    <a:pt x="311" y="23"/>
                    <a:pt x="260" y="0"/>
                    <a:pt x="20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2"/>
            <p:cNvSpPr/>
            <p:nvPr/>
          </p:nvSpPr>
          <p:spPr>
            <a:xfrm>
              <a:off x="10717883" y="3880886"/>
              <a:ext cx="36172" cy="50489"/>
            </a:xfrm>
            <a:custGeom>
              <a:avLst/>
              <a:gdLst/>
              <a:ahLst/>
              <a:cxnLst/>
              <a:rect l="l" t="t" r="r" b="b"/>
              <a:pathLst>
                <a:path w="1670" h="2331" extrusionOk="0">
                  <a:moveTo>
                    <a:pt x="601" y="1"/>
                  </a:moveTo>
                  <a:cubicBezTo>
                    <a:pt x="438" y="1"/>
                    <a:pt x="266" y="59"/>
                    <a:pt x="96" y="193"/>
                  </a:cubicBezTo>
                  <a:cubicBezTo>
                    <a:pt x="1" y="268"/>
                    <a:pt x="74" y="412"/>
                    <a:pt x="177" y="412"/>
                  </a:cubicBezTo>
                  <a:cubicBezTo>
                    <a:pt x="193" y="412"/>
                    <a:pt x="210" y="409"/>
                    <a:pt x="228" y="400"/>
                  </a:cubicBezTo>
                  <a:cubicBezTo>
                    <a:pt x="318" y="357"/>
                    <a:pt x="401" y="338"/>
                    <a:pt x="474" y="338"/>
                  </a:cubicBezTo>
                  <a:cubicBezTo>
                    <a:pt x="733" y="338"/>
                    <a:pt x="885" y="578"/>
                    <a:pt x="911" y="892"/>
                  </a:cubicBezTo>
                  <a:cubicBezTo>
                    <a:pt x="945" y="1287"/>
                    <a:pt x="845" y="1576"/>
                    <a:pt x="453" y="1698"/>
                  </a:cubicBezTo>
                  <a:cubicBezTo>
                    <a:pt x="114" y="1803"/>
                    <a:pt x="253" y="2330"/>
                    <a:pt x="575" y="2330"/>
                  </a:cubicBezTo>
                  <a:cubicBezTo>
                    <a:pt x="594" y="2330"/>
                    <a:pt x="612" y="2328"/>
                    <a:pt x="632" y="2325"/>
                  </a:cubicBezTo>
                  <a:cubicBezTo>
                    <a:pt x="1341" y="2193"/>
                    <a:pt x="1670" y="1394"/>
                    <a:pt x="1457" y="746"/>
                  </a:cubicBezTo>
                  <a:cubicBezTo>
                    <a:pt x="1317" y="321"/>
                    <a:pt x="983" y="1"/>
                    <a:pt x="60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10727088" y="3922820"/>
              <a:ext cx="17458" cy="81138"/>
            </a:xfrm>
            <a:custGeom>
              <a:avLst/>
              <a:gdLst/>
              <a:ahLst/>
              <a:cxnLst/>
              <a:rect l="l" t="t" r="r" b="b"/>
              <a:pathLst>
                <a:path w="806" h="3746" extrusionOk="0">
                  <a:moveTo>
                    <a:pt x="98" y="1"/>
                  </a:moveTo>
                  <a:cubicBezTo>
                    <a:pt x="50" y="1"/>
                    <a:pt x="0" y="43"/>
                    <a:pt x="23" y="98"/>
                  </a:cubicBezTo>
                  <a:cubicBezTo>
                    <a:pt x="300" y="747"/>
                    <a:pt x="21" y="1420"/>
                    <a:pt x="49" y="2100"/>
                  </a:cubicBezTo>
                  <a:cubicBezTo>
                    <a:pt x="70" y="2583"/>
                    <a:pt x="84" y="3092"/>
                    <a:pt x="211" y="3558"/>
                  </a:cubicBezTo>
                  <a:cubicBezTo>
                    <a:pt x="245" y="3684"/>
                    <a:pt x="341" y="3745"/>
                    <a:pt x="437" y="3745"/>
                  </a:cubicBezTo>
                  <a:cubicBezTo>
                    <a:pt x="539" y="3745"/>
                    <a:pt x="641" y="3676"/>
                    <a:pt x="670" y="3542"/>
                  </a:cubicBezTo>
                  <a:cubicBezTo>
                    <a:pt x="806" y="2903"/>
                    <a:pt x="524" y="2238"/>
                    <a:pt x="485" y="1595"/>
                  </a:cubicBezTo>
                  <a:cubicBezTo>
                    <a:pt x="451" y="1020"/>
                    <a:pt x="481" y="532"/>
                    <a:pt x="158" y="32"/>
                  </a:cubicBezTo>
                  <a:cubicBezTo>
                    <a:pt x="144" y="10"/>
                    <a:pt x="121" y="1"/>
                    <a:pt x="9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2"/>
            <p:cNvSpPr/>
            <p:nvPr/>
          </p:nvSpPr>
          <p:spPr>
            <a:xfrm>
              <a:off x="10731398" y="3998175"/>
              <a:ext cx="39313" cy="103232"/>
            </a:xfrm>
            <a:custGeom>
              <a:avLst/>
              <a:gdLst/>
              <a:ahLst/>
              <a:cxnLst/>
              <a:rect l="l" t="t" r="r" b="b"/>
              <a:pathLst>
                <a:path w="1815" h="4766" extrusionOk="0">
                  <a:moveTo>
                    <a:pt x="599" y="0"/>
                  </a:moveTo>
                  <a:cubicBezTo>
                    <a:pt x="478" y="0"/>
                    <a:pt x="355" y="11"/>
                    <a:pt x="232" y="29"/>
                  </a:cubicBezTo>
                  <a:cubicBezTo>
                    <a:pt x="0" y="65"/>
                    <a:pt x="11" y="386"/>
                    <a:pt x="249" y="396"/>
                  </a:cubicBezTo>
                  <a:lnTo>
                    <a:pt x="250" y="397"/>
                  </a:lnTo>
                  <a:cubicBezTo>
                    <a:pt x="255" y="397"/>
                    <a:pt x="259" y="397"/>
                    <a:pt x="264" y="397"/>
                  </a:cubicBezTo>
                  <a:cubicBezTo>
                    <a:pt x="324" y="397"/>
                    <a:pt x="411" y="387"/>
                    <a:pt x="488" y="387"/>
                  </a:cubicBezTo>
                  <a:cubicBezTo>
                    <a:pt x="544" y="387"/>
                    <a:pt x="595" y="392"/>
                    <a:pt x="627" y="410"/>
                  </a:cubicBezTo>
                  <a:cubicBezTo>
                    <a:pt x="637" y="409"/>
                    <a:pt x="646" y="409"/>
                    <a:pt x="655" y="409"/>
                  </a:cubicBezTo>
                  <a:cubicBezTo>
                    <a:pt x="833" y="409"/>
                    <a:pt x="863" y="556"/>
                    <a:pt x="744" y="850"/>
                  </a:cubicBezTo>
                  <a:cubicBezTo>
                    <a:pt x="896" y="1191"/>
                    <a:pt x="798" y="1394"/>
                    <a:pt x="448" y="1457"/>
                  </a:cubicBezTo>
                  <a:cubicBezTo>
                    <a:pt x="205" y="1570"/>
                    <a:pt x="197" y="1881"/>
                    <a:pt x="394" y="2039"/>
                  </a:cubicBezTo>
                  <a:cubicBezTo>
                    <a:pt x="531" y="2147"/>
                    <a:pt x="466" y="3261"/>
                    <a:pt x="468" y="3434"/>
                  </a:cubicBezTo>
                  <a:cubicBezTo>
                    <a:pt x="472" y="3890"/>
                    <a:pt x="475" y="4237"/>
                    <a:pt x="707" y="4639"/>
                  </a:cubicBezTo>
                  <a:cubicBezTo>
                    <a:pt x="756" y="4724"/>
                    <a:pt x="848" y="4765"/>
                    <a:pt x="939" y="4765"/>
                  </a:cubicBezTo>
                  <a:cubicBezTo>
                    <a:pt x="1065" y="4765"/>
                    <a:pt x="1188" y="4685"/>
                    <a:pt x="1182" y="4530"/>
                  </a:cubicBezTo>
                  <a:cubicBezTo>
                    <a:pt x="1161" y="3939"/>
                    <a:pt x="1067" y="3294"/>
                    <a:pt x="942" y="2712"/>
                  </a:cubicBezTo>
                  <a:cubicBezTo>
                    <a:pt x="749" y="1822"/>
                    <a:pt x="752" y="2223"/>
                    <a:pt x="1187" y="1796"/>
                  </a:cubicBezTo>
                  <a:cubicBezTo>
                    <a:pt x="1367" y="1618"/>
                    <a:pt x="1501" y="1426"/>
                    <a:pt x="1570" y="1179"/>
                  </a:cubicBezTo>
                  <a:cubicBezTo>
                    <a:pt x="1815" y="306"/>
                    <a:pt x="1258" y="0"/>
                    <a:pt x="59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2"/>
            <p:cNvSpPr/>
            <p:nvPr/>
          </p:nvSpPr>
          <p:spPr>
            <a:xfrm>
              <a:off x="10744958" y="4087219"/>
              <a:ext cx="42454" cy="76590"/>
            </a:xfrm>
            <a:custGeom>
              <a:avLst/>
              <a:gdLst/>
              <a:ahLst/>
              <a:cxnLst/>
              <a:rect l="l" t="t" r="r" b="b"/>
              <a:pathLst>
                <a:path w="1960" h="3536" extrusionOk="0">
                  <a:moveTo>
                    <a:pt x="457" y="0"/>
                  </a:moveTo>
                  <a:cubicBezTo>
                    <a:pt x="395" y="0"/>
                    <a:pt x="332" y="3"/>
                    <a:pt x="267" y="8"/>
                  </a:cubicBezTo>
                  <a:cubicBezTo>
                    <a:pt x="0" y="31"/>
                    <a:pt x="29" y="441"/>
                    <a:pt x="284" y="468"/>
                  </a:cubicBezTo>
                  <a:lnTo>
                    <a:pt x="283" y="468"/>
                  </a:lnTo>
                  <a:cubicBezTo>
                    <a:pt x="570" y="497"/>
                    <a:pt x="888" y="625"/>
                    <a:pt x="778" y="1005"/>
                  </a:cubicBezTo>
                  <a:cubicBezTo>
                    <a:pt x="718" y="1213"/>
                    <a:pt x="475" y="1358"/>
                    <a:pt x="307" y="1469"/>
                  </a:cubicBezTo>
                  <a:cubicBezTo>
                    <a:pt x="51" y="1637"/>
                    <a:pt x="54" y="2036"/>
                    <a:pt x="375" y="2135"/>
                  </a:cubicBezTo>
                  <a:cubicBezTo>
                    <a:pt x="522" y="2179"/>
                    <a:pt x="1004" y="2190"/>
                    <a:pt x="1112" y="2310"/>
                  </a:cubicBezTo>
                  <a:cubicBezTo>
                    <a:pt x="1387" y="2617"/>
                    <a:pt x="788" y="2826"/>
                    <a:pt x="635" y="2979"/>
                  </a:cubicBezTo>
                  <a:cubicBezTo>
                    <a:pt x="503" y="3111"/>
                    <a:pt x="554" y="3293"/>
                    <a:pt x="689" y="3394"/>
                  </a:cubicBezTo>
                  <a:cubicBezTo>
                    <a:pt x="820" y="3493"/>
                    <a:pt x="949" y="3535"/>
                    <a:pt x="1071" y="3535"/>
                  </a:cubicBezTo>
                  <a:cubicBezTo>
                    <a:pt x="1571" y="3535"/>
                    <a:pt x="1959" y="2820"/>
                    <a:pt x="1923" y="2342"/>
                  </a:cubicBezTo>
                  <a:cubicBezTo>
                    <a:pt x="1887" y="1857"/>
                    <a:pt x="1588" y="1686"/>
                    <a:pt x="1229" y="1588"/>
                  </a:cubicBezTo>
                  <a:lnTo>
                    <a:pt x="1229" y="1588"/>
                  </a:lnTo>
                  <a:cubicBezTo>
                    <a:pt x="1377" y="1396"/>
                    <a:pt x="1473" y="1172"/>
                    <a:pt x="1468" y="897"/>
                  </a:cubicBezTo>
                  <a:cubicBezTo>
                    <a:pt x="1454" y="231"/>
                    <a:pt x="1013" y="0"/>
                    <a:pt x="45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10752430" y="4151268"/>
              <a:ext cx="38533" cy="101087"/>
            </a:xfrm>
            <a:custGeom>
              <a:avLst/>
              <a:gdLst/>
              <a:ahLst/>
              <a:cxnLst/>
              <a:rect l="l" t="t" r="r" b="b"/>
              <a:pathLst>
                <a:path w="1779" h="4667" extrusionOk="0">
                  <a:moveTo>
                    <a:pt x="301" y="1"/>
                  </a:moveTo>
                  <a:cubicBezTo>
                    <a:pt x="147" y="1"/>
                    <a:pt x="0" y="133"/>
                    <a:pt x="97" y="301"/>
                  </a:cubicBezTo>
                  <a:cubicBezTo>
                    <a:pt x="669" y="1298"/>
                    <a:pt x="434" y="2355"/>
                    <a:pt x="557" y="3444"/>
                  </a:cubicBezTo>
                  <a:cubicBezTo>
                    <a:pt x="608" y="3899"/>
                    <a:pt x="727" y="4632"/>
                    <a:pt x="1297" y="4665"/>
                  </a:cubicBezTo>
                  <a:cubicBezTo>
                    <a:pt x="1305" y="4666"/>
                    <a:pt x="1313" y="4666"/>
                    <a:pt x="1322" y="4666"/>
                  </a:cubicBezTo>
                  <a:cubicBezTo>
                    <a:pt x="1676" y="4666"/>
                    <a:pt x="1779" y="4206"/>
                    <a:pt x="1457" y="4044"/>
                  </a:cubicBezTo>
                  <a:cubicBezTo>
                    <a:pt x="941" y="3785"/>
                    <a:pt x="1029" y="2495"/>
                    <a:pt x="1017" y="2040"/>
                  </a:cubicBezTo>
                  <a:cubicBezTo>
                    <a:pt x="997" y="1329"/>
                    <a:pt x="887" y="731"/>
                    <a:pt x="510" y="117"/>
                  </a:cubicBezTo>
                  <a:cubicBezTo>
                    <a:pt x="460" y="35"/>
                    <a:pt x="379" y="1"/>
                    <a:pt x="30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2"/>
            <p:cNvSpPr/>
            <p:nvPr/>
          </p:nvSpPr>
          <p:spPr>
            <a:xfrm>
              <a:off x="10727716" y="3464256"/>
              <a:ext cx="124913" cy="784330"/>
            </a:xfrm>
            <a:custGeom>
              <a:avLst/>
              <a:gdLst/>
              <a:ahLst/>
              <a:cxnLst/>
              <a:rect l="l" t="t" r="r" b="b"/>
              <a:pathLst>
                <a:path w="5767" h="36211" extrusionOk="0">
                  <a:moveTo>
                    <a:pt x="66" y="1"/>
                  </a:moveTo>
                  <a:cubicBezTo>
                    <a:pt x="33" y="1"/>
                    <a:pt x="0" y="28"/>
                    <a:pt x="14" y="67"/>
                  </a:cubicBezTo>
                  <a:lnTo>
                    <a:pt x="14" y="68"/>
                  </a:lnTo>
                  <a:cubicBezTo>
                    <a:pt x="505" y="1477"/>
                    <a:pt x="412" y="3304"/>
                    <a:pt x="598" y="4797"/>
                  </a:cubicBezTo>
                  <a:cubicBezTo>
                    <a:pt x="786" y="6317"/>
                    <a:pt x="1004" y="7833"/>
                    <a:pt x="1194" y="9353"/>
                  </a:cubicBezTo>
                  <a:cubicBezTo>
                    <a:pt x="1547" y="12193"/>
                    <a:pt x="1928" y="15055"/>
                    <a:pt x="2355" y="17886"/>
                  </a:cubicBezTo>
                  <a:cubicBezTo>
                    <a:pt x="2803" y="20848"/>
                    <a:pt x="3338" y="23790"/>
                    <a:pt x="3560" y="26780"/>
                  </a:cubicBezTo>
                  <a:cubicBezTo>
                    <a:pt x="3792" y="29881"/>
                    <a:pt x="4297" y="33009"/>
                    <a:pt x="5109" y="36014"/>
                  </a:cubicBezTo>
                  <a:cubicBezTo>
                    <a:pt x="5146" y="36151"/>
                    <a:pt x="5258" y="36211"/>
                    <a:pt x="5377" y="36211"/>
                  </a:cubicBezTo>
                  <a:cubicBezTo>
                    <a:pt x="5563" y="36211"/>
                    <a:pt x="5767" y="36065"/>
                    <a:pt x="5728" y="35847"/>
                  </a:cubicBezTo>
                  <a:cubicBezTo>
                    <a:pt x="5164" y="32673"/>
                    <a:pt x="4456" y="29595"/>
                    <a:pt x="4173" y="26375"/>
                  </a:cubicBezTo>
                  <a:cubicBezTo>
                    <a:pt x="3894" y="23201"/>
                    <a:pt x="3256" y="20079"/>
                    <a:pt x="2782" y="16931"/>
                  </a:cubicBezTo>
                  <a:cubicBezTo>
                    <a:pt x="2317" y="13837"/>
                    <a:pt x="1721" y="10762"/>
                    <a:pt x="1303" y="7662"/>
                  </a:cubicBezTo>
                  <a:cubicBezTo>
                    <a:pt x="1117" y="6283"/>
                    <a:pt x="974" y="4899"/>
                    <a:pt x="825" y="3516"/>
                  </a:cubicBezTo>
                  <a:cubicBezTo>
                    <a:pt x="695" y="2318"/>
                    <a:pt x="744" y="1075"/>
                    <a:pt x="113" y="27"/>
                  </a:cubicBezTo>
                  <a:cubicBezTo>
                    <a:pt x="102" y="9"/>
                    <a:pt x="84" y="1"/>
                    <a:pt x="6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2"/>
            <p:cNvSpPr/>
            <p:nvPr/>
          </p:nvSpPr>
          <p:spPr>
            <a:xfrm>
              <a:off x="10673371" y="3465361"/>
              <a:ext cx="404782" cy="93809"/>
            </a:xfrm>
            <a:custGeom>
              <a:avLst/>
              <a:gdLst/>
              <a:ahLst/>
              <a:cxnLst/>
              <a:rect l="l" t="t" r="r" b="b"/>
              <a:pathLst>
                <a:path w="18688" h="4331" extrusionOk="0">
                  <a:moveTo>
                    <a:pt x="18414" y="0"/>
                  </a:moveTo>
                  <a:cubicBezTo>
                    <a:pt x="18400" y="0"/>
                    <a:pt x="18386" y="2"/>
                    <a:pt x="18372" y="5"/>
                  </a:cubicBezTo>
                  <a:cubicBezTo>
                    <a:pt x="15262" y="670"/>
                    <a:pt x="12149" y="1326"/>
                    <a:pt x="9034" y="1975"/>
                  </a:cubicBezTo>
                  <a:cubicBezTo>
                    <a:pt x="7630" y="2265"/>
                    <a:pt x="6231" y="2542"/>
                    <a:pt x="4837" y="2879"/>
                  </a:cubicBezTo>
                  <a:cubicBezTo>
                    <a:pt x="4051" y="3069"/>
                    <a:pt x="3275" y="3276"/>
                    <a:pt x="2496" y="3493"/>
                  </a:cubicBezTo>
                  <a:cubicBezTo>
                    <a:pt x="1902" y="3659"/>
                    <a:pt x="1096" y="4042"/>
                    <a:pt x="413" y="4042"/>
                  </a:cubicBezTo>
                  <a:cubicBezTo>
                    <a:pt x="333" y="4042"/>
                    <a:pt x="254" y="4037"/>
                    <a:pt x="177" y="4025"/>
                  </a:cubicBezTo>
                  <a:cubicBezTo>
                    <a:pt x="171" y="4024"/>
                    <a:pt x="165" y="4024"/>
                    <a:pt x="160" y="4024"/>
                  </a:cubicBezTo>
                  <a:cubicBezTo>
                    <a:pt x="48" y="4024"/>
                    <a:pt x="0" y="4206"/>
                    <a:pt x="119" y="4243"/>
                  </a:cubicBezTo>
                  <a:lnTo>
                    <a:pt x="120" y="4243"/>
                  </a:lnTo>
                  <a:cubicBezTo>
                    <a:pt x="328" y="4305"/>
                    <a:pt x="537" y="4331"/>
                    <a:pt x="747" y="4331"/>
                  </a:cubicBezTo>
                  <a:cubicBezTo>
                    <a:pt x="1469" y="4331"/>
                    <a:pt x="2197" y="4024"/>
                    <a:pt x="2893" y="3845"/>
                  </a:cubicBezTo>
                  <a:cubicBezTo>
                    <a:pt x="4555" y="3420"/>
                    <a:pt x="6217" y="2984"/>
                    <a:pt x="7897" y="2633"/>
                  </a:cubicBezTo>
                  <a:cubicBezTo>
                    <a:pt x="11428" y="1894"/>
                    <a:pt x="14979" y="1218"/>
                    <a:pt x="18477" y="345"/>
                  </a:cubicBezTo>
                  <a:cubicBezTo>
                    <a:pt x="18688" y="292"/>
                    <a:pt x="18606" y="0"/>
                    <a:pt x="1841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10723622" y="3493259"/>
              <a:ext cx="377490" cy="81680"/>
            </a:xfrm>
            <a:custGeom>
              <a:avLst/>
              <a:gdLst/>
              <a:ahLst/>
              <a:cxnLst/>
              <a:rect l="l" t="t" r="r" b="b"/>
              <a:pathLst>
                <a:path w="17428" h="3771" extrusionOk="0">
                  <a:moveTo>
                    <a:pt x="17320" y="0"/>
                  </a:moveTo>
                  <a:cubicBezTo>
                    <a:pt x="17315" y="0"/>
                    <a:pt x="17309" y="0"/>
                    <a:pt x="17304" y="1"/>
                  </a:cubicBezTo>
                  <a:cubicBezTo>
                    <a:pt x="11512" y="866"/>
                    <a:pt x="5671" y="1930"/>
                    <a:pt x="67" y="3653"/>
                  </a:cubicBezTo>
                  <a:cubicBezTo>
                    <a:pt x="0" y="3674"/>
                    <a:pt x="21" y="3771"/>
                    <a:pt x="81" y="3771"/>
                  </a:cubicBezTo>
                  <a:cubicBezTo>
                    <a:pt x="87" y="3771"/>
                    <a:pt x="92" y="3770"/>
                    <a:pt x="98" y="3768"/>
                  </a:cubicBezTo>
                  <a:cubicBezTo>
                    <a:pt x="5764" y="2139"/>
                    <a:pt x="11559" y="1351"/>
                    <a:pt x="17320" y="184"/>
                  </a:cubicBezTo>
                  <a:cubicBezTo>
                    <a:pt x="17428" y="162"/>
                    <a:pt x="17423" y="0"/>
                    <a:pt x="1732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2"/>
            <p:cNvSpPr/>
            <p:nvPr/>
          </p:nvSpPr>
          <p:spPr>
            <a:xfrm>
              <a:off x="10700251" y="3544160"/>
              <a:ext cx="369628" cy="80099"/>
            </a:xfrm>
            <a:custGeom>
              <a:avLst/>
              <a:gdLst/>
              <a:ahLst/>
              <a:cxnLst/>
              <a:rect l="l" t="t" r="r" b="b"/>
              <a:pathLst>
                <a:path w="17065" h="3698" extrusionOk="0">
                  <a:moveTo>
                    <a:pt x="16835" y="1"/>
                  </a:moveTo>
                  <a:cubicBezTo>
                    <a:pt x="16824" y="1"/>
                    <a:pt x="16813" y="2"/>
                    <a:pt x="16802" y="4"/>
                  </a:cubicBezTo>
                  <a:cubicBezTo>
                    <a:pt x="13830" y="564"/>
                    <a:pt x="10858" y="1121"/>
                    <a:pt x="7893" y="1716"/>
                  </a:cubicBezTo>
                  <a:cubicBezTo>
                    <a:pt x="5288" y="2239"/>
                    <a:pt x="2706" y="2995"/>
                    <a:pt x="118" y="3505"/>
                  </a:cubicBezTo>
                  <a:cubicBezTo>
                    <a:pt x="0" y="3527"/>
                    <a:pt x="11" y="3697"/>
                    <a:pt x="129" y="3697"/>
                  </a:cubicBezTo>
                  <a:cubicBezTo>
                    <a:pt x="132" y="3697"/>
                    <a:pt x="135" y="3697"/>
                    <a:pt x="138" y="3697"/>
                  </a:cubicBezTo>
                  <a:cubicBezTo>
                    <a:pt x="2616" y="3528"/>
                    <a:pt x="5189" y="2667"/>
                    <a:pt x="7616" y="2180"/>
                  </a:cubicBezTo>
                  <a:cubicBezTo>
                    <a:pt x="10706" y="1560"/>
                    <a:pt x="13804" y="998"/>
                    <a:pt x="16879" y="306"/>
                  </a:cubicBezTo>
                  <a:cubicBezTo>
                    <a:pt x="17064" y="265"/>
                    <a:pt x="17007" y="1"/>
                    <a:pt x="1683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2"/>
            <p:cNvSpPr/>
            <p:nvPr/>
          </p:nvSpPr>
          <p:spPr>
            <a:xfrm>
              <a:off x="10741687" y="3578014"/>
              <a:ext cx="372769" cy="68164"/>
            </a:xfrm>
            <a:custGeom>
              <a:avLst/>
              <a:gdLst/>
              <a:ahLst/>
              <a:cxnLst/>
              <a:rect l="l" t="t" r="r" b="b"/>
              <a:pathLst>
                <a:path w="17210" h="3147" extrusionOk="0">
                  <a:moveTo>
                    <a:pt x="16979" y="0"/>
                  </a:moveTo>
                  <a:cubicBezTo>
                    <a:pt x="16974" y="0"/>
                    <a:pt x="16968" y="1"/>
                    <a:pt x="16963" y="1"/>
                  </a:cubicBezTo>
                  <a:cubicBezTo>
                    <a:pt x="11290" y="502"/>
                    <a:pt x="5567" y="1442"/>
                    <a:pt x="87" y="3000"/>
                  </a:cubicBezTo>
                  <a:cubicBezTo>
                    <a:pt x="1" y="3025"/>
                    <a:pt x="34" y="3146"/>
                    <a:pt x="113" y="3146"/>
                  </a:cubicBezTo>
                  <a:cubicBezTo>
                    <a:pt x="119" y="3146"/>
                    <a:pt x="126" y="3145"/>
                    <a:pt x="134" y="3144"/>
                  </a:cubicBezTo>
                  <a:cubicBezTo>
                    <a:pt x="5691" y="1667"/>
                    <a:pt x="11362" y="1145"/>
                    <a:pt x="17027" y="285"/>
                  </a:cubicBezTo>
                  <a:cubicBezTo>
                    <a:pt x="17210" y="256"/>
                    <a:pt x="17147" y="0"/>
                    <a:pt x="1697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10729384" y="3611046"/>
              <a:ext cx="433828" cy="84452"/>
            </a:xfrm>
            <a:custGeom>
              <a:avLst/>
              <a:gdLst/>
              <a:ahLst/>
              <a:cxnLst/>
              <a:rect l="l" t="t" r="r" b="b"/>
              <a:pathLst>
                <a:path w="20029" h="3899" extrusionOk="0">
                  <a:moveTo>
                    <a:pt x="19814" y="0"/>
                  </a:moveTo>
                  <a:cubicBezTo>
                    <a:pt x="19810" y="0"/>
                    <a:pt x="19806" y="0"/>
                    <a:pt x="19802" y="1"/>
                  </a:cubicBezTo>
                  <a:cubicBezTo>
                    <a:pt x="16555" y="244"/>
                    <a:pt x="13329" y="964"/>
                    <a:pt x="10148" y="1625"/>
                  </a:cubicBezTo>
                  <a:cubicBezTo>
                    <a:pt x="8355" y="1998"/>
                    <a:pt x="6562" y="2359"/>
                    <a:pt x="4760" y="2690"/>
                  </a:cubicBezTo>
                  <a:cubicBezTo>
                    <a:pt x="3216" y="2976"/>
                    <a:pt x="1712" y="3543"/>
                    <a:pt x="145" y="3674"/>
                  </a:cubicBezTo>
                  <a:cubicBezTo>
                    <a:pt x="0" y="3686"/>
                    <a:pt x="34" y="3898"/>
                    <a:pt x="173" y="3898"/>
                  </a:cubicBezTo>
                  <a:cubicBezTo>
                    <a:pt x="174" y="3898"/>
                    <a:pt x="176" y="3898"/>
                    <a:pt x="177" y="3898"/>
                  </a:cubicBezTo>
                  <a:cubicBezTo>
                    <a:pt x="1563" y="3856"/>
                    <a:pt x="2862" y="3403"/>
                    <a:pt x="4217" y="3144"/>
                  </a:cubicBezTo>
                  <a:cubicBezTo>
                    <a:pt x="6104" y="2783"/>
                    <a:pt x="7999" y="2486"/>
                    <a:pt x="9882" y="2098"/>
                  </a:cubicBezTo>
                  <a:cubicBezTo>
                    <a:pt x="13194" y="1418"/>
                    <a:pt x="16521" y="908"/>
                    <a:pt x="19848" y="329"/>
                  </a:cubicBezTo>
                  <a:cubicBezTo>
                    <a:pt x="20028" y="297"/>
                    <a:pt x="19990" y="0"/>
                    <a:pt x="1981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2"/>
            <p:cNvSpPr/>
            <p:nvPr/>
          </p:nvSpPr>
          <p:spPr>
            <a:xfrm>
              <a:off x="10726633" y="3667145"/>
              <a:ext cx="384053" cy="72583"/>
            </a:xfrm>
            <a:custGeom>
              <a:avLst/>
              <a:gdLst/>
              <a:ahLst/>
              <a:cxnLst/>
              <a:rect l="l" t="t" r="r" b="b"/>
              <a:pathLst>
                <a:path w="17731" h="3351" extrusionOk="0">
                  <a:moveTo>
                    <a:pt x="17534" y="0"/>
                  </a:moveTo>
                  <a:cubicBezTo>
                    <a:pt x="17529" y="0"/>
                    <a:pt x="17523" y="1"/>
                    <a:pt x="17518" y="1"/>
                  </a:cubicBezTo>
                  <a:cubicBezTo>
                    <a:pt x="14453" y="304"/>
                    <a:pt x="11384" y="683"/>
                    <a:pt x="8349" y="1217"/>
                  </a:cubicBezTo>
                  <a:cubicBezTo>
                    <a:pt x="5604" y="1701"/>
                    <a:pt x="2865" y="2919"/>
                    <a:pt x="109" y="3178"/>
                  </a:cubicBezTo>
                  <a:cubicBezTo>
                    <a:pt x="0" y="3188"/>
                    <a:pt x="11" y="3350"/>
                    <a:pt x="118" y="3350"/>
                  </a:cubicBezTo>
                  <a:cubicBezTo>
                    <a:pt x="120" y="3350"/>
                    <a:pt x="121" y="3350"/>
                    <a:pt x="122" y="3350"/>
                  </a:cubicBezTo>
                  <a:cubicBezTo>
                    <a:pt x="2889" y="3214"/>
                    <a:pt x="5669" y="2093"/>
                    <a:pt x="8403" y="1643"/>
                  </a:cubicBezTo>
                  <a:cubicBezTo>
                    <a:pt x="11448" y="1143"/>
                    <a:pt x="14528" y="900"/>
                    <a:pt x="17559" y="318"/>
                  </a:cubicBezTo>
                  <a:cubicBezTo>
                    <a:pt x="17730" y="286"/>
                    <a:pt x="17702" y="0"/>
                    <a:pt x="1753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2"/>
            <p:cNvSpPr/>
            <p:nvPr/>
          </p:nvSpPr>
          <p:spPr>
            <a:xfrm>
              <a:off x="10733586" y="3716573"/>
              <a:ext cx="420875" cy="84951"/>
            </a:xfrm>
            <a:custGeom>
              <a:avLst/>
              <a:gdLst/>
              <a:ahLst/>
              <a:cxnLst/>
              <a:rect l="l" t="t" r="r" b="b"/>
              <a:pathLst>
                <a:path w="19431" h="3922" extrusionOk="0">
                  <a:moveTo>
                    <a:pt x="19270" y="0"/>
                  </a:moveTo>
                  <a:cubicBezTo>
                    <a:pt x="19262" y="0"/>
                    <a:pt x="19254" y="1"/>
                    <a:pt x="19245" y="3"/>
                  </a:cubicBezTo>
                  <a:cubicBezTo>
                    <a:pt x="16052" y="766"/>
                    <a:pt x="12840" y="1364"/>
                    <a:pt x="9607" y="1932"/>
                  </a:cubicBezTo>
                  <a:cubicBezTo>
                    <a:pt x="8000" y="2214"/>
                    <a:pt x="6396" y="2453"/>
                    <a:pt x="4805" y="2823"/>
                  </a:cubicBezTo>
                  <a:cubicBezTo>
                    <a:pt x="4098" y="2986"/>
                    <a:pt x="2147" y="3675"/>
                    <a:pt x="963" y="3675"/>
                  </a:cubicBezTo>
                  <a:cubicBezTo>
                    <a:pt x="636" y="3675"/>
                    <a:pt x="368" y="3622"/>
                    <a:pt x="200" y="3491"/>
                  </a:cubicBezTo>
                  <a:cubicBezTo>
                    <a:pt x="181" y="3476"/>
                    <a:pt x="161" y="3469"/>
                    <a:pt x="142" y="3469"/>
                  </a:cubicBezTo>
                  <a:cubicBezTo>
                    <a:pt x="63" y="3469"/>
                    <a:pt x="0" y="3577"/>
                    <a:pt x="79" y="3641"/>
                  </a:cubicBezTo>
                  <a:cubicBezTo>
                    <a:pt x="335" y="3850"/>
                    <a:pt x="607" y="3922"/>
                    <a:pt x="889" y="3922"/>
                  </a:cubicBezTo>
                  <a:cubicBezTo>
                    <a:pt x="1334" y="3922"/>
                    <a:pt x="1803" y="3741"/>
                    <a:pt x="2265" y="3635"/>
                  </a:cubicBezTo>
                  <a:cubicBezTo>
                    <a:pt x="4082" y="3217"/>
                    <a:pt x="5931" y="2827"/>
                    <a:pt x="7775" y="2545"/>
                  </a:cubicBezTo>
                  <a:cubicBezTo>
                    <a:pt x="11628" y="1955"/>
                    <a:pt x="15589" y="1405"/>
                    <a:pt x="19313" y="228"/>
                  </a:cubicBezTo>
                  <a:cubicBezTo>
                    <a:pt x="19430" y="190"/>
                    <a:pt x="19382" y="0"/>
                    <a:pt x="1927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2"/>
            <p:cNvSpPr/>
            <p:nvPr/>
          </p:nvSpPr>
          <p:spPr>
            <a:xfrm>
              <a:off x="10757195" y="3749952"/>
              <a:ext cx="457134" cy="90084"/>
            </a:xfrm>
            <a:custGeom>
              <a:avLst/>
              <a:gdLst/>
              <a:ahLst/>
              <a:cxnLst/>
              <a:rect l="l" t="t" r="r" b="b"/>
              <a:pathLst>
                <a:path w="21105" h="4159" extrusionOk="0">
                  <a:moveTo>
                    <a:pt x="20935" y="0"/>
                  </a:moveTo>
                  <a:cubicBezTo>
                    <a:pt x="20926" y="0"/>
                    <a:pt x="20917" y="1"/>
                    <a:pt x="20908" y="3"/>
                  </a:cubicBezTo>
                  <a:cubicBezTo>
                    <a:pt x="17473" y="631"/>
                    <a:pt x="14014" y="1163"/>
                    <a:pt x="10599" y="1889"/>
                  </a:cubicBezTo>
                  <a:cubicBezTo>
                    <a:pt x="8847" y="2262"/>
                    <a:pt x="7097" y="2651"/>
                    <a:pt x="5334" y="2982"/>
                  </a:cubicBezTo>
                  <a:cubicBezTo>
                    <a:pt x="3609" y="3307"/>
                    <a:pt x="1816" y="3825"/>
                    <a:pt x="82" y="4029"/>
                  </a:cubicBezTo>
                  <a:cubicBezTo>
                    <a:pt x="2" y="4037"/>
                    <a:pt x="0" y="4158"/>
                    <a:pt x="79" y="4158"/>
                  </a:cubicBezTo>
                  <a:cubicBezTo>
                    <a:pt x="81" y="4158"/>
                    <a:pt x="83" y="4158"/>
                    <a:pt x="85" y="4158"/>
                  </a:cubicBezTo>
                  <a:lnTo>
                    <a:pt x="85" y="4157"/>
                  </a:lnTo>
                  <a:cubicBezTo>
                    <a:pt x="3503" y="3882"/>
                    <a:pt x="7015" y="2953"/>
                    <a:pt x="10382" y="2271"/>
                  </a:cubicBezTo>
                  <a:cubicBezTo>
                    <a:pt x="13901" y="1557"/>
                    <a:pt x="17460" y="1109"/>
                    <a:pt x="20954" y="257"/>
                  </a:cubicBezTo>
                  <a:cubicBezTo>
                    <a:pt x="21105" y="220"/>
                    <a:pt x="21077" y="0"/>
                    <a:pt x="2093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2"/>
            <p:cNvSpPr/>
            <p:nvPr/>
          </p:nvSpPr>
          <p:spPr>
            <a:xfrm>
              <a:off x="10751564" y="3845559"/>
              <a:ext cx="393476" cy="75182"/>
            </a:xfrm>
            <a:custGeom>
              <a:avLst/>
              <a:gdLst/>
              <a:ahLst/>
              <a:cxnLst/>
              <a:rect l="l" t="t" r="r" b="b"/>
              <a:pathLst>
                <a:path w="18166" h="3471" extrusionOk="0">
                  <a:moveTo>
                    <a:pt x="17925" y="1"/>
                  </a:moveTo>
                  <a:cubicBezTo>
                    <a:pt x="17918" y="1"/>
                    <a:pt x="17911" y="1"/>
                    <a:pt x="17903" y="2"/>
                  </a:cubicBezTo>
                  <a:cubicBezTo>
                    <a:pt x="14746" y="297"/>
                    <a:pt x="11638" y="930"/>
                    <a:pt x="8538" y="1576"/>
                  </a:cubicBezTo>
                  <a:cubicBezTo>
                    <a:pt x="7122" y="1871"/>
                    <a:pt x="5705" y="2149"/>
                    <a:pt x="4288" y="2436"/>
                  </a:cubicBezTo>
                  <a:cubicBezTo>
                    <a:pt x="3115" y="2673"/>
                    <a:pt x="1680" y="3176"/>
                    <a:pt x="448" y="3176"/>
                  </a:cubicBezTo>
                  <a:cubicBezTo>
                    <a:pt x="358" y="3176"/>
                    <a:pt x="270" y="3174"/>
                    <a:pt x="183" y="3168"/>
                  </a:cubicBezTo>
                  <a:cubicBezTo>
                    <a:pt x="179" y="3168"/>
                    <a:pt x="176" y="3168"/>
                    <a:pt x="172" y="3168"/>
                  </a:cubicBezTo>
                  <a:cubicBezTo>
                    <a:pt x="14" y="3168"/>
                    <a:pt x="1" y="3400"/>
                    <a:pt x="160" y="3426"/>
                  </a:cubicBezTo>
                  <a:cubicBezTo>
                    <a:pt x="361" y="3457"/>
                    <a:pt x="566" y="3470"/>
                    <a:pt x="773" y="3470"/>
                  </a:cubicBezTo>
                  <a:cubicBezTo>
                    <a:pt x="1685" y="3470"/>
                    <a:pt x="2644" y="3209"/>
                    <a:pt x="3516" y="3060"/>
                  </a:cubicBezTo>
                  <a:cubicBezTo>
                    <a:pt x="5022" y="2804"/>
                    <a:pt x="6517" y="2520"/>
                    <a:pt x="8013" y="2213"/>
                  </a:cubicBezTo>
                  <a:cubicBezTo>
                    <a:pt x="11308" y="1534"/>
                    <a:pt x="14614" y="944"/>
                    <a:pt x="17932" y="388"/>
                  </a:cubicBezTo>
                  <a:cubicBezTo>
                    <a:pt x="18166" y="349"/>
                    <a:pt x="18156" y="1"/>
                    <a:pt x="1792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2"/>
            <p:cNvSpPr/>
            <p:nvPr/>
          </p:nvSpPr>
          <p:spPr>
            <a:xfrm>
              <a:off x="10747253" y="3864186"/>
              <a:ext cx="446629" cy="89651"/>
            </a:xfrm>
            <a:custGeom>
              <a:avLst/>
              <a:gdLst/>
              <a:ahLst/>
              <a:cxnLst/>
              <a:rect l="l" t="t" r="r" b="b"/>
              <a:pathLst>
                <a:path w="20620" h="4139" extrusionOk="0">
                  <a:moveTo>
                    <a:pt x="20374" y="0"/>
                  </a:moveTo>
                  <a:cubicBezTo>
                    <a:pt x="20364" y="0"/>
                    <a:pt x="20353" y="1"/>
                    <a:pt x="20342" y="3"/>
                  </a:cubicBezTo>
                  <a:cubicBezTo>
                    <a:pt x="16882" y="631"/>
                    <a:pt x="13417" y="1303"/>
                    <a:pt x="9931" y="1777"/>
                  </a:cubicBezTo>
                  <a:cubicBezTo>
                    <a:pt x="8304" y="1998"/>
                    <a:pt x="6697" y="2252"/>
                    <a:pt x="5084" y="2555"/>
                  </a:cubicBezTo>
                  <a:cubicBezTo>
                    <a:pt x="3435" y="2864"/>
                    <a:pt x="1801" y="3615"/>
                    <a:pt x="163" y="3841"/>
                  </a:cubicBezTo>
                  <a:cubicBezTo>
                    <a:pt x="0" y="3863"/>
                    <a:pt x="22" y="4138"/>
                    <a:pt x="181" y="4138"/>
                  </a:cubicBezTo>
                  <a:cubicBezTo>
                    <a:pt x="185" y="4138"/>
                    <a:pt x="189" y="4138"/>
                    <a:pt x="193" y="4138"/>
                  </a:cubicBezTo>
                  <a:cubicBezTo>
                    <a:pt x="1770" y="4012"/>
                    <a:pt x="3280" y="3334"/>
                    <a:pt x="4846" y="3057"/>
                  </a:cubicBezTo>
                  <a:cubicBezTo>
                    <a:pt x="6577" y="2750"/>
                    <a:pt x="8300" y="2494"/>
                    <a:pt x="10044" y="2273"/>
                  </a:cubicBezTo>
                  <a:cubicBezTo>
                    <a:pt x="13510" y="1834"/>
                    <a:pt x="17044" y="1281"/>
                    <a:pt x="20421" y="379"/>
                  </a:cubicBezTo>
                  <a:cubicBezTo>
                    <a:pt x="20619" y="327"/>
                    <a:pt x="20565" y="0"/>
                    <a:pt x="2037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2"/>
            <p:cNvSpPr/>
            <p:nvPr/>
          </p:nvSpPr>
          <p:spPr>
            <a:xfrm>
              <a:off x="10768004" y="3934538"/>
              <a:ext cx="445156" cy="80835"/>
            </a:xfrm>
            <a:custGeom>
              <a:avLst/>
              <a:gdLst/>
              <a:ahLst/>
              <a:cxnLst/>
              <a:rect l="l" t="t" r="r" b="b"/>
              <a:pathLst>
                <a:path w="20552" h="3732" extrusionOk="0">
                  <a:moveTo>
                    <a:pt x="20271" y="1"/>
                  </a:moveTo>
                  <a:cubicBezTo>
                    <a:pt x="20258" y="1"/>
                    <a:pt x="20244" y="2"/>
                    <a:pt x="20229" y="4"/>
                  </a:cubicBezTo>
                  <a:cubicBezTo>
                    <a:pt x="16785" y="566"/>
                    <a:pt x="13356" y="1215"/>
                    <a:pt x="9914" y="1788"/>
                  </a:cubicBezTo>
                  <a:cubicBezTo>
                    <a:pt x="8252" y="2066"/>
                    <a:pt x="6593" y="2319"/>
                    <a:pt x="4944" y="2661"/>
                  </a:cubicBezTo>
                  <a:cubicBezTo>
                    <a:pt x="3767" y="2904"/>
                    <a:pt x="2204" y="3343"/>
                    <a:pt x="913" y="3343"/>
                  </a:cubicBezTo>
                  <a:cubicBezTo>
                    <a:pt x="704" y="3343"/>
                    <a:pt x="502" y="3331"/>
                    <a:pt x="310" y="3305"/>
                  </a:cubicBezTo>
                  <a:cubicBezTo>
                    <a:pt x="299" y="3304"/>
                    <a:pt x="290" y="3303"/>
                    <a:pt x="280" y="3303"/>
                  </a:cubicBezTo>
                  <a:cubicBezTo>
                    <a:pt x="58" y="3303"/>
                    <a:pt x="0" y="3650"/>
                    <a:pt x="238" y="3686"/>
                  </a:cubicBezTo>
                  <a:lnTo>
                    <a:pt x="238" y="3687"/>
                  </a:lnTo>
                  <a:cubicBezTo>
                    <a:pt x="445" y="3718"/>
                    <a:pt x="654" y="3731"/>
                    <a:pt x="865" y="3731"/>
                  </a:cubicBezTo>
                  <a:cubicBezTo>
                    <a:pt x="1783" y="3731"/>
                    <a:pt x="2730" y="3478"/>
                    <a:pt x="3626" y="3351"/>
                  </a:cubicBezTo>
                  <a:cubicBezTo>
                    <a:pt x="5443" y="3092"/>
                    <a:pt x="7243" y="2720"/>
                    <a:pt x="9058" y="2436"/>
                  </a:cubicBezTo>
                  <a:cubicBezTo>
                    <a:pt x="12815" y="1848"/>
                    <a:pt x="16565" y="1213"/>
                    <a:pt x="20290" y="441"/>
                  </a:cubicBezTo>
                  <a:cubicBezTo>
                    <a:pt x="20552" y="386"/>
                    <a:pt x="20516" y="1"/>
                    <a:pt x="2027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2"/>
            <p:cNvSpPr/>
            <p:nvPr/>
          </p:nvSpPr>
          <p:spPr>
            <a:xfrm>
              <a:off x="10760618" y="3978833"/>
              <a:ext cx="498830" cy="81593"/>
            </a:xfrm>
            <a:custGeom>
              <a:avLst/>
              <a:gdLst/>
              <a:ahLst/>
              <a:cxnLst/>
              <a:rect l="l" t="t" r="r" b="b"/>
              <a:pathLst>
                <a:path w="23030" h="3767" extrusionOk="0">
                  <a:moveTo>
                    <a:pt x="22645" y="1"/>
                  </a:moveTo>
                  <a:cubicBezTo>
                    <a:pt x="22636" y="1"/>
                    <a:pt x="22627" y="1"/>
                    <a:pt x="22617" y="2"/>
                  </a:cubicBezTo>
                  <a:cubicBezTo>
                    <a:pt x="18960" y="342"/>
                    <a:pt x="15315" y="921"/>
                    <a:pt x="11681" y="1447"/>
                  </a:cubicBezTo>
                  <a:cubicBezTo>
                    <a:pt x="9973" y="1695"/>
                    <a:pt x="8280" y="1973"/>
                    <a:pt x="6587" y="2310"/>
                  </a:cubicBezTo>
                  <a:cubicBezTo>
                    <a:pt x="4473" y="2729"/>
                    <a:pt x="2229" y="3431"/>
                    <a:pt x="94" y="3615"/>
                  </a:cubicBezTo>
                  <a:cubicBezTo>
                    <a:pt x="0" y="3624"/>
                    <a:pt x="4" y="3766"/>
                    <a:pt x="97" y="3766"/>
                  </a:cubicBezTo>
                  <a:cubicBezTo>
                    <a:pt x="98" y="3766"/>
                    <a:pt x="100" y="3766"/>
                    <a:pt x="102" y="3766"/>
                  </a:cubicBezTo>
                  <a:lnTo>
                    <a:pt x="101" y="3766"/>
                  </a:lnTo>
                  <a:cubicBezTo>
                    <a:pt x="1868" y="3673"/>
                    <a:pt x="3676" y="3161"/>
                    <a:pt x="5424" y="2872"/>
                  </a:cubicBezTo>
                  <a:cubicBezTo>
                    <a:pt x="7327" y="2558"/>
                    <a:pt x="9226" y="2257"/>
                    <a:pt x="11140" y="2019"/>
                  </a:cubicBezTo>
                  <a:cubicBezTo>
                    <a:pt x="14999" y="1537"/>
                    <a:pt x="18900" y="1240"/>
                    <a:pt x="22718" y="488"/>
                  </a:cubicBezTo>
                  <a:cubicBezTo>
                    <a:pt x="23029" y="427"/>
                    <a:pt x="22932" y="1"/>
                    <a:pt x="2264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2"/>
            <p:cNvSpPr/>
            <p:nvPr/>
          </p:nvSpPr>
          <p:spPr>
            <a:xfrm>
              <a:off x="10778509" y="4062354"/>
              <a:ext cx="373787" cy="65716"/>
            </a:xfrm>
            <a:custGeom>
              <a:avLst/>
              <a:gdLst/>
              <a:ahLst/>
              <a:cxnLst/>
              <a:rect l="l" t="t" r="r" b="b"/>
              <a:pathLst>
                <a:path w="17257" h="3034" extrusionOk="0">
                  <a:moveTo>
                    <a:pt x="17032" y="0"/>
                  </a:moveTo>
                  <a:cubicBezTo>
                    <a:pt x="17025" y="0"/>
                    <a:pt x="17018" y="1"/>
                    <a:pt x="17011" y="1"/>
                  </a:cubicBezTo>
                  <a:cubicBezTo>
                    <a:pt x="14120" y="347"/>
                    <a:pt x="11255" y="832"/>
                    <a:pt x="8370" y="1224"/>
                  </a:cubicBezTo>
                  <a:cubicBezTo>
                    <a:pt x="5597" y="1602"/>
                    <a:pt x="2884" y="2522"/>
                    <a:pt x="123" y="2840"/>
                  </a:cubicBezTo>
                  <a:cubicBezTo>
                    <a:pt x="0" y="2852"/>
                    <a:pt x="19" y="3032"/>
                    <a:pt x="138" y="3032"/>
                  </a:cubicBezTo>
                  <a:cubicBezTo>
                    <a:pt x="139" y="3032"/>
                    <a:pt x="141" y="3032"/>
                    <a:pt x="143" y="3032"/>
                  </a:cubicBezTo>
                  <a:lnTo>
                    <a:pt x="143" y="3033"/>
                  </a:lnTo>
                  <a:cubicBezTo>
                    <a:pt x="2920" y="2927"/>
                    <a:pt x="5716" y="2062"/>
                    <a:pt x="8479" y="1718"/>
                  </a:cubicBezTo>
                  <a:cubicBezTo>
                    <a:pt x="11342" y="1364"/>
                    <a:pt x="14257" y="982"/>
                    <a:pt x="17070" y="349"/>
                  </a:cubicBezTo>
                  <a:cubicBezTo>
                    <a:pt x="17257" y="307"/>
                    <a:pt x="17215" y="0"/>
                    <a:pt x="1703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2"/>
            <p:cNvSpPr/>
            <p:nvPr/>
          </p:nvSpPr>
          <p:spPr>
            <a:xfrm>
              <a:off x="10826031" y="4086786"/>
              <a:ext cx="366314" cy="75572"/>
            </a:xfrm>
            <a:custGeom>
              <a:avLst/>
              <a:gdLst/>
              <a:ahLst/>
              <a:cxnLst/>
              <a:rect l="l" t="t" r="r" b="b"/>
              <a:pathLst>
                <a:path w="16912" h="3489" extrusionOk="0">
                  <a:moveTo>
                    <a:pt x="16545" y="1"/>
                  </a:moveTo>
                  <a:cubicBezTo>
                    <a:pt x="16526" y="1"/>
                    <a:pt x="16507" y="3"/>
                    <a:pt x="16486" y="7"/>
                  </a:cubicBezTo>
                  <a:cubicBezTo>
                    <a:pt x="13721" y="564"/>
                    <a:pt x="10963" y="1157"/>
                    <a:pt x="8201" y="1736"/>
                  </a:cubicBezTo>
                  <a:cubicBezTo>
                    <a:pt x="5594" y="2281"/>
                    <a:pt x="2852" y="3104"/>
                    <a:pt x="191" y="3231"/>
                  </a:cubicBezTo>
                  <a:cubicBezTo>
                    <a:pt x="30" y="3238"/>
                    <a:pt x="1" y="3488"/>
                    <a:pt x="165" y="3488"/>
                  </a:cubicBezTo>
                  <a:cubicBezTo>
                    <a:pt x="166" y="3488"/>
                    <a:pt x="167" y="3488"/>
                    <a:pt x="168" y="3488"/>
                  </a:cubicBezTo>
                  <a:lnTo>
                    <a:pt x="168" y="3487"/>
                  </a:lnTo>
                  <a:cubicBezTo>
                    <a:pt x="2787" y="3436"/>
                    <a:pt x="5403" y="2728"/>
                    <a:pt x="7973" y="2264"/>
                  </a:cubicBezTo>
                  <a:cubicBezTo>
                    <a:pt x="10863" y="1742"/>
                    <a:pt x="13736" y="1128"/>
                    <a:pt x="16606" y="509"/>
                  </a:cubicBezTo>
                  <a:cubicBezTo>
                    <a:pt x="16912" y="442"/>
                    <a:pt x="16826" y="1"/>
                    <a:pt x="16545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52"/>
          <p:cNvGrpSpPr/>
          <p:nvPr/>
        </p:nvGrpSpPr>
        <p:grpSpPr>
          <a:xfrm rot="-743216">
            <a:off x="268729" y="3987696"/>
            <a:ext cx="793649" cy="903568"/>
            <a:chOff x="9737638" y="2692857"/>
            <a:chExt cx="597989" cy="795225"/>
          </a:xfrm>
        </p:grpSpPr>
        <p:sp>
          <p:nvSpPr>
            <p:cNvPr id="1165" name="Google Shape;1165;p52"/>
            <p:cNvSpPr/>
            <p:nvPr/>
          </p:nvSpPr>
          <p:spPr>
            <a:xfrm>
              <a:off x="9832855" y="2913572"/>
              <a:ext cx="362372" cy="489711"/>
            </a:xfrm>
            <a:custGeom>
              <a:avLst/>
              <a:gdLst/>
              <a:ahLst/>
              <a:cxnLst/>
              <a:rect l="l" t="t" r="r" b="b"/>
              <a:pathLst>
                <a:path w="16730" h="22609" extrusionOk="0">
                  <a:moveTo>
                    <a:pt x="267" y="1"/>
                  </a:moveTo>
                  <a:cubicBezTo>
                    <a:pt x="126" y="1"/>
                    <a:pt x="0" y="145"/>
                    <a:pt x="65" y="310"/>
                  </a:cubicBezTo>
                  <a:cubicBezTo>
                    <a:pt x="414" y="1190"/>
                    <a:pt x="1093" y="2000"/>
                    <a:pt x="1677" y="2743"/>
                  </a:cubicBezTo>
                  <a:cubicBezTo>
                    <a:pt x="2510" y="3805"/>
                    <a:pt x="3262" y="4934"/>
                    <a:pt x="4044" y="6035"/>
                  </a:cubicBezTo>
                  <a:cubicBezTo>
                    <a:pt x="5392" y="7930"/>
                    <a:pt x="6747" y="9819"/>
                    <a:pt x="8140" y="11681"/>
                  </a:cubicBezTo>
                  <a:cubicBezTo>
                    <a:pt x="10869" y="15330"/>
                    <a:pt x="13522" y="19166"/>
                    <a:pt x="16538" y="22576"/>
                  </a:cubicBezTo>
                  <a:cubicBezTo>
                    <a:pt x="16558" y="22599"/>
                    <a:pt x="16581" y="22608"/>
                    <a:pt x="16604" y="22608"/>
                  </a:cubicBezTo>
                  <a:cubicBezTo>
                    <a:pt x="16669" y="22608"/>
                    <a:pt x="16729" y="22530"/>
                    <a:pt x="16695" y="22458"/>
                  </a:cubicBezTo>
                  <a:cubicBezTo>
                    <a:pt x="15722" y="20455"/>
                    <a:pt x="13983" y="18659"/>
                    <a:pt x="12640" y="16889"/>
                  </a:cubicBezTo>
                  <a:cubicBezTo>
                    <a:pt x="11164" y="14944"/>
                    <a:pt x="9671" y="13012"/>
                    <a:pt x="8228" y="11042"/>
                  </a:cubicBezTo>
                  <a:cubicBezTo>
                    <a:pt x="6868" y="9186"/>
                    <a:pt x="5573" y="7286"/>
                    <a:pt x="4268" y="5393"/>
                  </a:cubicBezTo>
                  <a:cubicBezTo>
                    <a:pt x="3062" y="3643"/>
                    <a:pt x="1897" y="1606"/>
                    <a:pt x="426" y="73"/>
                  </a:cubicBezTo>
                  <a:cubicBezTo>
                    <a:pt x="378" y="22"/>
                    <a:pt x="321" y="1"/>
                    <a:pt x="267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2"/>
            <p:cNvSpPr/>
            <p:nvPr/>
          </p:nvSpPr>
          <p:spPr>
            <a:xfrm>
              <a:off x="9955927" y="2851560"/>
              <a:ext cx="331636" cy="464455"/>
            </a:xfrm>
            <a:custGeom>
              <a:avLst/>
              <a:gdLst/>
              <a:ahLst/>
              <a:cxnLst/>
              <a:rect l="l" t="t" r="r" b="b"/>
              <a:pathLst>
                <a:path w="15311" h="21443" extrusionOk="0">
                  <a:moveTo>
                    <a:pt x="399" y="1"/>
                  </a:moveTo>
                  <a:cubicBezTo>
                    <a:pt x="192" y="1"/>
                    <a:pt x="1" y="207"/>
                    <a:pt x="129" y="436"/>
                  </a:cubicBezTo>
                  <a:cubicBezTo>
                    <a:pt x="1197" y="2343"/>
                    <a:pt x="2676" y="4004"/>
                    <a:pt x="3866" y="5833"/>
                  </a:cubicBezTo>
                  <a:cubicBezTo>
                    <a:pt x="5044" y="7641"/>
                    <a:pt x="6274" y="9416"/>
                    <a:pt x="7572" y="11139"/>
                  </a:cubicBezTo>
                  <a:cubicBezTo>
                    <a:pt x="8889" y="12887"/>
                    <a:pt x="10080" y="14714"/>
                    <a:pt x="11344" y="16500"/>
                  </a:cubicBezTo>
                  <a:cubicBezTo>
                    <a:pt x="11963" y="17375"/>
                    <a:pt x="12627" y="18200"/>
                    <a:pt x="13314" y="19023"/>
                  </a:cubicBezTo>
                  <a:cubicBezTo>
                    <a:pt x="13832" y="19645"/>
                    <a:pt x="14721" y="20491"/>
                    <a:pt x="14939" y="21318"/>
                  </a:cubicBezTo>
                  <a:cubicBezTo>
                    <a:pt x="14962" y="21405"/>
                    <a:pt x="15031" y="21442"/>
                    <a:pt x="15103" y="21442"/>
                  </a:cubicBezTo>
                  <a:cubicBezTo>
                    <a:pt x="15204" y="21442"/>
                    <a:pt x="15311" y="21367"/>
                    <a:pt x="15304" y="21246"/>
                  </a:cubicBezTo>
                  <a:cubicBezTo>
                    <a:pt x="15272" y="20694"/>
                    <a:pt x="14910" y="20156"/>
                    <a:pt x="14599" y="19720"/>
                  </a:cubicBezTo>
                  <a:cubicBezTo>
                    <a:pt x="13931" y="18774"/>
                    <a:pt x="13105" y="17940"/>
                    <a:pt x="12428" y="16999"/>
                  </a:cubicBezTo>
                  <a:cubicBezTo>
                    <a:pt x="11057" y="15096"/>
                    <a:pt x="9863" y="13074"/>
                    <a:pt x="8470" y="11185"/>
                  </a:cubicBezTo>
                  <a:cubicBezTo>
                    <a:pt x="7134" y="9375"/>
                    <a:pt x="5835" y="7547"/>
                    <a:pt x="4612" y="5658"/>
                  </a:cubicBezTo>
                  <a:cubicBezTo>
                    <a:pt x="3943" y="4621"/>
                    <a:pt x="3192" y="3651"/>
                    <a:pt x="2486" y="2639"/>
                  </a:cubicBezTo>
                  <a:cubicBezTo>
                    <a:pt x="1885" y="1776"/>
                    <a:pt x="1390" y="797"/>
                    <a:pt x="606" y="82"/>
                  </a:cubicBezTo>
                  <a:cubicBezTo>
                    <a:pt x="544" y="25"/>
                    <a:pt x="470" y="1"/>
                    <a:pt x="39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2"/>
            <p:cNvSpPr/>
            <p:nvPr/>
          </p:nvSpPr>
          <p:spPr>
            <a:xfrm>
              <a:off x="9821440" y="2837351"/>
              <a:ext cx="156537" cy="97167"/>
            </a:xfrm>
            <a:custGeom>
              <a:avLst/>
              <a:gdLst/>
              <a:ahLst/>
              <a:cxnLst/>
              <a:rect l="l" t="t" r="r" b="b"/>
              <a:pathLst>
                <a:path w="7227" h="4486" extrusionOk="0">
                  <a:moveTo>
                    <a:pt x="6804" y="0"/>
                  </a:moveTo>
                  <a:cubicBezTo>
                    <a:pt x="6694" y="0"/>
                    <a:pt x="6581" y="42"/>
                    <a:pt x="6491" y="134"/>
                  </a:cubicBezTo>
                  <a:cubicBezTo>
                    <a:pt x="5622" y="1022"/>
                    <a:pt x="4355" y="1847"/>
                    <a:pt x="3223" y="2360"/>
                  </a:cubicBezTo>
                  <a:cubicBezTo>
                    <a:pt x="2096" y="2870"/>
                    <a:pt x="946" y="3171"/>
                    <a:pt x="122" y="4149"/>
                  </a:cubicBezTo>
                  <a:cubicBezTo>
                    <a:pt x="1" y="4293"/>
                    <a:pt x="154" y="4485"/>
                    <a:pt x="311" y="4485"/>
                  </a:cubicBezTo>
                  <a:cubicBezTo>
                    <a:pt x="355" y="4485"/>
                    <a:pt x="399" y="4470"/>
                    <a:pt x="438" y="4434"/>
                  </a:cubicBezTo>
                  <a:lnTo>
                    <a:pt x="438" y="4435"/>
                  </a:lnTo>
                  <a:cubicBezTo>
                    <a:pt x="1524" y="3413"/>
                    <a:pt x="3132" y="3300"/>
                    <a:pt x="4382" y="2545"/>
                  </a:cubicBezTo>
                  <a:cubicBezTo>
                    <a:pt x="5249" y="2023"/>
                    <a:pt x="6138" y="1515"/>
                    <a:pt x="6892" y="837"/>
                  </a:cubicBezTo>
                  <a:lnTo>
                    <a:pt x="6892" y="837"/>
                  </a:lnTo>
                  <a:cubicBezTo>
                    <a:pt x="7035" y="815"/>
                    <a:pt x="7159" y="714"/>
                    <a:pt x="7183" y="518"/>
                  </a:cubicBezTo>
                  <a:lnTo>
                    <a:pt x="7192" y="443"/>
                  </a:lnTo>
                  <a:cubicBezTo>
                    <a:pt x="7226" y="168"/>
                    <a:pt x="7023" y="0"/>
                    <a:pt x="680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2"/>
            <p:cNvSpPr/>
            <p:nvPr/>
          </p:nvSpPr>
          <p:spPr>
            <a:xfrm>
              <a:off x="9809809" y="2884894"/>
              <a:ext cx="34786" cy="45464"/>
            </a:xfrm>
            <a:custGeom>
              <a:avLst/>
              <a:gdLst/>
              <a:ahLst/>
              <a:cxnLst/>
              <a:rect l="l" t="t" r="r" b="b"/>
              <a:pathLst>
                <a:path w="1606" h="2099" extrusionOk="0">
                  <a:moveTo>
                    <a:pt x="1310" y="1"/>
                  </a:moveTo>
                  <a:cubicBezTo>
                    <a:pt x="1229" y="1"/>
                    <a:pt x="1148" y="34"/>
                    <a:pt x="1100" y="110"/>
                  </a:cubicBezTo>
                  <a:cubicBezTo>
                    <a:pt x="828" y="537"/>
                    <a:pt x="297" y="759"/>
                    <a:pt x="103" y="1246"/>
                  </a:cubicBezTo>
                  <a:cubicBezTo>
                    <a:pt x="31" y="1429"/>
                    <a:pt x="0" y="1688"/>
                    <a:pt x="125" y="1860"/>
                  </a:cubicBezTo>
                  <a:cubicBezTo>
                    <a:pt x="283" y="2076"/>
                    <a:pt x="601" y="2099"/>
                    <a:pt x="861" y="2099"/>
                  </a:cubicBezTo>
                  <a:cubicBezTo>
                    <a:pt x="904" y="2099"/>
                    <a:pt x="946" y="2098"/>
                    <a:pt x="985" y="2098"/>
                  </a:cubicBezTo>
                  <a:cubicBezTo>
                    <a:pt x="1144" y="2095"/>
                    <a:pt x="1225" y="1839"/>
                    <a:pt x="1043" y="1800"/>
                  </a:cubicBezTo>
                  <a:cubicBezTo>
                    <a:pt x="849" y="1758"/>
                    <a:pt x="402" y="1752"/>
                    <a:pt x="484" y="1476"/>
                  </a:cubicBezTo>
                  <a:cubicBezTo>
                    <a:pt x="535" y="1307"/>
                    <a:pt x="709" y="1161"/>
                    <a:pt x="835" y="1047"/>
                  </a:cubicBezTo>
                  <a:cubicBezTo>
                    <a:pt x="1092" y="813"/>
                    <a:pt x="1407" y="619"/>
                    <a:pt x="1539" y="284"/>
                  </a:cubicBezTo>
                  <a:cubicBezTo>
                    <a:pt x="1606" y="114"/>
                    <a:pt x="1459" y="1"/>
                    <a:pt x="131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2"/>
            <p:cNvSpPr/>
            <p:nvPr/>
          </p:nvSpPr>
          <p:spPr>
            <a:xfrm>
              <a:off x="9792502" y="2855545"/>
              <a:ext cx="35436" cy="51269"/>
            </a:xfrm>
            <a:custGeom>
              <a:avLst/>
              <a:gdLst/>
              <a:ahLst/>
              <a:cxnLst/>
              <a:rect l="l" t="t" r="r" b="b"/>
              <a:pathLst>
                <a:path w="1636" h="2367" extrusionOk="0">
                  <a:moveTo>
                    <a:pt x="1349" y="0"/>
                  </a:moveTo>
                  <a:cubicBezTo>
                    <a:pt x="1328" y="0"/>
                    <a:pt x="1308" y="3"/>
                    <a:pt x="1288" y="9"/>
                  </a:cubicBezTo>
                  <a:cubicBezTo>
                    <a:pt x="977" y="106"/>
                    <a:pt x="749" y="396"/>
                    <a:pt x="566" y="654"/>
                  </a:cubicBezTo>
                  <a:cubicBezTo>
                    <a:pt x="405" y="878"/>
                    <a:pt x="152" y="1108"/>
                    <a:pt x="106" y="1392"/>
                  </a:cubicBezTo>
                  <a:cubicBezTo>
                    <a:pt x="1" y="2029"/>
                    <a:pt x="988" y="2357"/>
                    <a:pt x="1466" y="2366"/>
                  </a:cubicBezTo>
                  <a:cubicBezTo>
                    <a:pt x="1467" y="2366"/>
                    <a:pt x="1468" y="2366"/>
                    <a:pt x="1469" y="2366"/>
                  </a:cubicBezTo>
                  <a:cubicBezTo>
                    <a:pt x="1613" y="2366"/>
                    <a:pt x="1598" y="2169"/>
                    <a:pt x="1483" y="2130"/>
                  </a:cubicBezTo>
                  <a:lnTo>
                    <a:pt x="1482" y="2130"/>
                  </a:lnTo>
                  <a:cubicBezTo>
                    <a:pt x="1257" y="2054"/>
                    <a:pt x="1052" y="1914"/>
                    <a:pt x="860" y="1777"/>
                  </a:cubicBezTo>
                  <a:cubicBezTo>
                    <a:pt x="721" y="1679"/>
                    <a:pt x="528" y="1603"/>
                    <a:pt x="592" y="1397"/>
                  </a:cubicBezTo>
                  <a:cubicBezTo>
                    <a:pt x="618" y="1314"/>
                    <a:pt x="723" y="1227"/>
                    <a:pt x="777" y="1164"/>
                  </a:cubicBezTo>
                  <a:cubicBezTo>
                    <a:pt x="901" y="1021"/>
                    <a:pt x="1007" y="863"/>
                    <a:pt x="1139" y="730"/>
                  </a:cubicBezTo>
                  <a:cubicBezTo>
                    <a:pt x="1307" y="560"/>
                    <a:pt x="1442" y="483"/>
                    <a:pt x="1557" y="273"/>
                  </a:cubicBezTo>
                  <a:cubicBezTo>
                    <a:pt x="1636" y="125"/>
                    <a:pt x="1487" y="0"/>
                    <a:pt x="134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2"/>
            <p:cNvSpPr/>
            <p:nvPr/>
          </p:nvSpPr>
          <p:spPr>
            <a:xfrm>
              <a:off x="9907560" y="2812420"/>
              <a:ext cx="72431" cy="34959"/>
            </a:xfrm>
            <a:custGeom>
              <a:avLst/>
              <a:gdLst/>
              <a:ahLst/>
              <a:cxnLst/>
              <a:rect l="l" t="t" r="r" b="b"/>
              <a:pathLst>
                <a:path w="3344" h="1614" extrusionOk="0">
                  <a:moveTo>
                    <a:pt x="2079" y="0"/>
                  </a:moveTo>
                  <a:cubicBezTo>
                    <a:pt x="1779" y="0"/>
                    <a:pt x="1480" y="97"/>
                    <a:pt x="1204" y="203"/>
                  </a:cubicBezTo>
                  <a:cubicBezTo>
                    <a:pt x="908" y="314"/>
                    <a:pt x="345" y="479"/>
                    <a:pt x="130" y="730"/>
                  </a:cubicBezTo>
                  <a:cubicBezTo>
                    <a:pt x="9" y="872"/>
                    <a:pt x="1" y="1074"/>
                    <a:pt x="160" y="1187"/>
                  </a:cubicBezTo>
                  <a:cubicBezTo>
                    <a:pt x="214" y="1226"/>
                    <a:pt x="272" y="1241"/>
                    <a:pt x="333" y="1241"/>
                  </a:cubicBezTo>
                  <a:cubicBezTo>
                    <a:pt x="540" y="1241"/>
                    <a:pt x="769" y="1054"/>
                    <a:pt x="935" y="969"/>
                  </a:cubicBezTo>
                  <a:cubicBezTo>
                    <a:pt x="1212" y="827"/>
                    <a:pt x="1684" y="553"/>
                    <a:pt x="2058" y="553"/>
                  </a:cubicBezTo>
                  <a:cubicBezTo>
                    <a:pt x="2132" y="553"/>
                    <a:pt x="2202" y="564"/>
                    <a:pt x="2266" y="589"/>
                  </a:cubicBezTo>
                  <a:cubicBezTo>
                    <a:pt x="2586" y="710"/>
                    <a:pt x="2815" y="1246"/>
                    <a:pt x="2971" y="1526"/>
                  </a:cubicBezTo>
                  <a:cubicBezTo>
                    <a:pt x="3005" y="1588"/>
                    <a:pt x="3056" y="1614"/>
                    <a:pt x="3107" y="1614"/>
                  </a:cubicBezTo>
                  <a:cubicBezTo>
                    <a:pt x="3222" y="1614"/>
                    <a:pt x="3343" y="1488"/>
                    <a:pt x="3307" y="1355"/>
                  </a:cubicBezTo>
                  <a:lnTo>
                    <a:pt x="3306" y="1354"/>
                  </a:lnTo>
                  <a:cubicBezTo>
                    <a:pt x="3152" y="785"/>
                    <a:pt x="2883" y="79"/>
                    <a:pt x="2218" y="7"/>
                  </a:cubicBezTo>
                  <a:cubicBezTo>
                    <a:pt x="2172" y="2"/>
                    <a:pt x="2125" y="0"/>
                    <a:pt x="207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2"/>
            <p:cNvSpPr/>
            <p:nvPr/>
          </p:nvSpPr>
          <p:spPr>
            <a:xfrm>
              <a:off x="9821094" y="2791107"/>
              <a:ext cx="148739" cy="69615"/>
            </a:xfrm>
            <a:custGeom>
              <a:avLst/>
              <a:gdLst/>
              <a:ahLst/>
              <a:cxnLst/>
              <a:rect l="l" t="t" r="r" b="b"/>
              <a:pathLst>
                <a:path w="6867" h="3214" extrusionOk="0">
                  <a:moveTo>
                    <a:pt x="4664" y="1"/>
                  </a:moveTo>
                  <a:cubicBezTo>
                    <a:pt x="4482" y="1"/>
                    <a:pt x="4319" y="18"/>
                    <a:pt x="4196" y="50"/>
                  </a:cubicBezTo>
                  <a:cubicBezTo>
                    <a:pt x="3320" y="281"/>
                    <a:pt x="2430" y="873"/>
                    <a:pt x="1664" y="1343"/>
                  </a:cubicBezTo>
                  <a:cubicBezTo>
                    <a:pt x="1024" y="1736"/>
                    <a:pt x="232" y="2236"/>
                    <a:pt x="32" y="3001"/>
                  </a:cubicBezTo>
                  <a:cubicBezTo>
                    <a:pt x="0" y="3125"/>
                    <a:pt x="102" y="3213"/>
                    <a:pt x="208" y="3213"/>
                  </a:cubicBezTo>
                  <a:cubicBezTo>
                    <a:pt x="253" y="3213"/>
                    <a:pt x="298" y="3197"/>
                    <a:pt x="334" y="3161"/>
                  </a:cubicBezTo>
                  <a:cubicBezTo>
                    <a:pt x="1060" y="2440"/>
                    <a:pt x="1691" y="1864"/>
                    <a:pt x="2594" y="1362"/>
                  </a:cubicBezTo>
                  <a:cubicBezTo>
                    <a:pt x="2932" y="1174"/>
                    <a:pt x="3271" y="962"/>
                    <a:pt x="3621" y="797"/>
                  </a:cubicBezTo>
                  <a:cubicBezTo>
                    <a:pt x="4005" y="616"/>
                    <a:pt x="4476" y="402"/>
                    <a:pt x="4926" y="402"/>
                  </a:cubicBezTo>
                  <a:cubicBezTo>
                    <a:pt x="5123" y="402"/>
                    <a:pt x="5316" y="443"/>
                    <a:pt x="5497" y="546"/>
                  </a:cubicBezTo>
                  <a:cubicBezTo>
                    <a:pt x="5712" y="669"/>
                    <a:pt x="6179" y="851"/>
                    <a:pt x="6046" y="1211"/>
                  </a:cubicBezTo>
                  <a:cubicBezTo>
                    <a:pt x="5993" y="1352"/>
                    <a:pt x="6107" y="1474"/>
                    <a:pt x="6221" y="1474"/>
                  </a:cubicBezTo>
                  <a:cubicBezTo>
                    <a:pt x="6276" y="1474"/>
                    <a:pt x="6331" y="1445"/>
                    <a:pt x="6367" y="1375"/>
                  </a:cubicBezTo>
                  <a:cubicBezTo>
                    <a:pt x="6866" y="395"/>
                    <a:pt x="5541" y="1"/>
                    <a:pt x="4664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2"/>
            <p:cNvSpPr/>
            <p:nvPr/>
          </p:nvSpPr>
          <p:spPr>
            <a:xfrm>
              <a:off x="9861814" y="2857884"/>
              <a:ext cx="7581" cy="12649"/>
            </a:xfrm>
            <a:custGeom>
              <a:avLst/>
              <a:gdLst/>
              <a:ahLst/>
              <a:cxnLst/>
              <a:rect l="l" t="t" r="r" b="b"/>
              <a:pathLst>
                <a:path w="350" h="584" extrusionOk="0">
                  <a:moveTo>
                    <a:pt x="200" y="0"/>
                  </a:moveTo>
                  <a:cubicBezTo>
                    <a:pt x="142" y="0"/>
                    <a:pt x="86" y="29"/>
                    <a:pt x="69" y="90"/>
                  </a:cubicBezTo>
                  <a:cubicBezTo>
                    <a:pt x="39" y="199"/>
                    <a:pt x="30" y="312"/>
                    <a:pt x="15" y="424"/>
                  </a:cubicBezTo>
                  <a:cubicBezTo>
                    <a:pt x="1" y="528"/>
                    <a:pt x="84" y="584"/>
                    <a:pt x="170" y="584"/>
                  </a:cubicBezTo>
                  <a:cubicBezTo>
                    <a:pt x="248" y="584"/>
                    <a:pt x="328" y="537"/>
                    <a:pt x="334" y="437"/>
                  </a:cubicBezTo>
                  <a:cubicBezTo>
                    <a:pt x="340" y="330"/>
                    <a:pt x="349" y="225"/>
                    <a:pt x="344" y="119"/>
                  </a:cubicBezTo>
                  <a:cubicBezTo>
                    <a:pt x="339" y="42"/>
                    <a:pt x="269" y="0"/>
                    <a:pt x="20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2"/>
            <p:cNvSpPr/>
            <p:nvPr/>
          </p:nvSpPr>
          <p:spPr>
            <a:xfrm>
              <a:off x="9874226" y="2849047"/>
              <a:ext cx="13018" cy="14122"/>
            </a:xfrm>
            <a:custGeom>
              <a:avLst/>
              <a:gdLst/>
              <a:ahLst/>
              <a:cxnLst/>
              <a:rect l="l" t="t" r="r" b="b"/>
              <a:pathLst>
                <a:path w="601" h="652" extrusionOk="0">
                  <a:moveTo>
                    <a:pt x="386" y="1"/>
                  </a:moveTo>
                  <a:cubicBezTo>
                    <a:pt x="305" y="1"/>
                    <a:pt x="225" y="48"/>
                    <a:pt x="206" y="153"/>
                  </a:cubicBezTo>
                  <a:cubicBezTo>
                    <a:pt x="205" y="154"/>
                    <a:pt x="206" y="155"/>
                    <a:pt x="206" y="155"/>
                  </a:cubicBezTo>
                  <a:lnTo>
                    <a:pt x="206" y="155"/>
                  </a:lnTo>
                  <a:cubicBezTo>
                    <a:pt x="205" y="156"/>
                    <a:pt x="204" y="158"/>
                    <a:pt x="202" y="159"/>
                  </a:cubicBezTo>
                  <a:cubicBezTo>
                    <a:pt x="184" y="181"/>
                    <a:pt x="157" y="197"/>
                    <a:pt x="136" y="218"/>
                  </a:cubicBezTo>
                  <a:cubicBezTo>
                    <a:pt x="77" y="276"/>
                    <a:pt x="38" y="351"/>
                    <a:pt x="26" y="431"/>
                  </a:cubicBezTo>
                  <a:cubicBezTo>
                    <a:pt x="0" y="571"/>
                    <a:pt x="114" y="651"/>
                    <a:pt x="225" y="651"/>
                  </a:cubicBezTo>
                  <a:cubicBezTo>
                    <a:pt x="313" y="651"/>
                    <a:pt x="400" y="601"/>
                    <a:pt x="416" y="491"/>
                  </a:cubicBezTo>
                  <a:lnTo>
                    <a:pt x="416" y="491"/>
                  </a:lnTo>
                  <a:cubicBezTo>
                    <a:pt x="416" y="494"/>
                    <a:pt x="416" y="495"/>
                    <a:pt x="417" y="495"/>
                  </a:cubicBezTo>
                  <a:cubicBezTo>
                    <a:pt x="418" y="495"/>
                    <a:pt x="423" y="481"/>
                    <a:pt x="420" y="481"/>
                  </a:cubicBezTo>
                  <a:cubicBezTo>
                    <a:pt x="419" y="481"/>
                    <a:pt x="417" y="483"/>
                    <a:pt x="413" y="487"/>
                  </a:cubicBezTo>
                  <a:lnTo>
                    <a:pt x="413" y="487"/>
                  </a:lnTo>
                  <a:cubicBezTo>
                    <a:pt x="434" y="461"/>
                    <a:pt x="465" y="443"/>
                    <a:pt x="488" y="418"/>
                  </a:cubicBezTo>
                  <a:cubicBezTo>
                    <a:pt x="538" y="362"/>
                    <a:pt x="571" y="293"/>
                    <a:pt x="580" y="219"/>
                  </a:cubicBezTo>
                  <a:cubicBezTo>
                    <a:pt x="600" y="82"/>
                    <a:pt x="492" y="1"/>
                    <a:pt x="386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2"/>
            <p:cNvSpPr/>
            <p:nvPr/>
          </p:nvSpPr>
          <p:spPr>
            <a:xfrm>
              <a:off x="9737638" y="2694351"/>
              <a:ext cx="128357" cy="187012"/>
            </a:xfrm>
            <a:custGeom>
              <a:avLst/>
              <a:gdLst/>
              <a:ahLst/>
              <a:cxnLst/>
              <a:rect l="l" t="t" r="r" b="b"/>
              <a:pathLst>
                <a:path w="5926" h="8634" extrusionOk="0">
                  <a:moveTo>
                    <a:pt x="5500" y="0"/>
                  </a:moveTo>
                  <a:cubicBezTo>
                    <a:pt x="5452" y="0"/>
                    <a:pt x="5400" y="14"/>
                    <a:pt x="5347" y="46"/>
                  </a:cubicBezTo>
                  <a:cubicBezTo>
                    <a:pt x="3595" y="1083"/>
                    <a:pt x="1136" y="1890"/>
                    <a:pt x="321" y="3997"/>
                  </a:cubicBezTo>
                  <a:cubicBezTo>
                    <a:pt x="1" y="4825"/>
                    <a:pt x="298" y="5511"/>
                    <a:pt x="843" y="6157"/>
                  </a:cubicBezTo>
                  <a:cubicBezTo>
                    <a:pt x="1565" y="7015"/>
                    <a:pt x="2328" y="8021"/>
                    <a:pt x="3298" y="8612"/>
                  </a:cubicBezTo>
                  <a:cubicBezTo>
                    <a:pt x="3324" y="8627"/>
                    <a:pt x="3350" y="8634"/>
                    <a:pt x="3376" y="8634"/>
                  </a:cubicBezTo>
                  <a:cubicBezTo>
                    <a:pt x="3496" y="8634"/>
                    <a:pt x="3606" y="8493"/>
                    <a:pt x="3529" y="8377"/>
                  </a:cubicBezTo>
                  <a:cubicBezTo>
                    <a:pt x="3046" y="7654"/>
                    <a:pt x="2299" y="7057"/>
                    <a:pt x="1741" y="6384"/>
                  </a:cubicBezTo>
                  <a:cubicBezTo>
                    <a:pt x="918" y="5389"/>
                    <a:pt x="365" y="4836"/>
                    <a:pt x="1319" y="3618"/>
                  </a:cubicBezTo>
                  <a:cubicBezTo>
                    <a:pt x="1907" y="2865"/>
                    <a:pt x="2791" y="2176"/>
                    <a:pt x="3626" y="1711"/>
                  </a:cubicBezTo>
                  <a:cubicBezTo>
                    <a:pt x="4313" y="1327"/>
                    <a:pt x="5088" y="1152"/>
                    <a:pt x="5693" y="624"/>
                  </a:cubicBezTo>
                  <a:cubicBezTo>
                    <a:pt x="5925" y="423"/>
                    <a:pt x="5766" y="0"/>
                    <a:pt x="550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2"/>
            <p:cNvSpPr/>
            <p:nvPr/>
          </p:nvSpPr>
          <p:spPr>
            <a:xfrm>
              <a:off x="9848450" y="2692857"/>
              <a:ext cx="96257" cy="108473"/>
            </a:xfrm>
            <a:custGeom>
              <a:avLst/>
              <a:gdLst/>
              <a:ahLst/>
              <a:cxnLst/>
              <a:rect l="l" t="t" r="r" b="b"/>
              <a:pathLst>
                <a:path w="4444" h="5008" extrusionOk="0">
                  <a:moveTo>
                    <a:pt x="398" y="1"/>
                  </a:moveTo>
                  <a:cubicBezTo>
                    <a:pt x="71" y="1"/>
                    <a:pt x="0" y="414"/>
                    <a:pt x="288" y="549"/>
                  </a:cubicBezTo>
                  <a:cubicBezTo>
                    <a:pt x="1193" y="972"/>
                    <a:pt x="1675" y="1748"/>
                    <a:pt x="2284" y="2508"/>
                  </a:cubicBezTo>
                  <a:cubicBezTo>
                    <a:pt x="2907" y="3285"/>
                    <a:pt x="3722" y="3843"/>
                    <a:pt x="3873" y="4887"/>
                  </a:cubicBezTo>
                  <a:cubicBezTo>
                    <a:pt x="3884" y="4963"/>
                    <a:pt x="3959" y="5008"/>
                    <a:pt x="4029" y="5008"/>
                  </a:cubicBezTo>
                  <a:cubicBezTo>
                    <a:pt x="4086" y="5008"/>
                    <a:pt x="4139" y="4979"/>
                    <a:pt x="4154" y="4913"/>
                  </a:cubicBezTo>
                  <a:cubicBezTo>
                    <a:pt x="4443" y="3649"/>
                    <a:pt x="3421" y="2953"/>
                    <a:pt x="2718" y="2044"/>
                  </a:cubicBezTo>
                  <a:cubicBezTo>
                    <a:pt x="2159" y="1323"/>
                    <a:pt x="1454" y="4"/>
                    <a:pt x="400" y="1"/>
                  </a:cubicBezTo>
                  <a:cubicBezTo>
                    <a:pt x="399" y="1"/>
                    <a:pt x="399" y="1"/>
                    <a:pt x="398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2"/>
            <p:cNvSpPr/>
            <p:nvPr/>
          </p:nvSpPr>
          <p:spPr>
            <a:xfrm>
              <a:off x="9764149" y="2770421"/>
              <a:ext cx="55645" cy="32945"/>
            </a:xfrm>
            <a:custGeom>
              <a:avLst/>
              <a:gdLst/>
              <a:ahLst/>
              <a:cxnLst/>
              <a:rect l="l" t="t" r="r" b="b"/>
              <a:pathLst>
                <a:path w="2569" h="1521" extrusionOk="0">
                  <a:moveTo>
                    <a:pt x="2324" y="1"/>
                  </a:moveTo>
                  <a:cubicBezTo>
                    <a:pt x="2302" y="1"/>
                    <a:pt x="2280" y="5"/>
                    <a:pt x="2258" y="15"/>
                  </a:cubicBezTo>
                  <a:cubicBezTo>
                    <a:pt x="1504" y="361"/>
                    <a:pt x="901" y="963"/>
                    <a:pt x="132" y="1292"/>
                  </a:cubicBezTo>
                  <a:cubicBezTo>
                    <a:pt x="0" y="1348"/>
                    <a:pt x="50" y="1521"/>
                    <a:pt x="175" y="1521"/>
                  </a:cubicBezTo>
                  <a:cubicBezTo>
                    <a:pt x="185" y="1521"/>
                    <a:pt x="196" y="1520"/>
                    <a:pt x="208" y="1517"/>
                  </a:cubicBezTo>
                  <a:cubicBezTo>
                    <a:pt x="1030" y="1332"/>
                    <a:pt x="1797" y="799"/>
                    <a:pt x="2443" y="273"/>
                  </a:cubicBezTo>
                  <a:cubicBezTo>
                    <a:pt x="2568" y="171"/>
                    <a:pt x="2456" y="1"/>
                    <a:pt x="2324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2"/>
            <p:cNvSpPr/>
            <p:nvPr/>
          </p:nvSpPr>
          <p:spPr>
            <a:xfrm>
              <a:off x="9831014" y="2739664"/>
              <a:ext cx="21768" cy="14144"/>
            </a:xfrm>
            <a:custGeom>
              <a:avLst/>
              <a:gdLst/>
              <a:ahLst/>
              <a:cxnLst/>
              <a:rect l="l" t="t" r="r" b="b"/>
              <a:pathLst>
                <a:path w="1005" h="653" extrusionOk="0">
                  <a:moveTo>
                    <a:pt x="848" y="0"/>
                  </a:moveTo>
                  <a:cubicBezTo>
                    <a:pt x="833" y="0"/>
                    <a:pt x="817" y="4"/>
                    <a:pt x="801" y="11"/>
                  </a:cubicBezTo>
                  <a:cubicBezTo>
                    <a:pt x="563" y="117"/>
                    <a:pt x="324" y="222"/>
                    <a:pt x="122" y="392"/>
                  </a:cubicBezTo>
                  <a:cubicBezTo>
                    <a:pt x="0" y="495"/>
                    <a:pt x="105" y="653"/>
                    <a:pt x="231" y="653"/>
                  </a:cubicBezTo>
                  <a:cubicBezTo>
                    <a:pt x="263" y="653"/>
                    <a:pt x="295" y="643"/>
                    <a:pt x="326" y="621"/>
                  </a:cubicBezTo>
                  <a:cubicBezTo>
                    <a:pt x="533" y="469"/>
                    <a:pt x="777" y="416"/>
                    <a:pt x="941" y="209"/>
                  </a:cubicBezTo>
                  <a:cubicBezTo>
                    <a:pt x="1005" y="129"/>
                    <a:pt x="942" y="0"/>
                    <a:pt x="84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2"/>
            <p:cNvSpPr/>
            <p:nvPr/>
          </p:nvSpPr>
          <p:spPr>
            <a:xfrm>
              <a:off x="10174888" y="3338541"/>
              <a:ext cx="72279" cy="63507"/>
            </a:xfrm>
            <a:custGeom>
              <a:avLst/>
              <a:gdLst/>
              <a:ahLst/>
              <a:cxnLst/>
              <a:rect l="l" t="t" r="r" b="b"/>
              <a:pathLst>
                <a:path w="3337" h="2932" extrusionOk="0">
                  <a:moveTo>
                    <a:pt x="2031" y="1"/>
                  </a:moveTo>
                  <a:cubicBezTo>
                    <a:pt x="1534" y="1"/>
                    <a:pt x="1162" y="296"/>
                    <a:pt x="895" y="697"/>
                  </a:cubicBezTo>
                  <a:cubicBezTo>
                    <a:pt x="515" y="1266"/>
                    <a:pt x="1" y="2522"/>
                    <a:pt x="894" y="2913"/>
                  </a:cubicBezTo>
                  <a:cubicBezTo>
                    <a:pt x="922" y="2925"/>
                    <a:pt x="950" y="2931"/>
                    <a:pt x="975" y="2931"/>
                  </a:cubicBezTo>
                  <a:cubicBezTo>
                    <a:pt x="1120" y="2931"/>
                    <a:pt x="1209" y="2754"/>
                    <a:pt x="1096" y="2627"/>
                  </a:cubicBezTo>
                  <a:cubicBezTo>
                    <a:pt x="714" y="2196"/>
                    <a:pt x="930" y="1570"/>
                    <a:pt x="1210" y="1147"/>
                  </a:cubicBezTo>
                  <a:cubicBezTo>
                    <a:pt x="1434" y="810"/>
                    <a:pt x="1648" y="519"/>
                    <a:pt x="2086" y="519"/>
                  </a:cubicBezTo>
                  <a:cubicBezTo>
                    <a:pt x="2092" y="519"/>
                    <a:pt x="2099" y="519"/>
                    <a:pt x="2105" y="519"/>
                  </a:cubicBezTo>
                  <a:cubicBezTo>
                    <a:pt x="2455" y="527"/>
                    <a:pt x="2718" y="763"/>
                    <a:pt x="3048" y="823"/>
                  </a:cubicBezTo>
                  <a:cubicBezTo>
                    <a:pt x="3059" y="825"/>
                    <a:pt x="3070" y="826"/>
                    <a:pt x="3081" y="826"/>
                  </a:cubicBezTo>
                  <a:cubicBezTo>
                    <a:pt x="3230" y="826"/>
                    <a:pt x="3337" y="635"/>
                    <a:pt x="3238" y="512"/>
                  </a:cubicBezTo>
                  <a:cubicBezTo>
                    <a:pt x="2979" y="190"/>
                    <a:pt x="2454" y="6"/>
                    <a:pt x="2048" y="1"/>
                  </a:cubicBezTo>
                  <a:cubicBezTo>
                    <a:pt x="2042" y="1"/>
                    <a:pt x="2037" y="1"/>
                    <a:pt x="203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2"/>
            <p:cNvSpPr/>
            <p:nvPr/>
          </p:nvSpPr>
          <p:spPr>
            <a:xfrm>
              <a:off x="10234691" y="3298037"/>
              <a:ext cx="57767" cy="60215"/>
            </a:xfrm>
            <a:custGeom>
              <a:avLst/>
              <a:gdLst/>
              <a:ahLst/>
              <a:cxnLst/>
              <a:rect l="l" t="t" r="r" b="b"/>
              <a:pathLst>
                <a:path w="2667" h="2780" extrusionOk="0">
                  <a:moveTo>
                    <a:pt x="1560" y="1"/>
                  </a:moveTo>
                  <a:cubicBezTo>
                    <a:pt x="1243" y="1"/>
                    <a:pt x="931" y="158"/>
                    <a:pt x="675" y="339"/>
                  </a:cubicBezTo>
                  <a:cubicBezTo>
                    <a:pt x="512" y="454"/>
                    <a:pt x="355" y="590"/>
                    <a:pt x="227" y="744"/>
                  </a:cubicBezTo>
                  <a:cubicBezTo>
                    <a:pt x="13" y="1002"/>
                    <a:pt x="36" y="1303"/>
                    <a:pt x="20" y="1624"/>
                  </a:cubicBezTo>
                  <a:cubicBezTo>
                    <a:pt x="1" y="2026"/>
                    <a:pt x="116" y="2282"/>
                    <a:pt x="166" y="2663"/>
                  </a:cubicBezTo>
                  <a:cubicBezTo>
                    <a:pt x="175" y="2741"/>
                    <a:pt x="236" y="2779"/>
                    <a:pt x="298" y="2779"/>
                  </a:cubicBezTo>
                  <a:cubicBezTo>
                    <a:pt x="363" y="2779"/>
                    <a:pt x="429" y="2738"/>
                    <a:pt x="442" y="2660"/>
                  </a:cubicBezTo>
                  <a:cubicBezTo>
                    <a:pt x="530" y="2109"/>
                    <a:pt x="287" y="1331"/>
                    <a:pt x="757" y="916"/>
                  </a:cubicBezTo>
                  <a:cubicBezTo>
                    <a:pt x="934" y="759"/>
                    <a:pt x="1259" y="524"/>
                    <a:pt x="1541" y="524"/>
                  </a:cubicBezTo>
                  <a:cubicBezTo>
                    <a:pt x="1624" y="524"/>
                    <a:pt x="1704" y="544"/>
                    <a:pt x="1775" y="593"/>
                  </a:cubicBezTo>
                  <a:cubicBezTo>
                    <a:pt x="1954" y="718"/>
                    <a:pt x="2038" y="973"/>
                    <a:pt x="2196" y="1123"/>
                  </a:cubicBezTo>
                  <a:cubicBezTo>
                    <a:pt x="2245" y="1170"/>
                    <a:pt x="2301" y="1190"/>
                    <a:pt x="2355" y="1190"/>
                  </a:cubicBezTo>
                  <a:cubicBezTo>
                    <a:pt x="2520" y="1190"/>
                    <a:pt x="2667" y="1003"/>
                    <a:pt x="2569" y="824"/>
                  </a:cubicBezTo>
                  <a:cubicBezTo>
                    <a:pt x="2411" y="532"/>
                    <a:pt x="2203" y="182"/>
                    <a:pt x="1876" y="58"/>
                  </a:cubicBezTo>
                  <a:cubicBezTo>
                    <a:pt x="1771" y="18"/>
                    <a:pt x="1665" y="1"/>
                    <a:pt x="156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2"/>
            <p:cNvSpPr/>
            <p:nvPr/>
          </p:nvSpPr>
          <p:spPr>
            <a:xfrm>
              <a:off x="10190158" y="3395940"/>
              <a:ext cx="135483" cy="90972"/>
            </a:xfrm>
            <a:custGeom>
              <a:avLst/>
              <a:gdLst/>
              <a:ahLst/>
              <a:cxnLst/>
              <a:rect l="l" t="t" r="r" b="b"/>
              <a:pathLst>
                <a:path w="6255" h="4200" extrusionOk="0">
                  <a:moveTo>
                    <a:pt x="121" y="1"/>
                  </a:moveTo>
                  <a:cubicBezTo>
                    <a:pt x="26" y="1"/>
                    <a:pt x="0" y="153"/>
                    <a:pt x="99" y="180"/>
                  </a:cubicBezTo>
                  <a:cubicBezTo>
                    <a:pt x="1335" y="517"/>
                    <a:pt x="2602" y="1652"/>
                    <a:pt x="3582" y="2443"/>
                  </a:cubicBezTo>
                  <a:cubicBezTo>
                    <a:pt x="4309" y="3029"/>
                    <a:pt x="5084" y="3867"/>
                    <a:pt x="5973" y="4191"/>
                  </a:cubicBezTo>
                  <a:cubicBezTo>
                    <a:pt x="5990" y="4197"/>
                    <a:pt x="6006" y="4200"/>
                    <a:pt x="6022" y="4200"/>
                  </a:cubicBezTo>
                  <a:cubicBezTo>
                    <a:pt x="6162" y="4200"/>
                    <a:pt x="6255" y="3984"/>
                    <a:pt x="6134" y="3889"/>
                  </a:cubicBezTo>
                  <a:cubicBezTo>
                    <a:pt x="5084" y="3069"/>
                    <a:pt x="4029" y="2221"/>
                    <a:pt x="2931" y="1468"/>
                  </a:cubicBezTo>
                  <a:cubicBezTo>
                    <a:pt x="2023" y="845"/>
                    <a:pt x="1274" y="101"/>
                    <a:pt x="130" y="1"/>
                  </a:cubicBezTo>
                  <a:cubicBezTo>
                    <a:pt x="127" y="1"/>
                    <a:pt x="12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2"/>
            <p:cNvSpPr/>
            <p:nvPr/>
          </p:nvSpPr>
          <p:spPr>
            <a:xfrm>
              <a:off x="10281130" y="3314239"/>
              <a:ext cx="54497" cy="173843"/>
            </a:xfrm>
            <a:custGeom>
              <a:avLst/>
              <a:gdLst/>
              <a:ahLst/>
              <a:cxnLst/>
              <a:rect l="l" t="t" r="r" b="b"/>
              <a:pathLst>
                <a:path w="2516" h="8026" extrusionOk="0">
                  <a:moveTo>
                    <a:pt x="229" y="1"/>
                  </a:moveTo>
                  <a:cubicBezTo>
                    <a:pt x="110" y="1"/>
                    <a:pt x="0" y="128"/>
                    <a:pt x="35" y="271"/>
                  </a:cubicBezTo>
                  <a:cubicBezTo>
                    <a:pt x="317" y="1428"/>
                    <a:pt x="836" y="2535"/>
                    <a:pt x="1141" y="3698"/>
                  </a:cubicBezTo>
                  <a:cubicBezTo>
                    <a:pt x="1295" y="4278"/>
                    <a:pt x="1442" y="4863"/>
                    <a:pt x="1563" y="5450"/>
                  </a:cubicBezTo>
                  <a:cubicBezTo>
                    <a:pt x="1689" y="6064"/>
                    <a:pt x="2094" y="7170"/>
                    <a:pt x="1921" y="7740"/>
                  </a:cubicBezTo>
                  <a:cubicBezTo>
                    <a:pt x="1880" y="7878"/>
                    <a:pt x="2001" y="8025"/>
                    <a:pt x="2122" y="8025"/>
                  </a:cubicBezTo>
                  <a:cubicBezTo>
                    <a:pt x="2171" y="8025"/>
                    <a:pt x="2220" y="8001"/>
                    <a:pt x="2257" y="7940"/>
                  </a:cubicBezTo>
                  <a:cubicBezTo>
                    <a:pt x="2516" y="7528"/>
                    <a:pt x="2466" y="7290"/>
                    <a:pt x="2389" y="6829"/>
                  </a:cubicBezTo>
                  <a:cubicBezTo>
                    <a:pt x="2250" y="5991"/>
                    <a:pt x="2077" y="5150"/>
                    <a:pt x="1881" y="4322"/>
                  </a:cubicBezTo>
                  <a:cubicBezTo>
                    <a:pt x="1556" y="2945"/>
                    <a:pt x="1247" y="1233"/>
                    <a:pt x="378" y="83"/>
                  </a:cubicBezTo>
                  <a:cubicBezTo>
                    <a:pt x="334" y="25"/>
                    <a:pt x="281" y="1"/>
                    <a:pt x="22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2"/>
            <p:cNvSpPr/>
            <p:nvPr/>
          </p:nvSpPr>
          <p:spPr>
            <a:xfrm>
              <a:off x="10278401" y="3427737"/>
              <a:ext cx="43797" cy="32078"/>
            </a:xfrm>
            <a:custGeom>
              <a:avLst/>
              <a:gdLst/>
              <a:ahLst/>
              <a:cxnLst/>
              <a:rect l="l" t="t" r="r" b="b"/>
              <a:pathLst>
                <a:path w="2022" h="1481" extrusionOk="0">
                  <a:moveTo>
                    <a:pt x="1721" y="1"/>
                  </a:moveTo>
                  <a:cubicBezTo>
                    <a:pt x="1718" y="1"/>
                    <a:pt x="1714" y="1"/>
                    <a:pt x="1711" y="1"/>
                  </a:cubicBezTo>
                  <a:cubicBezTo>
                    <a:pt x="1002" y="39"/>
                    <a:pt x="385" y="735"/>
                    <a:pt x="50" y="1305"/>
                  </a:cubicBezTo>
                  <a:cubicBezTo>
                    <a:pt x="0" y="1391"/>
                    <a:pt x="87" y="1480"/>
                    <a:pt x="170" y="1480"/>
                  </a:cubicBezTo>
                  <a:cubicBezTo>
                    <a:pt x="201" y="1480"/>
                    <a:pt x="232" y="1467"/>
                    <a:pt x="255" y="1437"/>
                  </a:cubicBezTo>
                  <a:cubicBezTo>
                    <a:pt x="659" y="883"/>
                    <a:pt x="1162" y="586"/>
                    <a:pt x="1803" y="381"/>
                  </a:cubicBezTo>
                  <a:cubicBezTo>
                    <a:pt x="2021" y="313"/>
                    <a:pt x="1928" y="1"/>
                    <a:pt x="172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2"/>
            <p:cNvSpPr/>
            <p:nvPr/>
          </p:nvSpPr>
          <p:spPr>
            <a:xfrm>
              <a:off x="9889821" y="2879566"/>
              <a:ext cx="320265" cy="474657"/>
            </a:xfrm>
            <a:custGeom>
              <a:avLst/>
              <a:gdLst/>
              <a:ahLst/>
              <a:cxnLst/>
              <a:rect l="l" t="t" r="r" b="b"/>
              <a:pathLst>
                <a:path w="14786" h="21914" extrusionOk="0">
                  <a:moveTo>
                    <a:pt x="420" y="1"/>
                  </a:moveTo>
                  <a:cubicBezTo>
                    <a:pt x="212" y="1"/>
                    <a:pt x="0" y="224"/>
                    <a:pt x="136" y="461"/>
                  </a:cubicBezTo>
                  <a:cubicBezTo>
                    <a:pt x="1211" y="2331"/>
                    <a:pt x="2285" y="4156"/>
                    <a:pt x="3446" y="5979"/>
                  </a:cubicBezTo>
                  <a:cubicBezTo>
                    <a:pt x="4613" y="7810"/>
                    <a:pt x="5869" y="9614"/>
                    <a:pt x="7108" y="11397"/>
                  </a:cubicBezTo>
                  <a:cubicBezTo>
                    <a:pt x="8402" y="13261"/>
                    <a:pt x="9735" y="15094"/>
                    <a:pt x="11008" y="16974"/>
                  </a:cubicBezTo>
                  <a:cubicBezTo>
                    <a:pt x="11644" y="17913"/>
                    <a:pt x="12331" y="18819"/>
                    <a:pt x="12933" y="19779"/>
                  </a:cubicBezTo>
                  <a:cubicBezTo>
                    <a:pt x="13431" y="20574"/>
                    <a:pt x="13855" y="21271"/>
                    <a:pt x="14562" y="21887"/>
                  </a:cubicBezTo>
                  <a:cubicBezTo>
                    <a:pt x="14583" y="21906"/>
                    <a:pt x="14608" y="21914"/>
                    <a:pt x="14632" y="21914"/>
                  </a:cubicBezTo>
                  <a:cubicBezTo>
                    <a:pt x="14711" y="21914"/>
                    <a:pt x="14786" y="21831"/>
                    <a:pt x="14728" y="21750"/>
                  </a:cubicBezTo>
                  <a:lnTo>
                    <a:pt x="14728" y="21750"/>
                  </a:lnTo>
                  <a:lnTo>
                    <a:pt x="14728" y="21752"/>
                  </a:lnTo>
                  <a:cubicBezTo>
                    <a:pt x="12386" y="18428"/>
                    <a:pt x="10173" y="15002"/>
                    <a:pt x="7859" y="11654"/>
                  </a:cubicBezTo>
                  <a:cubicBezTo>
                    <a:pt x="5284" y="7930"/>
                    <a:pt x="2904" y="4075"/>
                    <a:pt x="663" y="150"/>
                  </a:cubicBezTo>
                  <a:cubicBezTo>
                    <a:pt x="603" y="45"/>
                    <a:pt x="512" y="1"/>
                    <a:pt x="420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2"/>
            <p:cNvSpPr/>
            <p:nvPr/>
          </p:nvSpPr>
          <p:spPr>
            <a:xfrm>
              <a:off x="9924802" y="2870426"/>
              <a:ext cx="323752" cy="458867"/>
            </a:xfrm>
            <a:custGeom>
              <a:avLst/>
              <a:gdLst/>
              <a:ahLst/>
              <a:cxnLst/>
              <a:rect l="l" t="t" r="r" b="b"/>
              <a:pathLst>
                <a:path w="14947" h="21185" extrusionOk="0">
                  <a:moveTo>
                    <a:pt x="423" y="1"/>
                  </a:moveTo>
                  <a:cubicBezTo>
                    <a:pt x="208" y="1"/>
                    <a:pt x="0" y="179"/>
                    <a:pt x="124" y="419"/>
                  </a:cubicBezTo>
                  <a:cubicBezTo>
                    <a:pt x="978" y="2075"/>
                    <a:pt x="2076" y="3427"/>
                    <a:pt x="3236" y="4862"/>
                  </a:cubicBezTo>
                  <a:cubicBezTo>
                    <a:pt x="4540" y="6473"/>
                    <a:pt x="5560" y="8317"/>
                    <a:pt x="6731" y="10024"/>
                  </a:cubicBezTo>
                  <a:cubicBezTo>
                    <a:pt x="8029" y="11917"/>
                    <a:pt x="9404" y="13743"/>
                    <a:pt x="10667" y="15665"/>
                  </a:cubicBezTo>
                  <a:cubicBezTo>
                    <a:pt x="11221" y="16506"/>
                    <a:pt x="11815" y="17316"/>
                    <a:pt x="12396" y="18138"/>
                  </a:cubicBezTo>
                  <a:cubicBezTo>
                    <a:pt x="12740" y="18623"/>
                    <a:pt x="14522" y="20465"/>
                    <a:pt x="14334" y="21004"/>
                  </a:cubicBezTo>
                  <a:cubicBezTo>
                    <a:pt x="14302" y="21097"/>
                    <a:pt x="14374" y="21184"/>
                    <a:pt x="14453" y="21184"/>
                  </a:cubicBezTo>
                  <a:cubicBezTo>
                    <a:pt x="14484" y="21184"/>
                    <a:pt x="14518" y="21170"/>
                    <a:pt x="14546" y="21137"/>
                  </a:cubicBezTo>
                  <a:cubicBezTo>
                    <a:pt x="14947" y="20660"/>
                    <a:pt x="14539" y="20186"/>
                    <a:pt x="14222" y="19748"/>
                  </a:cubicBezTo>
                  <a:cubicBezTo>
                    <a:pt x="13527" y="18790"/>
                    <a:pt x="12846" y="17824"/>
                    <a:pt x="12159" y="16860"/>
                  </a:cubicBezTo>
                  <a:cubicBezTo>
                    <a:pt x="10946" y="15157"/>
                    <a:pt x="9923" y="13322"/>
                    <a:pt x="8663" y="11653"/>
                  </a:cubicBezTo>
                  <a:cubicBezTo>
                    <a:pt x="7219" y="9740"/>
                    <a:pt x="5986" y="7702"/>
                    <a:pt x="4636" y="5725"/>
                  </a:cubicBezTo>
                  <a:cubicBezTo>
                    <a:pt x="3351" y="3842"/>
                    <a:pt x="1791" y="2236"/>
                    <a:pt x="735" y="189"/>
                  </a:cubicBezTo>
                  <a:cubicBezTo>
                    <a:pt x="667" y="57"/>
                    <a:pt x="544" y="1"/>
                    <a:pt x="423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9265" y="231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53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prompt</a:t>
            </a:r>
            <a:endParaRPr/>
          </a:p>
        </p:txBody>
      </p:sp>
      <p:sp>
        <p:nvSpPr>
          <p:cNvPr id="1190" name="Google Shape;1190;p53"/>
          <p:cNvSpPr txBox="1"/>
          <p:nvPr/>
        </p:nvSpPr>
        <p:spPr>
          <a:xfrm>
            <a:off x="901800" y="1616550"/>
            <a:ext cx="7340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smtClean="0">
                <a:latin typeface="Comfortaa"/>
                <a:ea typeface="Comfortaa"/>
                <a:cs typeface="Comfortaa"/>
                <a:sym typeface="Comfortaa"/>
              </a:rPr>
              <a:t>What is your favorite animal and why?</a:t>
            </a:r>
            <a:endParaRPr sz="45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89" y="437852"/>
            <a:ext cx="7135221" cy="42677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495" y="1128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56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YOU’RE ALMOST DONE! </a:t>
            </a:r>
            <a:endParaRPr/>
          </a:p>
        </p:txBody>
      </p:sp>
      <p:sp>
        <p:nvSpPr>
          <p:cNvPr id="1211" name="Google Shape;1211;p56"/>
          <p:cNvSpPr txBox="1">
            <a:spLocks noGrp="1"/>
          </p:cNvSpPr>
          <p:nvPr>
            <p:ph type="ctrTitle"/>
          </p:nvPr>
        </p:nvSpPr>
        <p:spPr>
          <a:xfrm>
            <a:off x="1102675" y="2215800"/>
            <a:ext cx="3033000" cy="136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COmplete 20 minutes of </a:t>
            </a:r>
            <a:r>
              <a:rPr lang="en" sz="2800" dirty="0" smtClean="0"/>
              <a:t>iready math and reading </a:t>
            </a:r>
            <a:endParaRPr sz="2800" dirty="0"/>
          </a:p>
        </p:txBody>
      </p:sp>
      <p:sp>
        <p:nvSpPr>
          <p:cNvPr id="1212" name="Google Shape;1212;p56"/>
          <p:cNvSpPr txBox="1">
            <a:spLocks noGrp="1"/>
          </p:cNvSpPr>
          <p:nvPr>
            <p:ph type="ctrTitle" idx="5"/>
          </p:nvPr>
        </p:nvSpPr>
        <p:spPr>
          <a:xfrm>
            <a:off x="4682581" y="2448300"/>
            <a:ext cx="3515100" cy="11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Complete 20 minutes of independent reading</a:t>
            </a:r>
            <a:endParaRPr sz="2800" dirty="0"/>
          </a:p>
        </p:txBody>
      </p:sp>
      <p:grpSp>
        <p:nvGrpSpPr>
          <p:cNvPr id="1213" name="Google Shape;1213;p56"/>
          <p:cNvGrpSpPr/>
          <p:nvPr/>
        </p:nvGrpSpPr>
        <p:grpSpPr>
          <a:xfrm>
            <a:off x="1985929" y="3684460"/>
            <a:ext cx="1266485" cy="1227593"/>
            <a:chOff x="2567841" y="1994124"/>
            <a:chExt cx="399812" cy="306477"/>
          </a:xfrm>
        </p:grpSpPr>
        <p:sp>
          <p:nvSpPr>
            <p:cNvPr id="1214" name="Google Shape;1214;p56"/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6"/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6"/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7" name="Google Shape;1217;p56"/>
          <p:cNvSpPr/>
          <p:nvPr/>
        </p:nvSpPr>
        <p:spPr>
          <a:xfrm>
            <a:off x="5745055" y="3779550"/>
            <a:ext cx="1390153" cy="1132503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945" y="212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33"/>
          <p:cNvGrpSpPr/>
          <p:nvPr/>
        </p:nvGrpSpPr>
        <p:grpSpPr>
          <a:xfrm>
            <a:off x="242000" y="2025923"/>
            <a:ext cx="1901098" cy="2324526"/>
            <a:chOff x="1146625" y="2025923"/>
            <a:chExt cx="1901098" cy="2324526"/>
          </a:xfrm>
        </p:grpSpPr>
        <p:sp>
          <p:nvSpPr>
            <p:cNvPr id="751" name="Google Shape;751;p33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33"/>
          <p:cNvGrpSpPr/>
          <p:nvPr/>
        </p:nvGrpSpPr>
        <p:grpSpPr>
          <a:xfrm>
            <a:off x="2469925" y="2025936"/>
            <a:ext cx="1901098" cy="2324526"/>
            <a:chOff x="3621450" y="2025923"/>
            <a:chExt cx="1901098" cy="2324526"/>
          </a:xfrm>
        </p:grpSpPr>
        <p:sp>
          <p:nvSpPr>
            <p:cNvPr id="754" name="Google Shape;754;p33"/>
            <p:cNvSpPr/>
            <p:nvPr/>
          </p:nvSpPr>
          <p:spPr>
            <a:xfrm>
              <a:off x="3621450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3693451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33"/>
          <p:cNvGrpSpPr/>
          <p:nvPr/>
        </p:nvGrpSpPr>
        <p:grpSpPr>
          <a:xfrm>
            <a:off x="4575740" y="2025923"/>
            <a:ext cx="1901098" cy="2324526"/>
            <a:chOff x="6096275" y="2025923"/>
            <a:chExt cx="1901098" cy="2324526"/>
          </a:xfrm>
        </p:grpSpPr>
        <p:sp>
          <p:nvSpPr>
            <p:cNvPr id="757" name="Google Shape;757;p33"/>
            <p:cNvSpPr/>
            <p:nvPr/>
          </p:nvSpPr>
          <p:spPr>
            <a:xfrm>
              <a:off x="609627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33"/>
          <p:cNvSpPr txBox="1">
            <a:spLocks noGrp="1"/>
          </p:cNvSpPr>
          <p:nvPr>
            <p:ph type="subTitle" idx="1"/>
          </p:nvPr>
        </p:nvSpPr>
        <p:spPr>
          <a:xfrm>
            <a:off x="-499434" y="2395338"/>
            <a:ext cx="2607366" cy="14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pPr lvl="1" fontAlgn="base"/>
            <a:r>
              <a:rPr lang="en-US" b="1" dirty="0"/>
              <a:t> </a:t>
            </a:r>
            <a:r>
              <a:rPr lang="en-US" dirty="0"/>
              <a:t>I can describe the connection between two events, individuals, ideas, or pieces of information in a story using sequencing and compare/contrast.</a:t>
            </a: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</p:txBody>
      </p:sp>
      <p:sp>
        <p:nvSpPr>
          <p:cNvPr id="760" name="Google Shape;760;p33"/>
          <p:cNvSpPr txBox="1">
            <a:spLocks noGrp="1"/>
          </p:cNvSpPr>
          <p:nvPr>
            <p:ph type="subTitle" idx="2"/>
          </p:nvPr>
        </p:nvSpPr>
        <p:spPr>
          <a:xfrm>
            <a:off x="2094948" y="2545206"/>
            <a:ext cx="2357127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dirty="0"/>
              <a:t>I can combine 3-dimensional shapes to create a new shape (composite shape) and build new shapes from composite shapes. </a:t>
            </a:r>
          </a:p>
          <a:p>
            <a:pPr fontAlgn="base"/>
            <a:r>
              <a:rPr lang="en-US" dirty="0"/>
              <a:t> can build and draw shapes that have specific defining attributes.</a:t>
            </a:r>
          </a:p>
          <a:p>
            <a:pPr fontAlgn="base"/>
            <a:endParaRPr lang="en-US" dirty="0"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3"/>
          </p:nvPr>
        </p:nvSpPr>
        <p:spPr>
          <a:xfrm>
            <a:off x="4678039" y="2651419"/>
            <a:ext cx="1696500" cy="1438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I can sort and </a:t>
            </a:r>
            <a:r>
              <a:rPr lang="en" sz="1400" dirty="0" smtClean="0"/>
              <a:t>determine different bodies of water and describe water safety rules. </a:t>
            </a:r>
            <a:endParaRPr sz="1400" dirty="0"/>
          </a:p>
        </p:txBody>
      </p:sp>
      <p:sp>
        <p:nvSpPr>
          <p:cNvPr id="762" name="Google Shape;762;p33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week’s Learning Goals  </a:t>
            </a:r>
            <a:endParaRPr dirty="0"/>
          </a:p>
        </p:txBody>
      </p:sp>
      <p:sp>
        <p:nvSpPr>
          <p:cNvPr id="763" name="Google Shape;763;p33"/>
          <p:cNvSpPr txBox="1">
            <a:spLocks noGrp="1"/>
          </p:cNvSpPr>
          <p:nvPr>
            <p:ph type="ctrTitle"/>
          </p:nvPr>
        </p:nvSpPr>
        <p:spPr>
          <a:xfrm>
            <a:off x="4455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</a:t>
            </a:r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ctrTitle" idx="4"/>
          </p:nvPr>
        </p:nvSpPr>
        <p:spPr>
          <a:xfrm>
            <a:off x="262231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</a:t>
            </a:r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ctrTitle" idx="5"/>
          </p:nvPr>
        </p:nvSpPr>
        <p:spPr>
          <a:xfrm>
            <a:off x="47990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</a:t>
            </a:r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>
            <a:off x="6864125" y="2025923"/>
            <a:ext cx="1901098" cy="2324526"/>
            <a:chOff x="1146625" y="2025923"/>
            <a:chExt cx="1901098" cy="2324526"/>
          </a:xfrm>
        </p:grpSpPr>
        <p:sp>
          <p:nvSpPr>
            <p:cNvPr id="767" name="Google Shape;767;p33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3"/>
          <p:cNvSpPr txBox="1">
            <a:spLocks noGrp="1"/>
          </p:cNvSpPr>
          <p:nvPr>
            <p:ph type="ctrTitle" idx="5"/>
          </p:nvPr>
        </p:nvSpPr>
        <p:spPr>
          <a:xfrm>
            <a:off x="70676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studies </a:t>
            </a:r>
            <a:endParaRPr/>
          </a:p>
        </p:txBody>
      </p:sp>
      <p:sp>
        <p:nvSpPr>
          <p:cNvPr id="770" name="Google Shape;770;p33"/>
          <p:cNvSpPr txBox="1">
            <a:spLocks noGrp="1"/>
          </p:cNvSpPr>
          <p:nvPr>
            <p:ph type="subTitle" idx="3"/>
          </p:nvPr>
        </p:nvSpPr>
        <p:spPr>
          <a:xfrm>
            <a:off x="6966425" y="2715138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I can describe a community and how they are important. </a:t>
            </a:r>
            <a:endParaRPr sz="1400" dirty="0"/>
          </a:p>
        </p:txBody>
      </p:sp>
      <p:grpSp>
        <p:nvGrpSpPr>
          <p:cNvPr id="771" name="Google Shape;771;p33"/>
          <p:cNvGrpSpPr/>
          <p:nvPr/>
        </p:nvGrpSpPr>
        <p:grpSpPr>
          <a:xfrm>
            <a:off x="6730093" y="778671"/>
            <a:ext cx="843032" cy="732835"/>
            <a:chOff x="853568" y="1975538"/>
            <a:chExt cx="337334" cy="353599"/>
          </a:xfrm>
        </p:grpSpPr>
        <p:sp>
          <p:nvSpPr>
            <p:cNvPr id="772" name="Google Shape;772;p33"/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3"/>
          <p:cNvGrpSpPr/>
          <p:nvPr/>
        </p:nvGrpSpPr>
        <p:grpSpPr>
          <a:xfrm>
            <a:off x="1480543" y="778671"/>
            <a:ext cx="843032" cy="732835"/>
            <a:chOff x="853568" y="1975538"/>
            <a:chExt cx="337334" cy="353599"/>
          </a:xfrm>
        </p:grpSpPr>
        <p:sp>
          <p:nvSpPr>
            <p:cNvPr id="777" name="Google Shape;777;p33"/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2512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72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You're finished!</a:t>
            </a:r>
            <a:r>
              <a:rPr lang="en"/>
              <a:t> </a:t>
            </a:r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22.90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213" y="1859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4"/>
          <p:cNvSpPr/>
          <p:nvPr/>
        </p:nvSpPr>
        <p:spPr>
          <a:xfrm>
            <a:off x="460950" y="1618575"/>
            <a:ext cx="5753100" cy="2567700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ctrTitle"/>
          </p:nvPr>
        </p:nvSpPr>
        <p:spPr>
          <a:xfrm>
            <a:off x="2402812" y="534069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smtClean="0">
                <a:latin typeface="Permanent Marker"/>
                <a:ea typeface="Permanent Marker"/>
                <a:cs typeface="Permanent Marker"/>
                <a:sym typeface="Permanent Marker"/>
              </a:rPr>
              <a:t>Patience</a:t>
            </a:r>
            <a:endParaRPr sz="21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1"/>
          </p:nvPr>
        </p:nvSpPr>
        <p:spPr>
          <a:xfrm>
            <a:off x="680250" y="1907318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Patience is being able to wait calmly without getting upset or angry.</a:t>
            </a:r>
            <a:endParaRPr dirty="0"/>
          </a:p>
        </p:txBody>
      </p:sp>
      <p:sp>
        <p:nvSpPr>
          <p:cNvPr id="789" name="Google Shape;789;p34"/>
          <p:cNvSpPr/>
          <p:nvPr/>
        </p:nvSpPr>
        <p:spPr>
          <a:xfrm>
            <a:off x="1396625" y="367952"/>
            <a:ext cx="3468287" cy="960932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4"/>
          <p:cNvSpPr/>
          <p:nvPr/>
        </p:nvSpPr>
        <p:spPr>
          <a:xfrm rot="5400000">
            <a:off x="1977597" y="40343"/>
            <a:ext cx="2719813" cy="5876268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1" name="Google Shape;791;p34"/>
          <p:cNvGrpSpPr/>
          <p:nvPr/>
        </p:nvGrpSpPr>
        <p:grpSpPr>
          <a:xfrm>
            <a:off x="7529212" y="3511287"/>
            <a:ext cx="1862374" cy="2056521"/>
            <a:chOff x="7281641" y="1136546"/>
            <a:chExt cx="892968" cy="986057"/>
          </a:xfrm>
        </p:grpSpPr>
        <p:sp>
          <p:nvSpPr>
            <p:cNvPr id="792" name="Google Shape;792;p34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34"/>
          <p:cNvGrpSpPr/>
          <p:nvPr/>
        </p:nvGrpSpPr>
        <p:grpSpPr>
          <a:xfrm>
            <a:off x="-469390" y="245003"/>
            <a:ext cx="1490486" cy="960916"/>
            <a:chOff x="-75881" y="2283499"/>
            <a:chExt cx="772313" cy="497910"/>
          </a:xfrm>
        </p:grpSpPr>
        <p:sp>
          <p:nvSpPr>
            <p:cNvPr id="797" name="Google Shape;797;p34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t-FU1HxDqb4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207169" y="283313"/>
            <a:ext cx="2724828" cy="184520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7704" y="41033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5"/>
          <p:cNvSpPr txBox="1">
            <a:spLocks noGrp="1"/>
          </p:cNvSpPr>
          <p:nvPr>
            <p:ph type="ctrTitle"/>
          </p:nvPr>
        </p:nvSpPr>
        <p:spPr>
          <a:xfrm>
            <a:off x="1946850" y="-53525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Calendar</a:t>
            </a:r>
            <a:endParaRPr/>
          </a:p>
        </p:txBody>
      </p:sp>
      <p:grpSp>
        <p:nvGrpSpPr>
          <p:cNvPr id="805" name="Google Shape;805;p35"/>
          <p:cNvGrpSpPr/>
          <p:nvPr/>
        </p:nvGrpSpPr>
        <p:grpSpPr>
          <a:xfrm rot="-1022391">
            <a:off x="7073396" y="-8149"/>
            <a:ext cx="1620853" cy="1431417"/>
            <a:chOff x="797124" y="1924250"/>
            <a:chExt cx="1819110" cy="2485557"/>
          </a:xfrm>
        </p:grpSpPr>
        <p:sp>
          <p:nvSpPr>
            <p:cNvPr id="806" name="Google Shape;806;p35"/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"/>
          <a:stretch/>
        </p:blipFill>
        <p:spPr>
          <a:xfrm>
            <a:off x="1908745" y="762000"/>
            <a:ext cx="4916209" cy="4232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6"/>
          <p:cNvSpPr txBox="1">
            <a:spLocks noGrp="1"/>
          </p:cNvSpPr>
          <p:nvPr>
            <p:ph type="subTitle" idx="2"/>
          </p:nvPr>
        </p:nvSpPr>
        <p:spPr>
          <a:xfrm>
            <a:off x="274475" y="1616350"/>
            <a:ext cx="4132800" cy="14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be anything I want to be.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am an important person in this world.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dream dreams and make them come true.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Every new day is a chance to improve.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learn from my mistakes.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take risks and do hard things.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learn from others and they can learn from me.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can make smart choices.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control the good that happens to me.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 am kind. I am respectful. I am loved.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6"/>
          <p:cNvSpPr txBox="1">
            <a:spLocks noGrp="1"/>
          </p:cNvSpPr>
          <p:nvPr>
            <p:ph type="ctrTitle" idx="3"/>
          </p:nvPr>
        </p:nvSpPr>
        <p:spPr>
          <a:xfrm>
            <a:off x="1890146" y="333150"/>
            <a:ext cx="24621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Daily Affirmations</a:t>
            </a:r>
            <a:endParaRPr sz="2300"/>
          </a:p>
        </p:txBody>
      </p:sp>
      <p:grpSp>
        <p:nvGrpSpPr>
          <p:cNvPr id="837" name="Google Shape;837;p36"/>
          <p:cNvGrpSpPr/>
          <p:nvPr/>
        </p:nvGrpSpPr>
        <p:grpSpPr>
          <a:xfrm>
            <a:off x="4953523" y="1430431"/>
            <a:ext cx="3886356" cy="3396282"/>
            <a:chOff x="4837350" y="1404625"/>
            <a:chExt cx="2197419" cy="3396282"/>
          </a:xfrm>
        </p:grpSpPr>
        <p:sp>
          <p:nvSpPr>
            <p:cNvPr id="838" name="Google Shape;838;p36"/>
            <p:cNvSpPr/>
            <p:nvPr/>
          </p:nvSpPr>
          <p:spPr>
            <a:xfrm>
              <a:off x="4909202" y="4066539"/>
              <a:ext cx="2027569" cy="703808"/>
            </a:xfrm>
            <a:custGeom>
              <a:avLst/>
              <a:gdLst/>
              <a:ahLst/>
              <a:cxnLst/>
              <a:rect l="l" t="t" r="r" b="b"/>
              <a:pathLst>
                <a:path w="93243" h="38407" extrusionOk="0">
                  <a:moveTo>
                    <a:pt x="90950" y="0"/>
                  </a:moveTo>
                  <a:cubicBezTo>
                    <a:pt x="90551" y="0"/>
                    <a:pt x="90166" y="41"/>
                    <a:pt x="89816" y="205"/>
                  </a:cubicBezTo>
                  <a:cubicBezTo>
                    <a:pt x="88592" y="776"/>
                    <a:pt x="87319" y="639"/>
                    <a:pt x="86072" y="830"/>
                  </a:cubicBezTo>
                  <a:cubicBezTo>
                    <a:pt x="86041" y="835"/>
                    <a:pt x="86008" y="837"/>
                    <a:pt x="85976" y="837"/>
                  </a:cubicBezTo>
                  <a:cubicBezTo>
                    <a:pt x="85756" y="837"/>
                    <a:pt x="85508" y="744"/>
                    <a:pt x="85304" y="744"/>
                  </a:cubicBezTo>
                  <a:cubicBezTo>
                    <a:pt x="85235" y="744"/>
                    <a:pt x="85172" y="755"/>
                    <a:pt x="85116" y="783"/>
                  </a:cubicBezTo>
                  <a:cubicBezTo>
                    <a:pt x="84699" y="993"/>
                    <a:pt x="84272" y="1037"/>
                    <a:pt x="83843" y="1037"/>
                  </a:cubicBezTo>
                  <a:cubicBezTo>
                    <a:pt x="83542" y="1037"/>
                    <a:pt x="83239" y="1015"/>
                    <a:pt x="82940" y="1015"/>
                  </a:cubicBezTo>
                  <a:cubicBezTo>
                    <a:pt x="82846" y="1015"/>
                    <a:pt x="82752" y="1017"/>
                    <a:pt x="82659" y="1023"/>
                  </a:cubicBezTo>
                  <a:cubicBezTo>
                    <a:pt x="80792" y="1135"/>
                    <a:pt x="78920" y="1130"/>
                    <a:pt x="77050" y="1188"/>
                  </a:cubicBezTo>
                  <a:cubicBezTo>
                    <a:pt x="76816" y="1196"/>
                    <a:pt x="76586" y="1350"/>
                    <a:pt x="76355" y="1350"/>
                  </a:cubicBezTo>
                  <a:cubicBezTo>
                    <a:pt x="76353" y="1350"/>
                    <a:pt x="76350" y="1350"/>
                    <a:pt x="76348" y="1350"/>
                  </a:cubicBezTo>
                  <a:cubicBezTo>
                    <a:pt x="75877" y="1344"/>
                    <a:pt x="75394" y="1190"/>
                    <a:pt x="74925" y="1190"/>
                  </a:cubicBezTo>
                  <a:cubicBezTo>
                    <a:pt x="74570" y="1190"/>
                    <a:pt x="74222" y="1278"/>
                    <a:pt x="73893" y="1585"/>
                  </a:cubicBezTo>
                  <a:cubicBezTo>
                    <a:pt x="73865" y="1611"/>
                    <a:pt x="73798" y="1625"/>
                    <a:pt x="73735" y="1625"/>
                  </a:cubicBezTo>
                  <a:cubicBezTo>
                    <a:pt x="73677" y="1625"/>
                    <a:pt x="73621" y="1613"/>
                    <a:pt x="73603" y="1590"/>
                  </a:cubicBezTo>
                  <a:cubicBezTo>
                    <a:pt x="73414" y="1351"/>
                    <a:pt x="73208" y="1279"/>
                    <a:pt x="72994" y="1279"/>
                  </a:cubicBezTo>
                  <a:cubicBezTo>
                    <a:pt x="72754" y="1279"/>
                    <a:pt x="72502" y="1369"/>
                    <a:pt x="72252" y="1414"/>
                  </a:cubicBezTo>
                  <a:cubicBezTo>
                    <a:pt x="71486" y="1550"/>
                    <a:pt x="70716" y="1768"/>
                    <a:pt x="69951" y="1768"/>
                  </a:cubicBezTo>
                  <a:cubicBezTo>
                    <a:pt x="69932" y="1768"/>
                    <a:pt x="69913" y="1767"/>
                    <a:pt x="69893" y="1767"/>
                  </a:cubicBezTo>
                  <a:cubicBezTo>
                    <a:pt x="68771" y="1750"/>
                    <a:pt x="67649" y="1712"/>
                    <a:pt x="66526" y="1712"/>
                  </a:cubicBezTo>
                  <a:cubicBezTo>
                    <a:pt x="66270" y="1712"/>
                    <a:pt x="66013" y="1714"/>
                    <a:pt x="65757" y="1719"/>
                  </a:cubicBezTo>
                  <a:cubicBezTo>
                    <a:pt x="64757" y="1737"/>
                    <a:pt x="63755" y="1852"/>
                    <a:pt x="62755" y="1852"/>
                  </a:cubicBezTo>
                  <a:cubicBezTo>
                    <a:pt x="62105" y="1852"/>
                    <a:pt x="61456" y="1803"/>
                    <a:pt x="60809" y="1648"/>
                  </a:cubicBezTo>
                  <a:cubicBezTo>
                    <a:pt x="60784" y="1643"/>
                    <a:pt x="60761" y="1640"/>
                    <a:pt x="60738" y="1640"/>
                  </a:cubicBezTo>
                  <a:cubicBezTo>
                    <a:pt x="60646" y="1640"/>
                    <a:pt x="60572" y="1688"/>
                    <a:pt x="60546" y="1782"/>
                  </a:cubicBezTo>
                  <a:cubicBezTo>
                    <a:pt x="60495" y="1959"/>
                    <a:pt x="60430" y="2010"/>
                    <a:pt x="60319" y="2010"/>
                  </a:cubicBezTo>
                  <a:cubicBezTo>
                    <a:pt x="60256" y="2010"/>
                    <a:pt x="60179" y="1994"/>
                    <a:pt x="60081" y="1975"/>
                  </a:cubicBezTo>
                  <a:cubicBezTo>
                    <a:pt x="59611" y="1885"/>
                    <a:pt x="59133" y="1856"/>
                    <a:pt x="58655" y="1856"/>
                  </a:cubicBezTo>
                  <a:cubicBezTo>
                    <a:pt x="58008" y="1856"/>
                    <a:pt x="57359" y="1910"/>
                    <a:pt x="56726" y="1940"/>
                  </a:cubicBezTo>
                  <a:cubicBezTo>
                    <a:pt x="56679" y="1943"/>
                    <a:pt x="56632" y="1944"/>
                    <a:pt x="56585" y="1944"/>
                  </a:cubicBezTo>
                  <a:cubicBezTo>
                    <a:pt x="56172" y="1944"/>
                    <a:pt x="55742" y="1866"/>
                    <a:pt x="55343" y="1866"/>
                  </a:cubicBezTo>
                  <a:cubicBezTo>
                    <a:pt x="55104" y="1866"/>
                    <a:pt x="54876" y="1894"/>
                    <a:pt x="54669" y="1982"/>
                  </a:cubicBezTo>
                  <a:cubicBezTo>
                    <a:pt x="54540" y="2038"/>
                    <a:pt x="54419" y="2058"/>
                    <a:pt x="54304" y="2058"/>
                  </a:cubicBezTo>
                  <a:cubicBezTo>
                    <a:pt x="54020" y="2058"/>
                    <a:pt x="53766" y="1938"/>
                    <a:pt x="53471" y="1938"/>
                  </a:cubicBezTo>
                  <a:cubicBezTo>
                    <a:pt x="53384" y="1938"/>
                    <a:pt x="53294" y="1948"/>
                    <a:pt x="53198" y="1975"/>
                  </a:cubicBezTo>
                  <a:cubicBezTo>
                    <a:pt x="52693" y="2118"/>
                    <a:pt x="52148" y="2144"/>
                    <a:pt x="51594" y="2144"/>
                  </a:cubicBezTo>
                  <a:cubicBezTo>
                    <a:pt x="51290" y="2144"/>
                    <a:pt x="50983" y="2136"/>
                    <a:pt x="50678" y="2136"/>
                  </a:cubicBezTo>
                  <a:cubicBezTo>
                    <a:pt x="50495" y="2136"/>
                    <a:pt x="50314" y="2139"/>
                    <a:pt x="50134" y="2147"/>
                  </a:cubicBezTo>
                  <a:cubicBezTo>
                    <a:pt x="49443" y="2180"/>
                    <a:pt x="48751" y="2183"/>
                    <a:pt x="48059" y="2183"/>
                  </a:cubicBezTo>
                  <a:cubicBezTo>
                    <a:pt x="47885" y="2183"/>
                    <a:pt x="47711" y="2183"/>
                    <a:pt x="47537" y="2183"/>
                  </a:cubicBezTo>
                  <a:cubicBezTo>
                    <a:pt x="47161" y="2183"/>
                    <a:pt x="46784" y="2184"/>
                    <a:pt x="46408" y="2190"/>
                  </a:cubicBezTo>
                  <a:cubicBezTo>
                    <a:pt x="45387" y="2207"/>
                    <a:pt x="44367" y="2241"/>
                    <a:pt x="43346" y="2281"/>
                  </a:cubicBezTo>
                  <a:cubicBezTo>
                    <a:pt x="42622" y="2310"/>
                    <a:pt x="41908" y="2384"/>
                    <a:pt x="41182" y="2384"/>
                  </a:cubicBezTo>
                  <a:cubicBezTo>
                    <a:pt x="40847" y="2384"/>
                    <a:pt x="40510" y="2369"/>
                    <a:pt x="40169" y="2325"/>
                  </a:cubicBezTo>
                  <a:cubicBezTo>
                    <a:pt x="39930" y="2295"/>
                    <a:pt x="39688" y="2282"/>
                    <a:pt x="39444" y="2282"/>
                  </a:cubicBezTo>
                  <a:cubicBezTo>
                    <a:pt x="38610" y="2282"/>
                    <a:pt x="37753" y="2435"/>
                    <a:pt x="36925" y="2573"/>
                  </a:cubicBezTo>
                  <a:cubicBezTo>
                    <a:pt x="36900" y="2577"/>
                    <a:pt x="36876" y="2579"/>
                    <a:pt x="36853" y="2579"/>
                  </a:cubicBezTo>
                  <a:cubicBezTo>
                    <a:pt x="36646" y="2579"/>
                    <a:pt x="36528" y="2421"/>
                    <a:pt x="36340" y="2421"/>
                  </a:cubicBezTo>
                  <a:cubicBezTo>
                    <a:pt x="36297" y="2421"/>
                    <a:pt x="36251" y="2429"/>
                    <a:pt x="36199" y="2450"/>
                  </a:cubicBezTo>
                  <a:cubicBezTo>
                    <a:pt x="35602" y="2681"/>
                    <a:pt x="34982" y="2762"/>
                    <a:pt x="34353" y="2762"/>
                  </a:cubicBezTo>
                  <a:cubicBezTo>
                    <a:pt x="34037" y="2762"/>
                    <a:pt x="33718" y="2742"/>
                    <a:pt x="33399" y="2710"/>
                  </a:cubicBezTo>
                  <a:cubicBezTo>
                    <a:pt x="33087" y="2679"/>
                    <a:pt x="32755" y="2612"/>
                    <a:pt x="32443" y="2612"/>
                  </a:cubicBezTo>
                  <a:cubicBezTo>
                    <a:pt x="32300" y="2612"/>
                    <a:pt x="32160" y="2626"/>
                    <a:pt x="32028" y="2665"/>
                  </a:cubicBezTo>
                  <a:cubicBezTo>
                    <a:pt x="31448" y="2833"/>
                    <a:pt x="30858" y="2871"/>
                    <a:pt x="30267" y="2871"/>
                  </a:cubicBezTo>
                  <a:cubicBezTo>
                    <a:pt x="29796" y="2871"/>
                    <a:pt x="29323" y="2847"/>
                    <a:pt x="28853" y="2847"/>
                  </a:cubicBezTo>
                  <a:cubicBezTo>
                    <a:pt x="28269" y="2847"/>
                    <a:pt x="27689" y="2884"/>
                    <a:pt x="27118" y="3048"/>
                  </a:cubicBezTo>
                  <a:cubicBezTo>
                    <a:pt x="27085" y="3058"/>
                    <a:pt x="27041" y="3069"/>
                    <a:pt x="27006" y="3069"/>
                  </a:cubicBezTo>
                  <a:cubicBezTo>
                    <a:pt x="26986" y="3069"/>
                    <a:pt x="26968" y="3065"/>
                    <a:pt x="26957" y="3056"/>
                  </a:cubicBezTo>
                  <a:cubicBezTo>
                    <a:pt x="26711" y="2857"/>
                    <a:pt x="26448" y="2793"/>
                    <a:pt x="26182" y="2793"/>
                  </a:cubicBezTo>
                  <a:cubicBezTo>
                    <a:pt x="25750" y="2793"/>
                    <a:pt x="25311" y="2962"/>
                    <a:pt x="24932" y="2993"/>
                  </a:cubicBezTo>
                  <a:cubicBezTo>
                    <a:pt x="23659" y="3094"/>
                    <a:pt x="22373" y="3177"/>
                    <a:pt x="21099" y="3248"/>
                  </a:cubicBezTo>
                  <a:cubicBezTo>
                    <a:pt x="19982" y="3312"/>
                    <a:pt x="18875" y="3441"/>
                    <a:pt x="17762" y="3524"/>
                  </a:cubicBezTo>
                  <a:cubicBezTo>
                    <a:pt x="17179" y="3568"/>
                    <a:pt x="16577" y="3780"/>
                    <a:pt x="16014" y="3780"/>
                  </a:cubicBezTo>
                  <a:cubicBezTo>
                    <a:pt x="15894" y="3780"/>
                    <a:pt x="15776" y="3770"/>
                    <a:pt x="15660" y="3747"/>
                  </a:cubicBezTo>
                  <a:cubicBezTo>
                    <a:pt x="15606" y="3737"/>
                    <a:pt x="15552" y="3732"/>
                    <a:pt x="15498" y="3732"/>
                  </a:cubicBezTo>
                  <a:cubicBezTo>
                    <a:pt x="15191" y="3732"/>
                    <a:pt x="14890" y="3876"/>
                    <a:pt x="14600" y="3876"/>
                  </a:cubicBezTo>
                  <a:cubicBezTo>
                    <a:pt x="14435" y="3876"/>
                    <a:pt x="14273" y="3829"/>
                    <a:pt x="14117" y="3682"/>
                  </a:cubicBezTo>
                  <a:cubicBezTo>
                    <a:pt x="13648" y="4032"/>
                    <a:pt x="13113" y="4079"/>
                    <a:pt x="12579" y="4079"/>
                  </a:cubicBezTo>
                  <a:cubicBezTo>
                    <a:pt x="12383" y="4079"/>
                    <a:pt x="12187" y="4073"/>
                    <a:pt x="11994" y="4073"/>
                  </a:cubicBezTo>
                  <a:cubicBezTo>
                    <a:pt x="11849" y="4073"/>
                    <a:pt x="11707" y="4077"/>
                    <a:pt x="11567" y="4089"/>
                  </a:cubicBezTo>
                  <a:cubicBezTo>
                    <a:pt x="10009" y="4229"/>
                    <a:pt x="8440" y="4398"/>
                    <a:pt x="6874" y="4422"/>
                  </a:cubicBezTo>
                  <a:cubicBezTo>
                    <a:pt x="5242" y="4446"/>
                    <a:pt x="3631" y="4520"/>
                    <a:pt x="2009" y="4748"/>
                  </a:cubicBezTo>
                  <a:cubicBezTo>
                    <a:pt x="1768" y="4782"/>
                    <a:pt x="1416" y="4953"/>
                    <a:pt x="1070" y="4953"/>
                  </a:cubicBezTo>
                  <a:cubicBezTo>
                    <a:pt x="776" y="4953"/>
                    <a:pt x="486" y="4829"/>
                    <a:pt x="274" y="4389"/>
                  </a:cubicBezTo>
                  <a:lnTo>
                    <a:pt x="274" y="4389"/>
                  </a:lnTo>
                  <a:cubicBezTo>
                    <a:pt x="294" y="4662"/>
                    <a:pt x="269" y="4852"/>
                    <a:pt x="245" y="5051"/>
                  </a:cubicBezTo>
                  <a:cubicBezTo>
                    <a:pt x="89" y="6372"/>
                    <a:pt x="62" y="7728"/>
                    <a:pt x="142" y="9030"/>
                  </a:cubicBezTo>
                  <a:cubicBezTo>
                    <a:pt x="243" y="10694"/>
                    <a:pt x="1" y="12364"/>
                    <a:pt x="342" y="14029"/>
                  </a:cubicBezTo>
                  <a:cubicBezTo>
                    <a:pt x="564" y="15116"/>
                    <a:pt x="458" y="16257"/>
                    <a:pt x="653" y="17376"/>
                  </a:cubicBezTo>
                  <a:cubicBezTo>
                    <a:pt x="922" y="18915"/>
                    <a:pt x="795" y="20490"/>
                    <a:pt x="1139" y="22053"/>
                  </a:cubicBezTo>
                  <a:cubicBezTo>
                    <a:pt x="1441" y="23424"/>
                    <a:pt x="1418" y="24833"/>
                    <a:pt x="1953" y="26214"/>
                  </a:cubicBezTo>
                  <a:cubicBezTo>
                    <a:pt x="2376" y="27301"/>
                    <a:pt x="2964" y="28271"/>
                    <a:pt x="3448" y="29307"/>
                  </a:cubicBezTo>
                  <a:cubicBezTo>
                    <a:pt x="3844" y="30158"/>
                    <a:pt x="4765" y="30531"/>
                    <a:pt x="5215" y="31276"/>
                  </a:cubicBezTo>
                  <a:cubicBezTo>
                    <a:pt x="5621" y="31948"/>
                    <a:pt x="6326" y="32248"/>
                    <a:pt x="6776" y="32871"/>
                  </a:cubicBezTo>
                  <a:cubicBezTo>
                    <a:pt x="7150" y="33389"/>
                    <a:pt x="7884" y="33680"/>
                    <a:pt x="8504" y="33975"/>
                  </a:cubicBezTo>
                  <a:cubicBezTo>
                    <a:pt x="9481" y="34436"/>
                    <a:pt x="10396" y="35010"/>
                    <a:pt x="11435" y="35364"/>
                  </a:cubicBezTo>
                  <a:cubicBezTo>
                    <a:pt x="12475" y="35718"/>
                    <a:pt x="13546" y="35914"/>
                    <a:pt x="14596" y="36206"/>
                  </a:cubicBezTo>
                  <a:cubicBezTo>
                    <a:pt x="15532" y="36466"/>
                    <a:pt x="16517" y="36602"/>
                    <a:pt x="17453" y="36686"/>
                  </a:cubicBezTo>
                  <a:cubicBezTo>
                    <a:pt x="17707" y="36709"/>
                    <a:pt x="17964" y="36715"/>
                    <a:pt x="18224" y="36715"/>
                  </a:cubicBezTo>
                  <a:cubicBezTo>
                    <a:pt x="18511" y="36715"/>
                    <a:pt x="18802" y="36707"/>
                    <a:pt x="19092" y="36707"/>
                  </a:cubicBezTo>
                  <a:cubicBezTo>
                    <a:pt x="19511" y="36707"/>
                    <a:pt x="19931" y="36723"/>
                    <a:pt x="20344" y="36798"/>
                  </a:cubicBezTo>
                  <a:cubicBezTo>
                    <a:pt x="20396" y="36807"/>
                    <a:pt x="20447" y="36811"/>
                    <a:pt x="20498" y="36811"/>
                  </a:cubicBezTo>
                  <a:cubicBezTo>
                    <a:pt x="20730" y="36811"/>
                    <a:pt x="20959" y="36732"/>
                    <a:pt x="21202" y="36732"/>
                  </a:cubicBezTo>
                  <a:cubicBezTo>
                    <a:pt x="21382" y="36732"/>
                    <a:pt x="21569" y="36775"/>
                    <a:pt x="21771" y="36927"/>
                  </a:cubicBezTo>
                  <a:cubicBezTo>
                    <a:pt x="21907" y="37028"/>
                    <a:pt x="22207" y="37036"/>
                    <a:pt x="22533" y="37036"/>
                  </a:cubicBezTo>
                  <a:cubicBezTo>
                    <a:pt x="22596" y="37036"/>
                    <a:pt x="22660" y="37036"/>
                    <a:pt x="22725" y="37036"/>
                  </a:cubicBezTo>
                  <a:cubicBezTo>
                    <a:pt x="22976" y="37036"/>
                    <a:pt x="23228" y="37041"/>
                    <a:pt x="23420" y="37087"/>
                  </a:cubicBezTo>
                  <a:cubicBezTo>
                    <a:pt x="24010" y="37230"/>
                    <a:pt x="24652" y="37431"/>
                    <a:pt x="25243" y="37431"/>
                  </a:cubicBezTo>
                  <a:cubicBezTo>
                    <a:pt x="25407" y="37431"/>
                    <a:pt x="25567" y="37415"/>
                    <a:pt x="25721" y="37378"/>
                  </a:cubicBezTo>
                  <a:cubicBezTo>
                    <a:pt x="26071" y="37295"/>
                    <a:pt x="26417" y="37263"/>
                    <a:pt x="26757" y="37263"/>
                  </a:cubicBezTo>
                  <a:cubicBezTo>
                    <a:pt x="27340" y="37263"/>
                    <a:pt x="27904" y="37358"/>
                    <a:pt x="28433" y="37452"/>
                  </a:cubicBezTo>
                  <a:cubicBezTo>
                    <a:pt x="28958" y="37545"/>
                    <a:pt x="29482" y="37570"/>
                    <a:pt x="29999" y="37570"/>
                  </a:cubicBezTo>
                  <a:cubicBezTo>
                    <a:pt x="30526" y="37570"/>
                    <a:pt x="31046" y="37544"/>
                    <a:pt x="31557" y="37538"/>
                  </a:cubicBezTo>
                  <a:cubicBezTo>
                    <a:pt x="31570" y="37538"/>
                    <a:pt x="31583" y="37538"/>
                    <a:pt x="31596" y="37538"/>
                  </a:cubicBezTo>
                  <a:cubicBezTo>
                    <a:pt x="32472" y="37538"/>
                    <a:pt x="33318" y="37945"/>
                    <a:pt x="34182" y="37945"/>
                  </a:cubicBezTo>
                  <a:cubicBezTo>
                    <a:pt x="34493" y="37945"/>
                    <a:pt x="34807" y="37892"/>
                    <a:pt x="35125" y="37747"/>
                  </a:cubicBezTo>
                  <a:cubicBezTo>
                    <a:pt x="35356" y="38034"/>
                    <a:pt x="35613" y="38117"/>
                    <a:pt x="35885" y="38117"/>
                  </a:cubicBezTo>
                  <a:cubicBezTo>
                    <a:pt x="36260" y="38117"/>
                    <a:pt x="36663" y="37959"/>
                    <a:pt x="37067" y="37959"/>
                  </a:cubicBezTo>
                  <a:cubicBezTo>
                    <a:pt x="37204" y="37959"/>
                    <a:pt x="37340" y="37977"/>
                    <a:pt x="37476" y="38026"/>
                  </a:cubicBezTo>
                  <a:cubicBezTo>
                    <a:pt x="37788" y="38138"/>
                    <a:pt x="38190" y="38177"/>
                    <a:pt x="38616" y="38177"/>
                  </a:cubicBezTo>
                  <a:cubicBezTo>
                    <a:pt x="39041" y="38177"/>
                    <a:pt x="39490" y="38138"/>
                    <a:pt x="39900" y="38092"/>
                  </a:cubicBezTo>
                  <a:cubicBezTo>
                    <a:pt x="40031" y="38079"/>
                    <a:pt x="40144" y="37843"/>
                    <a:pt x="40260" y="37843"/>
                  </a:cubicBezTo>
                  <a:cubicBezTo>
                    <a:pt x="40306" y="37843"/>
                    <a:pt x="40352" y="37881"/>
                    <a:pt x="40401" y="37985"/>
                  </a:cubicBezTo>
                  <a:cubicBezTo>
                    <a:pt x="40514" y="38230"/>
                    <a:pt x="40639" y="38308"/>
                    <a:pt x="40768" y="38308"/>
                  </a:cubicBezTo>
                  <a:cubicBezTo>
                    <a:pt x="40934" y="38308"/>
                    <a:pt x="41108" y="38180"/>
                    <a:pt x="41274" y="38106"/>
                  </a:cubicBezTo>
                  <a:cubicBezTo>
                    <a:pt x="41470" y="38019"/>
                    <a:pt x="41655" y="37978"/>
                    <a:pt x="41843" y="37978"/>
                  </a:cubicBezTo>
                  <a:cubicBezTo>
                    <a:pt x="42015" y="37978"/>
                    <a:pt x="42190" y="38012"/>
                    <a:pt x="42377" y="38078"/>
                  </a:cubicBezTo>
                  <a:cubicBezTo>
                    <a:pt x="42716" y="38195"/>
                    <a:pt x="43150" y="38122"/>
                    <a:pt x="43462" y="38202"/>
                  </a:cubicBezTo>
                  <a:cubicBezTo>
                    <a:pt x="43524" y="38218"/>
                    <a:pt x="43585" y="38225"/>
                    <a:pt x="43644" y="38225"/>
                  </a:cubicBezTo>
                  <a:cubicBezTo>
                    <a:pt x="44030" y="38225"/>
                    <a:pt x="44362" y="37938"/>
                    <a:pt x="44681" y="37938"/>
                  </a:cubicBezTo>
                  <a:cubicBezTo>
                    <a:pt x="44770" y="37938"/>
                    <a:pt x="44857" y="37960"/>
                    <a:pt x="44945" y="38016"/>
                  </a:cubicBezTo>
                  <a:cubicBezTo>
                    <a:pt x="45192" y="38177"/>
                    <a:pt x="45480" y="38231"/>
                    <a:pt x="45731" y="38231"/>
                  </a:cubicBezTo>
                  <a:cubicBezTo>
                    <a:pt x="45925" y="38231"/>
                    <a:pt x="46097" y="38198"/>
                    <a:pt x="46209" y="38158"/>
                  </a:cubicBezTo>
                  <a:cubicBezTo>
                    <a:pt x="46481" y="38059"/>
                    <a:pt x="46749" y="38025"/>
                    <a:pt x="47014" y="38025"/>
                  </a:cubicBezTo>
                  <a:cubicBezTo>
                    <a:pt x="47584" y="38025"/>
                    <a:pt x="48142" y="38181"/>
                    <a:pt x="48707" y="38181"/>
                  </a:cubicBezTo>
                  <a:cubicBezTo>
                    <a:pt x="48766" y="38181"/>
                    <a:pt x="48824" y="38180"/>
                    <a:pt x="48884" y="38176"/>
                  </a:cubicBezTo>
                  <a:cubicBezTo>
                    <a:pt x="49335" y="38147"/>
                    <a:pt x="49788" y="37991"/>
                    <a:pt x="50269" y="37991"/>
                  </a:cubicBezTo>
                  <a:cubicBezTo>
                    <a:pt x="50432" y="37991"/>
                    <a:pt x="50599" y="38009"/>
                    <a:pt x="50770" y="38056"/>
                  </a:cubicBezTo>
                  <a:cubicBezTo>
                    <a:pt x="50957" y="38108"/>
                    <a:pt x="51108" y="38407"/>
                    <a:pt x="51296" y="38407"/>
                  </a:cubicBezTo>
                  <a:cubicBezTo>
                    <a:pt x="51353" y="38407"/>
                    <a:pt x="51413" y="38380"/>
                    <a:pt x="51478" y="38311"/>
                  </a:cubicBezTo>
                  <a:cubicBezTo>
                    <a:pt x="51727" y="38047"/>
                    <a:pt x="51997" y="37968"/>
                    <a:pt x="52277" y="37968"/>
                  </a:cubicBezTo>
                  <a:cubicBezTo>
                    <a:pt x="52700" y="37968"/>
                    <a:pt x="53145" y="38151"/>
                    <a:pt x="53565" y="38151"/>
                  </a:cubicBezTo>
                  <a:cubicBezTo>
                    <a:pt x="53781" y="38151"/>
                    <a:pt x="53991" y="38103"/>
                    <a:pt x="54188" y="37956"/>
                  </a:cubicBezTo>
                  <a:cubicBezTo>
                    <a:pt x="54353" y="38097"/>
                    <a:pt x="54521" y="38144"/>
                    <a:pt x="54692" y="38144"/>
                  </a:cubicBezTo>
                  <a:cubicBezTo>
                    <a:pt x="55035" y="38144"/>
                    <a:pt x="55389" y="37956"/>
                    <a:pt x="55752" y="37956"/>
                  </a:cubicBezTo>
                  <a:cubicBezTo>
                    <a:pt x="55844" y="37956"/>
                    <a:pt x="55936" y="37968"/>
                    <a:pt x="56029" y="37998"/>
                  </a:cubicBezTo>
                  <a:cubicBezTo>
                    <a:pt x="56168" y="38044"/>
                    <a:pt x="56374" y="38214"/>
                    <a:pt x="56641" y="38214"/>
                  </a:cubicBezTo>
                  <a:cubicBezTo>
                    <a:pt x="56711" y="38214"/>
                    <a:pt x="56786" y="38202"/>
                    <a:pt x="56864" y="38173"/>
                  </a:cubicBezTo>
                  <a:cubicBezTo>
                    <a:pt x="57923" y="37779"/>
                    <a:pt x="59073" y="37797"/>
                    <a:pt x="60185" y="37641"/>
                  </a:cubicBezTo>
                  <a:cubicBezTo>
                    <a:pt x="61345" y="37478"/>
                    <a:pt x="62494" y="37222"/>
                    <a:pt x="63673" y="37222"/>
                  </a:cubicBezTo>
                  <a:cubicBezTo>
                    <a:pt x="63675" y="37222"/>
                    <a:pt x="63678" y="37222"/>
                    <a:pt x="63680" y="37222"/>
                  </a:cubicBezTo>
                  <a:cubicBezTo>
                    <a:pt x="64219" y="37222"/>
                    <a:pt x="64815" y="36842"/>
                    <a:pt x="65263" y="36842"/>
                  </a:cubicBezTo>
                  <a:cubicBezTo>
                    <a:pt x="65359" y="36842"/>
                    <a:pt x="65449" y="36859"/>
                    <a:pt x="65529" y="36902"/>
                  </a:cubicBezTo>
                  <a:cubicBezTo>
                    <a:pt x="65850" y="37072"/>
                    <a:pt x="66163" y="37133"/>
                    <a:pt x="66469" y="37133"/>
                  </a:cubicBezTo>
                  <a:cubicBezTo>
                    <a:pt x="67142" y="37133"/>
                    <a:pt x="67780" y="36840"/>
                    <a:pt x="68392" y="36782"/>
                  </a:cubicBezTo>
                  <a:cubicBezTo>
                    <a:pt x="68616" y="36761"/>
                    <a:pt x="68844" y="36756"/>
                    <a:pt x="69074" y="36756"/>
                  </a:cubicBezTo>
                  <a:cubicBezTo>
                    <a:pt x="69248" y="36756"/>
                    <a:pt x="69424" y="36759"/>
                    <a:pt x="69601" y="36759"/>
                  </a:cubicBezTo>
                  <a:cubicBezTo>
                    <a:pt x="70098" y="36759"/>
                    <a:pt x="70604" y="36739"/>
                    <a:pt x="71113" y="36584"/>
                  </a:cubicBezTo>
                  <a:cubicBezTo>
                    <a:pt x="71871" y="36353"/>
                    <a:pt x="72885" y="36480"/>
                    <a:pt x="73709" y="36250"/>
                  </a:cubicBezTo>
                  <a:cubicBezTo>
                    <a:pt x="74222" y="36108"/>
                    <a:pt x="74726" y="36148"/>
                    <a:pt x="75216" y="36009"/>
                  </a:cubicBezTo>
                  <a:cubicBezTo>
                    <a:pt x="75705" y="35871"/>
                    <a:pt x="76187" y="35634"/>
                    <a:pt x="76696" y="35634"/>
                  </a:cubicBezTo>
                  <a:cubicBezTo>
                    <a:pt x="76811" y="35634"/>
                    <a:pt x="76928" y="35646"/>
                    <a:pt x="77047" y="35674"/>
                  </a:cubicBezTo>
                  <a:cubicBezTo>
                    <a:pt x="77190" y="35708"/>
                    <a:pt x="77328" y="35725"/>
                    <a:pt x="77462" y="35725"/>
                  </a:cubicBezTo>
                  <a:cubicBezTo>
                    <a:pt x="77638" y="35725"/>
                    <a:pt x="77807" y="35697"/>
                    <a:pt x="77974" y="35644"/>
                  </a:cubicBezTo>
                  <a:cubicBezTo>
                    <a:pt x="79021" y="35313"/>
                    <a:pt x="80165" y="35435"/>
                    <a:pt x="81177" y="34802"/>
                  </a:cubicBezTo>
                  <a:cubicBezTo>
                    <a:pt x="81524" y="34585"/>
                    <a:pt x="82118" y="34450"/>
                    <a:pt x="82624" y="34365"/>
                  </a:cubicBezTo>
                  <a:cubicBezTo>
                    <a:pt x="83237" y="34263"/>
                    <a:pt x="83876" y="34210"/>
                    <a:pt x="84406" y="33856"/>
                  </a:cubicBezTo>
                  <a:cubicBezTo>
                    <a:pt x="85677" y="33014"/>
                    <a:pt x="86932" y="32193"/>
                    <a:pt x="87829" y="30868"/>
                  </a:cubicBezTo>
                  <a:cubicBezTo>
                    <a:pt x="88180" y="30350"/>
                    <a:pt x="88608" y="29698"/>
                    <a:pt x="89172" y="29380"/>
                  </a:cubicBezTo>
                  <a:cubicBezTo>
                    <a:pt x="90674" y="28533"/>
                    <a:pt x="90874" y="26974"/>
                    <a:pt x="91400" y="25603"/>
                  </a:cubicBezTo>
                  <a:cubicBezTo>
                    <a:pt x="91834" y="24474"/>
                    <a:pt x="91999" y="23246"/>
                    <a:pt x="92344" y="22104"/>
                  </a:cubicBezTo>
                  <a:cubicBezTo>
                    <a:pt x="92741" y="20791"/>
                    <a:pt x="92705" y="19468"/>
                    <a:pt x="92853" y="18172"/>
                  </a:cubicBezTo>
                  <a:cubicBezTo>
                    <a:pt x="93021" y="16729"/>
                    <a:pt x="92916" y="15237"/>
                    <a:pt x="92998" y="13761"/>
                  </a:cubicBezTo>
                  <a:cubicBezTo>
                    <a:pt x="93091" y="12074"/>
                    <a:pt x="92873" y="10393"/>
                    <a:pt x="93113" y="8680"/>
                  </a:cubicBezTo>
                  <a:cubicBezTo>
                    <a:pt x="93216" y="7952"/>
                    <a:pt x="93119" y="7039"/>
                    <a:pt x="93037" y="6225"/>
                  </a:cubicBezTo>
                  <a:cubicBezTo>
                    <a:pt x="92865" y="4515"/>
                    <a:pt x="92922" y="2829"/>
                    <a:pt x="93114" y="1127"/>
                  </a:cubicBezTo>
                  <a:cubicBezTo>
                    <a:pt x="93155" y="776"/>
                    <a:pt x="93242" y="20"/>
                    <a:pt x="92706" y="20"/>
                  </a:cubicBezTo>
                  <a:cubicBezTo>
                    <a:pt x="92686" y="20"/>
                    <a:pt x="92664" y="21"/>
                    <a:pt x="92641" y="24"/>
                  </a:cubicBezTo>
                  <a:cubicBezTo>
                    <a:pt x="92497" y="38"/>
                    <a:pt x="92351" y="44"/>
                    <a:pt x="92203" y="44"/>
                  </a:cubicBezTo>
                  <a:cubicBezTo>
                    <a:pt x="91786" y="44"/>
                    <a:pt x="91361" y="0"/>
                    <a:pt x="9095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4837350" y="1404625"/>
              <a:ext cx="2197419" cy="3396282"/>
            </a:xfrm>
            <a:custGeom>
              <a:avLst/>
              <a:gdLst/>
              <a:ahLst/>
              <a:cxnLst/>
              <a:rect l="l" t="t" r="r" b="b"/>
              <a:pathLst>
                <a:path w="101054" h="185336" extrusionOk="0">
                  <a:moveTo>
                    <a:pt x="53173" y="2037"/>
                  </a:moveTo>
                  <a:cubicBezTo>
                    <a:pt x="53913" y="2037"/>
                    <a:pt x="54651" y="2083"/>
                    <a:pt x="55390" y="2218"/>
                  </a:cubicBezTo>
                  <a:cubicBezTo>
                    <a:pt x="55438" y="2226"/>
                    <a:pt x="55488" y="2276"/>
                    <a:pt x="55530" y="2276"/>
                  </a:cubicBezTo>
                  <a:cubicBezTo>
                    <a:pt x="55534" y="2276"/>
                    <a:pt x="55537" y="2276"/>
                    <a:pt x="55540" y="2276"/>
                  </a:cubicBezTo>
                  <a:cubicBezTo>
                    <a:pt x="55862" y="2208"/>
                    <a:pt x="56184" y="2182"/>
                    <a:pt x="56505" y="2182"/>
                  </a:cubicBezTo>
                  <a:cubicBezTo>
                    <a:pt x="57073" y="2182"/>
                    <a:pt x="57639" y="2264"/>
                    <a:pt x="58196" y="2349"/>
                  </a:cubicBezTo>
                  <a:cubicBezTo>
                    <a:pt x="58393" y="2379"/>
                    <a:pt x="58590" y="2389"/>
                    <a:pt x="58786" y="2389"/>
                  </a:cubicBezTo>
                  <a:cubicBezTo>
                    <a:pt x="59178" y="2389"/>
                    <a:pt x="59569" y="2349"/>
                    <a:pt x="59962" y="2349"/>
                  </a:cubicBezTo>
                  <a:cubicBezTo>
                    <a:pt x="60237" y="2349"/>
                    <a:pt x="60513" y="2369"/>
                    <a:pt x="60790" y="2435"/>
                  </a:cubicBezTo>
                  <a:cubicBezTo>
                    <a:pt x="60888" y="2458"/>
                    <a:pt x="60988" y="2465"/>
                    <a:pt x="61091" y="2465"/>
                  </a:cubicBezTo>
                  <a:cubicBezTo>
                    <a:pt x="61263" y="2465"/>
                    <a:pt x="61440" y="2445"/>
                    <a:pt x="61616" y="2445"/>
                  </a:cubicBezTo>
                  <a:cubicBezTo>
                    <a:pt x="61862" y="2445"/>
                    <a:pt x="62105" y="2485"/>
                    <a:pt x="62325" y="2681"/>
                  </a:cubicBezTo>
                  <a:cubicBezTo>
                    <a:pt x="62331" y="2686"/>
                    <a:pt x="62387" y="2705"/>
                    <a:pt x="62446" y="2705"/>
                  </a:cubicBezTo>
                  <a:cubicBezTo>
                    <a:pt x="62522" y="2705"/>
                    <a:pt x="62603" y="2674"/>
                    <a:pt x="62595" y="2543"/>
                  </a:cubicBezTo>
                  <a:cubicBezTo>
                    <a:pt x="62579" y="2268"/>
                    <a:pt x="62718" y="2191"/>
                    <a:pt x="62862" y="2191"/>
                  </a:cubicBezTo>
                  <a:cubicBezTo>
                    <a:pt x="62956" y="2191"/>
                    <a:pt x="63053" y="2224"/>
                    <a:pt x="63110" y="2255"/>
                  </a:cubicBezTo>
                  <a:cubicBezTo>
                    <a:pt x="63426" y="2429"/>
                    <a:pt x="63745" y="2468"/>
                    <a:pt x="64066" y="2468"/>
                  </a:cubicBezTo>
                  <a:cubicBezTo>
                    <a:pt x="64320" y="2468"/>
                    <a:pt x="64575" y="2444"/>
                    <a:pt x="64830" y="2444"/>
                  </a:cubicBezTo>
                  <a:cubicBezTo>
                    <a:pt x="64899" y="2444"/>
                    <a:pt x="64967" y="2445"/>
                    <a:pt x="65036" y="2450"/>
                  </a:cubicBezTo>
                  <a:cubicBezTo>
                    <a:pt x="65110" y="2455"/>
                    <a:pt x="65187" y="2457"/>
                    <a:pt x="65264" y="2457"/>
                  </a:cubicBezTo>
                  <a:cubicBezTo>
                    <a:pt x="65730" y="2457"/>
                    <a:pt x="66232" y="2378"/>
                    <a:pt x="66656" y="2378"/>
                  </a:cubicBezTo>
                  <a:cubicBezTo>
                    <a:pt x="66893" y="2378"/>
                    <a:pt x="67106" y="2403"/>
                    <a:pt x="67275" y="2479"/>
                  </a:cubicBezTo>
                  <a:cubicBezTo>
                    <a:pt x="67514" y="2587"/>
                    <a:pt x="67732" y="2622"/>
                    <a:pt x="67937" y="2622"/>
                  </a:cubicBezTo>
                  <a:cubicBezTo>
                    <a:pt x="68310" y="2622"/>
                    <a:pt x="68639" y="2507"/>
                    <a:pt x="68970" y="2507"/>
                  </a:cubicBezTo>
                  <a:cubicBezTo>
                    <a:pt x="69038" y="2507"/>
                    <a:pt x="69106" y="2512"/>
                    <a:pt x="69175" y="2523"/>
                  </a:cubicBezTo>
                  <a:cubicBezTo>
                    <a:pt x="69860" y="2638"/>
                    <a:pt x="70616" y="2530"/>
                    <a:pt x="71168" y="2715"/>
                  </a:cubicBezTo>
                  <a:cubicBezTo>
                    <a:pt x="71316" y="2764"/>
                    <a:pt x="71468" y="2782"/>
                    <a:pt x="71623" y="2782"/>
                  </a:cubicBezTo>
                  <a:cubicBezTo>
                    <a:pt x="71977" y="2782"/>
                    <a:pt x="72342" y="2690"/>
                    <a:pt x="72686" y="2690"/>
                  </a:cubicBezTo>
                  <a:cubicBezTo>
                    <a:pt x="73025" y="2690"/>
                    <a:pt x="73344" y="2779"/>
                    <a:pt x="73614" y="3133"/>
                  </a:cubicBezTo>
                  <a:cubicBezTo>
                    <a:pt x="73837" y="3031"/>
                    <a:pt x="74061" y="2995"/>
                    <a:pt x="74284" y="2995"/>
                  </a:cubicBezTo>
                  <a:cubicBezTo>
                    <a:pt x="74795" y="2995"/>
                    <a:pt x="75307" y="3182"/>
                    <a:pt x="75824" y="3182"/>
                  </a:cubicBezTo>
                  <a:cubicBezTo>
                    <a:pt x="75847" y="3182"/>
                    <a:pt x="75871" y="3182"/>
                    <a:pt x="75894" y="3181"/>
                  </a:cubicBezTo>
                  <a:cubicBezTo>
                    <a:pt x="75958" y="3178"/>
                    <a:pt x="76024" y="3177"/>
                    <a:pt x="76089" y="3177"/>
                  </a:cubicBezTo>
                  <a:cubicBezTo>
                    <a:pt x="76834" y="3177"/>
                    <a:pt x="77633" y="3330"/>
                    <a:pt x="78314" y="3735"/>
                  </a:cubicBezTo>
                  <a:cubicBezTo>
                    <a:pt x="78397" y="3784"/>
                    <a:pt x="78468" y="3803"/>
                    <a:pt x="78534" y="3803"/>
                  </a:cubicBezTo>
                  <a:cubicBezTo>
                    <a:pt x="78666" y="3803"/>
                    <a:pt x="78776" y="3729"/>
                    <a:pt x="78914" y="3688"/>
                  </a:cubicBezTo>
                  <a:cubicBezTo>
                    <a:pt x="79101" y="3632"/>
                    <a:pt x="79289" y="3600"/>
                    <a:pt x="79475" y="3600"/>
                  </a:cubicBezTo>
                  <a:cubicBezTo>
                    <a:pt x="79767" y="3600"/>
                    <a:pt x="80053" y="3678"/>
                    <a:pt x="80314" y="3860"/>
                  </a:cubicBezTo>
                  <a:cubicBezTo>
                    <a:pt x="80392" y="3915"/>
                    <a:pt x="80480" y="3979"/>
                    <a:pt x="80542" y="3979"/>
                  </a:cubicBezTo>
                  <a:cubicBezTo>
                    <a:pt x="80578" y="3979"/>
                    <a:pt x="80606" y="3957"/>
                    <a:pt x="80618" y="3900"/>
                  </a:cubicBezTo>
                  <a:cubicBezTo>
                    <a:pt x="80668" y="3665"/>
                    <a:pt x="80781" y="3595"/>
                    <a:pt x="80901" y="3595"/>
                  </a:cubicBezTo>
                  <a:cubicBezTo>
                    <a:pt x="81024" y="3595"/>
                    <a:pt x="81153" y="3667"/>
                    <a:pt x="81229" y="3710"/>
                  </a:cubicBezTo>
                  <a:cubicBezTo>
                    <a:pt x="81943" y="4117"/>
                    <a:pt x="82707" y="4025"/>
                    <a:pt x="83471" y="4070"/>
                  </a:cubicBezTo>
                  <a:cubicBezTo>
                    <a:pt x="83822" y="4092"/>
                    <a:pt x="84204" y="4118"/>
                    <a:pt x="84534" y="4563"/>
                  </a:cubicBezTo>
                  <a:cubicBezTo>
                    <a:pt x="84894" y="5050"/>
                    <a:pt x="85717" y="5004"/>
                    <a:pt x="86339" y="5162"/>
                  </a:cubicBezTo>
                  <a:cubicBezTo>
                    <a:pt x="87329" y="5413"/>
                    <a:pt x="88140" y="6099"/>
                    <a:pt x="89130" y="6279"/>
                  </a:cubicBezTo>
                  <a:cubicBezTo>
                    <a:pt x="89645" y="6373"/>
                    <a:pt x="89975" y="6894"/>
                    <a:pt x="90503" y="6894"/>
                  </a:cubicBezTo>
                  <a:cubicBezTo>
                    <a:pt x="90566" y="6894"/>
                    <a:pt x="90632" y="6886"/>
                    <a:pt x="90702" y="6869"/>
                  </a:cubicBezTo>
                  <a:cubicBezTo>
                    <a:pt x="90703" y="6869"/>
                    <a:pt x="90705" y="6869"/>
                    <a:pt x="90706" y="6869"/>
                  </a:cubicBezTo>
                  <a:cubicBezTo>
                    <a:pt x="90736" y="6869"/>
                    <a:pt x="90782" y="6941"/>
                    <a:pt x="90822" y="6975"/>
                  </a:cubicBezTo>
                  <a:cubicBezTo>
                    <a:pt x="91924" y="7866"/>
                    <a:pt x="93271" y="8360"/>
                    <a:pt x="94437" y="9173"/>
                  </a:cubicBezTo>
                  <a:cubicBezTo>
                    <a:pt x="94966" y="9541"/>
                    <a:pt x="95385" y="10039"/>
                    <a:pt x="95797" y="10439"/>
                  </a:cubicBezTo>
                  <a:cubicBezTo>
                    <a:pt x="96258" y="10889"/>
                    <a:pt x="96652" y="11568"/>
                    <a:pt x="96977" y="12202"/>
                  </a:cubicBezTo>
                  <a:cubicBezTo>
                    <a:pt x="97416" y="13060"/>
                    <a:pt x="97820" y="13955"/>
                    <a:pt x="98125" y="14849"/>
                  </a:cubicBezTo>
                  <a:cubicBezTo>
                    <a:pt x="98397" y="15648"/>
                    <a:pt x="98507" y="16561"/>
                    <a:pt x="98577" y="17423"/>
                  </a:cubicBezTo>
                  <a:cubicBezTo>
                    <a:pt x="98676" y="18641"/>
                    <a:pt x="98265" y="19846"/>
                    <a:pt x="98741" y="21108"/>
                  </a:cubicBezTo>
                  <a:cubicBezTo>
                    <a:pt x="98971" y="21716"/>
                    <a:pt x="98958" y="22626"/>
                    <a:pt x="98306" y="23276"/>
                  </a:cubicBezTo>
                  <a:cubicBezTo>
                    <a:pt x="98090" y="23491"/>
                    <a:pt x="98090" y="24020"/>
                    <a:pt x="98133" y="24277"/>
                  </a:cubicBezTo>
                  <a:cubicBezTo>
                    <a:pt x="98396" y="25846"/>
                    <a:pt x="98128" y="27394"/>
                    <a:pt x="98100" y="28950"/>
                  </a:cubicBezTo>
                  <a:cubicBezTo>
                    <a:pt x="98063" y="30890"/>
                    <a:pt x="98189" y="32830"/>
                    <a:pt x="98107" y="34775"/>
                  </a:cubicBezTo>
                  <a:cubicBezTo>
                    <a:pt x="98079" y="35412"/>
                    <a:pt x="97795" y="36135"/>
                    <a:pt x="97970" y="36628"/>
                  </a:cubicBezTo>
                  <a:cubicBezTo>
                    <a:pt x="98431" y="37926"/>
                    <a:pt x="97502" y="39136"/>
                    <a:pt x="97931" y="40358"/>
                  </a:cubicBezTo>
                  <a:cubicBezTo>
                    <a:pt x="98034" y="40649"/>
                    <a:pt x="97872" y="40808"/>
                    <a:pt x="97853" y="41029"/>
                  </a:cubicBezTo>
                  <a:cubicBezTo>
                    <a:pt x="97795" y="41700"/>
                    <a:pt x="97737" y="42339"/>
                    <a:pt x="97868" y="43038"/>
                  </a:cubicBezTo>
                  <a:cubicBezTo>
                    <a:pt x="98017" y="43836"/>
                    <a:pt x="97784" y="44733"/>
                    <a:pt x="97834" y="45530"/>
                  </a:cubicBezTo>
                  <a:cubicBezTo>
                    <a:pt x="97900" y="46606"/>
                    <a:pt x="97834" y="47670"/>
                    <a:pt x="97754" y="48716"/>
                  </a:cubicBezTo>
                  <a:cubicBezTo>
                    <a:pt x="97661" y="49923"/>
                    <a:pt x="97625" y="51137"/>
                    <a:pt x="97609" y="52335"/>
                  </a:cubicBezTo>
                  <a:cubicBezTo>
                    <a:pt x="97585" y="54246"/>
                    <a:pt x="97448" y="56155"/>
                    <a:pt x="97436" y="58069"/>
                  </a:cubicBezTo>
                  <a:cubicBezTo>
                    <a:pt x="97423" y="60122"/>
                    <a:pt x="97339" y="62199"/>
                    <a:pt x="97043" y="64260"/>
                  </a:cubicBezTo>
                  <a:cubicBezTo>
                    <a:pt x="96951" y="64896"/>
                    <a:pt x="97146" y="65691"/>
                    <a:pt x="97147" y="66409"/>
                  </a:cubicBezTo>
                  <a:cubicBezTo>
                    <a:pt x="97153" y="68104"/>
                    <a:pt x="97079" y="69799"/>
                    <a:pt x="96980" y="71493"/>
                  </a:cubicBezTo>
                  <a:cubicBezTo>
                    <a:pt x="96957" y="71886"/>
                    <a:pt x="97058" y="72315"/>
                    <a:pt x="97045" y="72740"/>
                  </a:cubicBezTo>
                  <a:cubicBezTo>
                    <a:pt x="96999" y="74283"/>
                    <a:pt x="97163" y="75831"/>
                    <a:pt x="97145" y="77363"/>
                  </a:cubicBezTo>
                  <a:cubicBezTo>
                    <a:pt x="97129" y="78626"/>
                    <a:pt x="96994" y="79922"/>
                    <a:pt x="96799" y="81202"/>
                  </a:cubicBezTo>
                  <a:cubicBezTo>
                    <a:pt x="96610" y="82430"/>
                    <a:pt x="96499" y="83692"/>
                    <a:pt x="96414" y="84946"/>
                  </a:cubicBezTo>
                  <a:cubicBezTo>
                    <a:pt x="96341" y="86011"/>
                    <a:pt x="96603" y="87086"/>
                    <a:pt x="96490" y="88107"/>
                  </a:cubicBezTo>
                  <a:cubicBezTo>
                    <a:pt x="96329" y="89564"/>
                    <a:pt x="96517" y="90980"/>
                    <a:pt x="96533" y="92413"/>
                  </a:cubicBezTo>
                  <a:cubicBezTo>
                    <a:pt x="96543" y="93282"/>
                    <a:pt x="96760" y="94064"/>
                    <a:pt x="96960" y="94891"/>
                  </a:cubicBezTo>
                  <a:cubicBezTo>
                    <a:pt x="97186" y="95823"/>
                    <a:pt x="97027" y="96845"/>
                    <a:pt x="97049" y="97829"/>
                  </a:cubicBezTo>
                  <a:cubicBezTo>
                    <a:pt x="97087" y="99476"/>
                    <a:pt x="97020" y="101119"/>
                    <a:pt x="97207" y="102775"/>
                  </a:cubicBezTo>
                  <a:cubicBezTo>
                    <a:pt x="97381" y="104325"/>
                    <a:pt x="97253" y="105908"/>
                    <a:pt x="97267" y="107477"/>
                  </a:cubicBezTo>
                  <a:cubicBezTo>
                    <a:pt x="97277" y="108626"/>
                    <a:pt x="97326" y="109774"/>
                    <a:pt x="97317" y="110921"/>
                  </a:cubicBezTo>
                  <a:cubicBezTo>
                    <a:pt x="97304" y="112280"/>
                    <a:pt x="97247" y="113638"/>
                    <a:pt x="97212" y="114996"/>
                  </a:cubicBezTo>
                  <a:cubicBezTo>
                    <a:pt x="97197" y="115584"/>
                    <a:pt x="97225" y="116176"/>
                    <a:pt x="97177" y="116761"/>
                  </a:cubicBezTo>
                  <a:cubicBezTo>
                    <a:pt x="96985" y="119058"/>
                    <a:pt x="97034" y="121365"/>
                    <a:pt x="96930" y="123666"/>
                  </a:cubicBezTo>
                  <a:cubicBezTo>
                    <a:pt x="96872" y="124959"/>
                    <a:pt x="96916" y="126293"/>
                    <a:pt x="96852" y="127600"/>
                  </a:cubicBezTo>
                  <a:cubicBezTo>
                    <a:pt x="96759" y="129519"/>
                    <a:pt x="96555" y="131435"/>
                    <a:pt x="96534" y="133358"/>
                  </a:cubicBezTo>
                  <a:cubicBezTo>
                    <a:pt x="96525" y="134171"/>
                    <a:pt x="96624" y="134991"/>
                    <a:pt x="96536" y="135792"/>
                  </a:cubicBezTo>
                  <a:cubicBezTo>
                    <a:pt x="96432" y="136734"/>
                    <a:pt x="96492" y="137675"/>
                    <a:pt x="96404" y="138607"/>
                  </a:cubicBezTo>
                  <a:cubicBezTo>
                    <a:pt x="96345" y="139222"/>
                    <a:pt x="96383" y="139853"/>
                    <a:pt x="96456" y="140423"/>
                  </a:cubicBezTo>
                  <a:cubicBezTo>
                    <a:pt x="96577" y="141378"/>
                    <a:pt x="96156" y="142279"/>
                    <a:pt x="96360" y="143215"/>
                  </a:cubicBezTo>
                  <a:cubicBezTo>
                    <a:pt x="96415" y="143470"/>
                    <a:pt x="96295" y="143716"/>
                    <a:pt x="95976" y="143726"/>
                  </a:cubicBezTo>
                  <a:cubicBezTo>
                    <a:pt x="95446" y="143743"/>
                    <a:pt x="94921" y="143897"/>
                    <a:pt x="94389" y="143897"/>
                  </a:cubicBezTo>
                  <a:cubicBezTo>
                    <a:pt x="94190" y="143897"/>
                    <a:pt x="93990" y="143875"/>
                    <a:pt x="93789" y="143817"/>
                  </a:cubicBezTo>
                  <a:cubicBezTo>
                    <a:pt x="93695" y="143790"/>
                    <a:pt x="93591" y="143773"/>
                    <a:pt x="93489" y="143773"/>
                  </a:cubicBezTo>
                  <a:cubicBezTo>
                    <a:pt x="93425" y="143773"/>
                    <a:pt x="93362" y="143780"/>
                    <a:pt x="93303" y="143795"/>
                  </a:cubicBezTo>
                  <a:cubicBezTo>
                    <a:pt x="92801" y="143928"/>
                    <a:pt x="92298" y="144005"/>
                    <a:pt x="91796" y="144005"/>
                  </a:cubicBezTo>
                  <a:cubicBezTo>
                    <a:pt x="91327" y="144005"/>
                    <a:pt x="90860" y="143938"/>
                    <a:pt x="90397" y="143786"/>
                  </a:cubicBezTo>
                  <a:cubicBezTo>
                    <a:pt x="90335" y="143766"/>
                    <a:pt x="90277" y="143757"/>
                    <a:pt x="90222" y="143757"/>
                  </a:cubicBezTo>
                  <a:cubicBezTo>
                    <a:pt x="89956" y="143757"/>
                    <a:pt x="89762" y="143958"/>
                    <a:pt x="89509" y="143996"/>
                  </a:cubicBezTo>
                  <a:cubicBezTo>
                    <a:pt x="89125" y="144052"/>
                    <a:pt x="88741" y="144069"/>
                    <a:pt x="88357" y="144069"/>
                  </a:cubicBezTo>
                  <a:cubicBezTo>
                    <a:pt x="87796" y="144069"/>
                    <a:pt x="87236" y="144033"/>
                    <a:pt x="86675" y="144033"/>
                  </a:cubicBezTo>
                  <a:cubicBezTo>
                    <a:pt x="86331" y="144033"/>
                    <a:pt x="85987" y="144046"/>
                    <a:pt x="85642" y="144090"/>
                  </a:cubicBezTo>
                  <a:cubicBezTo>
                    <a:pt x="84855" y="144188"/>
                    <a:pt x="84056" y="144261"/>
                    <a:pt x="83254" y="144261"/>
                  </a:cubicBezTo>
                  <a:cubicBezTo>
                    <a:pt x="82664" y="144261"/>
                    <a:pt x="82073" y="144221"/>
                    <a:pt x="81485" y="144124"/>
                  </a:cubicBezTo>
                  <a:cubicBezTo>
                    <a:pt x="81432" y="144114"/>
                    <a:pt x="81374" y="144108"/>
                    <a:pt x="81318" y="144108"/>
                  </a:cubicBezTo>
                  <a:cubicBezTo>
                    <a:pt x="81262" y="144108"/>
                    <a:pt x="81206" y="144114"/>
                    <a:pt x="81158" y="144133"/>
                  </a:cubicBezTo>
                  <a:cubicBezTo>
                    <a:pt x="80668" y="144313"/>
                    <a:pt x="80169" y="144357"/>
                    <a:pt x="79667" y="144357"/>
                  </a:cubicBezTo>
                  <a:cubicBezTo>
                    <a:pt x="79210" y="144357"/>
                    <a:pt x="78752" y="144321"/>
                    <a:pt x="78298" y="144321"/>
                  </a:cubicBezTo>
                  <a:cubicBezTo>
                    <a:pt x="77957" y="144321"/>
                    <a:pt x="77618" y="144341"/>
                    <a:pt x="77283" y="144411"/>
                  </a:cubicBezTo>
                  <a:cubicBezTo>
                    <a:pt x="76134" y="144651"/>
                    <a:pt x="74967" y="144522"/>
                    <a:pt x="73807" y="144684"/>
                  </a:cubicBezTo>
                  <a:cubicBezTo>
                    <a:pt x="73586" y="144714"/>
                    <a:pt x="73358" y="144725"/>
                    <a:pt x="73126" y="144725"/>
                  </a:cubicBezTo>
                  <a:cubicBezTo>
                    <a:pt x="72580" y="144725"/>
                    <a:pt x="72012" y="144666"/>
                    <a:pt x="71452" y="144666"/>
                  </a:cubicBezTo>
                  <a:cubicBezTo>
                    <a:pt x="71350" y="144666"/>
                    <a:pt x="71247" y="144668"/>
                    <a:pt x="71145" y="144672"/>
                  </a:cubicBezTo>
                  <a:cubicBezTo>
                    <a:pt x="70409" y="144707"/>
                    <a:pt x="69672" y="144753"/>
                    <a:pt x="68937" y="144753"/>
                  </a:cubicBezTo>
                  <a:cubicBezTo>
                    <a:pt x="68823" y="144753"/>
                    <a:pt x="68709" y="144752"/>
                    <a:pt x="68596" y="144749"/>
                  </a:cubicBezTo>
                  <a:cubicBezTo>
                    <a:pt x="68540" y="144748"/>
                    <a:pt x="68485" y="144748"/>
                    <a:pt x="68430" y="144748"/>
                  </a:cubicBezTo>
                  <a:cubicBezTo>
                    <a:pt x="67731" y="144748"/>
                    <a:pt x="67034" y="144833"/>
                    <a:pt x="66335" y="144833"/>
                  </a:cubicBezTo>
                  <a:cubicBezTo>
                    <a:pt x="66061" y="144833"/>
                    <a:pt x="65786" y="144820"/>
                    <a:pt x="65511" y="144783"/>
                  </a:cubicBezTo>
                  <a:cubicBezTo>
                    <a:pt x="65318" y="144757"/>
                    <a:pt x="65126" y="144747"/>
                    <a:pt x="64933" y="144747"/>
                  </a:cubicBezTo>
                  <a:cubicBezTo>
                    <a:pt x="64220" y="144747"/>
                    <a:pt x="63508" y="144888"/>
                    <a:pt x="62788" y="144888"/>
                  </a:cubicBezTo>
                  <a:cubicBezTo>
                    <a:pt x="62666" y="144888"/>
                    <a:pt x="62544" y="144884"/>
                    <a:pt x="62422" y="144875"/>
                  </a:cubicBezTo>
                  <a:cubicBezTo>
                    <a:pt x="62230" y="144860"/>
                    <a:pt x="62038" y="144853"/>
                    <a:pt x="61847" y="144853"/>
                  </a:cubicBezTo>
                  <a:cubicBezTo>
                    <a:pt x="60775" y="144853"/>
                    <a:pt x="59706" y="145053"/>
                    <a:pt x="58627" y="145053"/>
                  </a:cubicBezTo>
                  <a:cubicBezTo>
                    <a:pt x="58520" y="145053"/>
                    <a:pt x="58414" y="145051"/>
                    <a:pt x="58307" y="145047"/>
                  </a:cubicBezTo>
                  <a:cubicBezTo>
                    <a:pt x="57925" y="145031"/>
                    <a:pt x="57544" y="145023"/>
                    <a:pt x="57162" y="145023"/>
                  </a:cubicBezTo>
                  <a:cubicBezTo>
                    <a:pt x="56085" y="145023"/>
                    <a:pt x="55009" y="145090"/>
                    <a:pt x="53942" y="145257"/>
                  </a:cubicBezTo>
                  <a:cubicBezTo>
                    <a:pt x="53896" y="145264"/>
                    <a:pt x="53851" y="145268"/>
                    <a:pt x="53806" y="145268"/>
                  </a:cubicBezTo>
                  <a:cubicBezTo>
                    <a:pt x="53447" y="145268"/>
                    <a:pt x="53125" y="145065"/>
                    <a:pt x="52804" y="145065"/>
                  </a:cubicBezTo>
                  <a:cubicBezTo>
                    <a:pt x="52740" y="145065"/>
                    <a:pt x="52676" y="145073"/>
                    <a:pt x="52612" y="145092"/>
                  </a:cubicBezTo>
                  <a:cubicBezTo>
                    <a:pt x="51848" y="145322"/>
                    <a:pt x="51072" y="145366"/>
                    <a:pt x="50295" y="145366"/>
                  </a:cubicBezTo>
                  <a:cubicBezTo>
                    <a:pt x="49816" y="145366"/>
                    <a:pt x="49337" y="145350"/>
                    <a:pt x="48861" y="145350"/>
                  </a:cubicBezTo>
                  <a:cubicBezTo>
                    <a:pt x="48687" y="145350"/>
                    <a:pt x="48513" y="145352"/>
                    <a:pt x="48340" y="145358"/>
                  </a:cubicBezTo>
                  <a:cubicBezTo>
                    <a:pt x="46747" y="145412"/>
                    <a:pt x="45139" y="145444"/>
                    <a:pt x="43545" y="145487"/>
                  </a:cubicBezTo>
                  <a:cubicBezTo>
                    <a:pt x="41962" y="145530"/>
                    <a:pt x="40369" y="145558"/>
                    <a:pt x="38781" y="145684"/>
                  </a:cubicBezTo>
                  <a:cubicBezTo>
                    <a:pt x="38060" y="145741"/>
                    <a:pt x="37334" y="145753"/>
                    <a:pt x="36608" y="145753"/>
                  </a:cubicBezTo>
                  <a:cubicBezTo>
                    <a:pt x="36086" y="145753"/>
                    <a:pt x="35562" y="145747"/>
                    <a:pt x="35040" y="145747"/>
                  </a:cubicBezTo>
                  <a:cubicBezTo>
                    <a:pt x="34584" y="145747"/>
                    <a:pt x="34128" y="145751"/>
                    <a:pt x="33674" y="145769"/>
                  </a:cubicBezTo>
                  <a:cubicBezTo>
                    <a:pt x="32584" y="145811"/>
                    <a:pt x="31490" y="145891"/>
                    <a:pt x="30402" y="145959"/>
                  </a:cubicBezTo>
                  <a:cubicBezTo>
                    <a:pt x="29640" y="146005"/>
                    <a:pt x="28855" y="146008"/>
                    <a:pt x="28081" y="146049"/>
                  </a:cubicBezTo>
                  <a:cubicBezTo>
                    <a:pt x="27153" y="146098"/>
                    <a:pt x="26228" y="146222"/>
                    <a:pt x="25303" y="146222"/>
                  </a:cubicBezTo>
                  <a:cubicBezTo>
                    <a:pt x="25279" y="146222"/>
                    <a:pt x="25255" y="146222"/>
                    <a:pt x="25230" y="146221"/>
                  </a:cubicBezTo>
                  <a:cubicBezTo>
                    <a:pt x="25217" y="146221"/>
                    <a:pt x="25203" y="146221"/>
                    <a:pt x="25189" y="146221"/>
                  </a:cubicBezTo>
                  <a:cubicBezTo>
                    <a:pt x="24122" y="146221"/>
                    <a:pt x="23081" y="146466"/>
                    <a:pt x="22009" y="146466"/>
                  </a:cubicBezTo>
                  <a:cubicBezTo>
                    <a:pt x="21946" y="146466"/>
                    <a:pt x="21882" y="146465"/>
                    <a:pt x="21819" y="146464"/>
                  </a:cubicBezTo>
                  <a:cubicBezTo>
                    <a:pt x="21746" y="146462"/>
                    <a:pt x="21672" y="146461"/>
                    <a:pt x="21599" y="146461"/>
                  </a:cubicBezTo>
                  <a:cubicBezTo>
                    <a:pt x="20680" y="146461"/>
                    <a:pt x="19750" y="146612"/>
                    <a:pt x="18841" y="146775"/>
                  </a:cubicBezTo>
                  <a:cubicBezTo>
                    <a:pt x="17947" y="146935"/>
                    <a:pt x="17045" y="146899"/>
                    <a:pt x="16149" y="147006"/>
                  </a:cubicBezTo>
                  <a:cubicBezTo>
                    <a:pt x="14873" y="147158"/>
                    <a:pt x="13582" y="147434"/>
                    <a:pt x="12323" y="147434"/>
                  </a:cubicBezTo>
                  <a:cubicBezTo>
                    <a:pt x="12291" y="147434"/>
                    <a:pt x="12259" y="147434"/>
                    <a:pt x="12227" y="147433"/>
                  </a:cubicBezTo>
                  <a:cubicBezTo>
                    <a:pt x="12189" y="147433"/>
                    <a:pt x="12150" y="147433"/>
                    <a:pt x="12112" y="147433"/>
                  </a:cubicBezTo>
                  <a:cubicBezTo>
                    <a:pt x="10766" y="147433"/>
                    <a:pt x="9454" y="147718"/>
                    <a:pt x="8110" y="147718"/>
                  </a:cubicBezTo>
                  <a:cubicBezTo>
                    <a:pt x="7942" y="147718"/>
                    <a:pt x="7773" y="147714"/>
                    <a:pt x="7604" y="147704"/>
                  </a:cubicBezTo>
                  <a:cubicBezTo>
                    <a:pt x="7430" y="147693"/>
                    <a:pt x="7254" y="147688"/>
                    <a:pt x="7077" y="147688"/>
                  </a:cubicBezTo>
                  <a:cubicBezTo>
                    <a:pt x="6309" y="147688"/>
                    <a:pt x="5511" y="147791"/>
                    <a:pt x="4759" y="148044"/>
                  </a:cubicBezTo>
                  <a:cubicBezTo>
                    <a:pt x="4710" y="148061"/>
                    <a:pt x="4661" y="148067"/>
                    <a:pt x="4612" y="148067"/>
                  </a:cubicBezTo>
                  <a:cubicBezTo>
                    <a:pt x="4419" y="148067"/>
                    <a:pt x="4223" y="147964"/>
                    <a:pt x="4023" y="147964"/>
                  </a:cubicBezTo>
                  <a:cubicBezTo>
                    <a:pt x="3926" y="147964"/>
                    <a:pt x="3829" y="147988"/>
                    <a:pt x="3730" y="148059"/>
                  </a:cubicBezTo>
                  <a:cubicBezTo>
                    <a:pt x="3715" y="148070"/>
                    <a:pt x="3702" y="148076"/>
                    <a:pt x="3689" y="148076"/>
                  </a:cubicBezTo>
                  <a:cubicBezTo>
                    <a:pt x="3629" y="148076"/>
                    <a:pt x="3589" y="147945"/>
                    <a:pt x="3557" y="147491"/>
                  </a:cubicBezTo>
                  <a:cubicBezTo>
                    <a:pt x="3557" y="145473"/>
                    <a:pt x="3678" y="143799"/>
                    <a:pt x="3522" y="142148"/>
                  </a:cubicBezTo>
                  <a:cubicBezTo>
                    <a:pt x="3375" y="140594"/>
                    <a:pt x="3564" y="139059"/>
                    <a:pt x="3593" y="137526"/>
                  </a:cubicBezTo>
                  <a:cubicBezTo>
                    <a:pt x="3621" y="136154"/>
                    <a:pt x="3571" y="134755"/>
                    <a:pt x="3825" y="133376"/>
                  </a:cubicBezTo>
                  <a:cubicBezTo>
                    <a:pt x="4021" y="132313"/>
                    <a:pt x="4149" y="131230"/>
                    <a:pt x="3755" y="130143"/>
                  </a:cubicBezTo>
                  <a:cubicBezTo>
                    <a:pt x="3702" y="129994"/>
                    <a:pt x="3958" y="129561"/>
                    <a:pt x="3957" y="129166"/>
                  </a:cubicBezTo>
                  <a:cubicBezTo>
                    <a:pt x="3953" y="128038"/>
                    <a:pt x="3855" y="126875"/>
                    <a:pt x="3983" y="125793"/>
                  </a:cubicBezTo>
                  <a:cubicBezTo>
                    <a:pt x="4108" y="124740"/>
                    <a:pt x="4072" y="123700"/>
                    <a:pt x="4141" y="122658"/>
                  </a:cubicBezTo>
                  <a:cubicBezTo>
                    <a:pt x="4183" y="122040"/>
                    <a:pt x="4337" y="121416"/>
                    <a:pt x="3970" y="120809"/>
                  </a:cubicBezTo>
                  <a:cubicBezTo>
                    <a:pt x="3816" y="120552"/>
                    <a:pt x="4306" y="120313"/>
                    <a:pt x="4184" y="119932"/>
                  </a:cubicBezTo>
                  <a:cubicBezTo>
                    <a:pt x="3963" y="119246"/>
                    <a:pt x="4547" y="118442"/>
                    <a:pt x="3845" y="117784"/>
                  </a:cubicBezTo>
                  <a:cubicBezTo>
                    <a:pt x="3695" y="117645"/>
                    <a:pt x="4165" y="117395"/>
                    <a:pt x="4173" y="117085"/>
                  </a:cubicBezTo>
                  <a:cubicBezTo>
                    <a:pt x="4192" y="116289"/>
                    <a:pt x="3893" y="115517"/>
                    <a:pt x="3920" y="114751"/>
                  </a:cubicBezTo>
                  <a:cubicBezTo>
                    <a:pt x="3941" y="114156"/>
                    <a:pt x="3210" y="113665"/>
                    <a:pt x="3759" y="112984"/>
                  </a:cubicBezTo>
                  <a:cubicBezTo>
                    <a:pt x="3851" y="112869"/>
                    <a:pt x="3829" y="112215"/>
                    <a:pt x="3763" y="111874"/>
                  </a:cubicBezTo>
                  <a:cubicBezTo>
                    <a:pt x="3459" y="110306"/>
                    <a:pt x="3687" y="108723"/>
                    <a:pt x="3537" y="107167"/>
                  </a:cubicBezTo>
                  <a:cubicBezTo>
                    <a:pt x="3321" y="104948"/>
                    <a:pt x="3420" y="102738"/>
                    <a:pt x="3414" y="100525"/>
                  </a:cubicBezTo>
                  <a:cubicBezTo>
                    <a:pt x="3410" y="99193"/>
                    <a:pt x="3540" y="97857"/>
                    <a:pt x="3470" y="96531"/>
                  </a:cubicBezTo>
                  <a:cubicBezTo>
                    <a:pt x="3431" y="95761"/>
                    <a:pt x="3360" y="94994"/>
                    <a:pt x="3335" y="94219"/>
                  </a:cubicBezTo>
                  <a:cubicBezTo>
                    <a:pt x="3270" y="92145"/>
                    <a:pt x="3153" y="90073"/>
                    <a:pt x="3028" y="88001"/>
                  </a:cubicBezTo>
                  <a:cubicBezTo>
                    <a:pt x="2903" y="85918"/>
                    <a:pt x="2841" y="83830"/>
                    <a:pt x="2719" y="81754"/>
                  </a:cubicBezTo>
                  <a:cubicBezTo>
                    <a:pt x="2644" y="80462"/>
                    <a:pt x="2455" y="79109"/>
                    <a:pt x="2509" y="77844"/>
                  </a:cubicBezTo>
                  <a:cubicBezTo>
                    <a:pt x="2580" y="76229"/>
                    <a:pt x="2440" y="74630"/>
                    <a:pt x="2482" y="73024"/>
                  </a:cubicBezTo>
                  <a:cubicBezTo>
                    <a:pt x="2534" y="71082"/>
                    <a:pt x="2291" y="69128"/>
                    <a:pt x="2412" y="67194"/>
                  </a:cubicBezTo>
                  <a:cubicBezTo>
                    <a:pt x="2506" y="65666"/>
                    <a:pt x="2294" y="64149"/>
                    <a:pt x="2464" y="62625"/>
                  </a:cubicBezTo>
                  <a:cubicBezTo>
                    <a:pt x="2571" y="61672"/>
                    <a:pt x="2557" y="60703"/>
                    <a:pt x="2540" y="59741"/>
                  </a:cubicBezTo>
                  <a:cubicBezTo>
                    <a:pt x="2522" y="58743"/>
                    <a:pt x="2627" y="57753"/>
                    <a:pt x="2661" y="56760"/>
                  </a:cubicBezTo>
                  <a:cubicBezTo>
                    <a:pt x="2698" y="55698"/>
                    <a:pt x="2688" y="54619"/>
                    <a:pt x="2649" y="53556"/>
                  </a:cubicBezTo>
                  <a:cubicBezTo>
                    <a:pt x="2590" y="51967"/>
                    <a:pt x="2792" y="50386"/>
                    <a:pt x="2692" y="48800"/>
                  </a:cubicBezTo>
                  <a:cubicBezTo>
                    <a:pt x="2589" y="47199"/>
                    <a:pt x="2756" y="45598"/>
                    <a:pt x="2709" y="43990"/>
                  </a:cubicBezTo>
                  <a:cubicBezTo>
                    <a:pt x="2661" y="42390"/>
                    <a:pt x="2734" y="40773"/>
                    <a:pt x="2663" y="39173"/>
                  </a:cubicBezTo>
                  <a:cubicBezTo>
                    <a:pt x="2554" y="36653"/>
                    <a:pt x="2661" y="34131"/>
                    <a:pt x="2512" y="31615"/>
                  </a:cubicBezTo>
                  <a:cubicBezTo>
                    <a:pt x="2423" y="30129"/>
                    <a:pt x="2807" y="28658"/>
                    <a:pt x="2724" y="27196"/>
                  </a:cubicBezTo>
                  <a:cubicBezTo>
                    <a:pt x="2648" y="25853"/>
                    <a:pt x="3019" y="24573"/>
                    <a:pt x="3021" y="23236"/>
                  </a:cubicBezTo>
                  <a:cubicBezTo>
                    <a:pt x="3023" y="21975"/>
                    <a:pt x="3180" y="20630"/>
                    <a:pt x="3510" y="19343"/>
                  </a:cubicBezTo>
                  <a:cubicBezTo>
                    <a:pt x="3659" y="18759"/>
                    <a:pt x="4161" y="18274"/>
                    <a:pt x="4073" y="17690"/>
                  </a:cubicBezTo>
                  <a:cubicBezTo>
                    <a:pt x="3926" y="16726"/>
                    <a:pt x="4297" y="15882"/>
                    <a:pt x="4605" y="15061"/>
                  </a:cubicBezTo>
                  <a:cubicBezTo>
                    <a:pt x="5432" y="12854"/>
                    <a:pt x="6108" y="10505"/>
                    <a:pt x="7780" y="8784"/>
                  </a:cubicBezTo>
                  <a:cubicBezTo>
                    <a:pt x="8814" y="7722"/>
                    <a:pt x="10023" y="6803"/>
                    <a:pt x="11416" y="6062"/>
                  </a:cubicBezTo>
                  <a:cubicBezTo>
                    <a:pt x="13310" y="5053"/>
                    <a:pt x="15309" y="4421"/>
                    <a:pt x="17300" y="3759"/>
                  </a:cubicBezTo>
                  <a:cubicBezTo>
                    <a:pt x="18579" y="3334"/>
                    <a:pt x="19979" y="3235"/>
                    <a:pt x="21355" y="3103"/>
                  </a:cubicBezTo>
                  <a:cubicBezTo>
                    <a:pt x="22415" y="3001"/>
                    <a:pt x="23510" y="2983"/>
                    <a:pt x="24586" y="2749"/>
                  </a:cubicBezTo>
                  <a:cubicBezTo>
                    <a:pt x="24932" y="2674"/>
                    <a:pt x="25299" y="2651"/>
                    <a:pt x="25674" y="2651"/>
                  </a:cubicBezTo>
                  <a:cubicBezTo>
                    <a:pt x="26195" y="2651"/>
                    <a:pt x="26733" y="2695"/>
                    <a:pt x="27252" y="2700"/>
                  </a:cubicBezTo>
                  <a:cubicBezTo>
                    <a:pt x="27420" y="2702"/>
                    <a:pt x="27585" y="2716"/>
                    <a:pt x="27752" y="2716"/>
                  </a:cubicBezTo>
                  <a:cubicBezTo>
                    <a:pt x="27868" y="2716"/>
                    <a:pt x="27985" y="2709"/>
                    <a:pt x="28105" y="2686"/>
                  </a:cubicBezTo>
                  <a:cubicBezTo>
                    <a:pt x="28391" y="2632"/>
                    <a:pt x="28677" y="2612"/>
                    <a:pt x="28963" y="2612"/>
                  </a:cubicBezTo>
                  <a:cubicBezTo>
                    <a:pt x="29483" y="2612"/>
                    <a:pt x="30004" y="2678"/>
                    <a:pt x="30520" y="2725"/>
                  </a:cubicBezTo>
                  <a:cubicBezTo>
                    <a:pt x="30574" y="2730"/>
                    <a:pt x="30628" y="2732"/>
                    <a:pt x="30681" y="2732"/>
                  </a:cubicBezTo>
                  <a:cubicBezTo>
                    <a:pt x="31061" y="2732"/>
                    <a:pt x="31424" y="2622"/>
                    <a:pt x="31778" y="2622"/>
                  </a:cubicBezTo>
                  <a:cubicBezTo>
                    <a:pt x="31818" y="2622"/>
                    <a:pt x="31857" y="2623"/>
                    <a:pt x="31896" y="2626"/>
                  </a:cubicBezTo>
                  <a:cubicBezTo>
                    <a:pt x="32058" y="2639"/>
                    <a:pt x="32220" y="2644"/>
                    <a:pt x="32382" y="2644"/>
                  </a:cubicBezTo>
                  <a:cubicBezTo>
                    <a:pt x="33229" y="2644"/>
                    <a:pt x="34072" y="2502"/>
                    <a:pt x="34918" y="2502"/>
                  </a:cubicBezTo>
                  <a:cubicBezTo>
                    <a:pt x="35244" y="2502"/>
                    <a:pt x="35570" y="2523"/>
                    <a:pt x="35897" y="2581"/>
                  </a:cubicBezTo>
                  <a:cubicBezTo>
                    <a:pt x="35907" y="2583"/>
                    <a:pt x="35917" y="2584"/>
                    <a:pt x="35927" y="2584"/>
                  </a:cubicBezTo>
                  <a:cubicBezTo>
                    <a:pt x="36106" y="2584"/>
                    <a:pt x="36300" y="2314"/>
                    <a:pt x="36502" y="2314"/>
                  </a:cubicBezTo>
                  <a:cubicBezTo>
                    <a:pt x="36545" y="2314"/>
                    <a:pt x="36588" y="2327"/>
                    <a:pt x="36631" y="2356"/>
                  </a:cubicBezTo>
                  <a:cubicBezTo>
                    <a:pt x="36934" y="2560"/>
                    <a:pt x="37292" y="2620"/>
                    <a:pt x="37619" y="2620"/>
                  </a:cubicBezTo>
                  <a:cubicBezTo>
                    <a:pt x="37830" y="2620"/>
                    <a:pt x="38027" y="2595"/>
                    <a:pt x="38190" y="2569"/>
                  </a:cubicBezTo>
                  <a:cubicBezTo>
                    <a:pt x="38421" y="2530"/>
                    <a:pt x="38650" y="2516"/>
                    <a:pt x="38877" y="2516"/>
                  </a:cubicBezTo>
                  <a:cubicBezTo>
                    <a:pt x="39582" y="2516"/>
                    <a:pt x="40268" y="2656"/>
                    <a:pt x="40962" y="2656"/>
                  </a:cubicBezTo>
                  <a:cubicBezTo>
                    <a:pt x="41048" y="2656"/>
                    <a:pt x="41134" y="2654"/>
                    <a:pt x="41221" y="2649"/>
                  </a:cubicBezTo>
                  <a:cubicBezTo>
                    <a:pt x="41913" y="2611"/>
                    <a:pt x="42614" y="2406"/>
                    <a:pt x="43294" y="2406"/>
                  </a:cubicBezTo>
                  <a:cubicBezTo>
                    <a:pt x="43408" y="2406"/>
                    <a:pt x="43520" y="2412"/>
                    <a:pt x="43632" y="2425"/>
                  </a:cubicBezTo>
                  <a:cubicBezTo>
                    <a:pt x="43792" y="2443"/>
                    <a:pt x="43951" y="2451"/>
                    <a:pt x="44108" y="2451"/>
                  </a:cubicBezTo>
                  <a:cubicBezTo>
                    <a:pt x="44874" y="2451"/>
                    <a:pt x="45614" y="2269"/>
                    <a:pt x="46377" y="2265"/>
                  </a:cubicBezTo>
                  <a:cubicBezTo>
                    <a:pt x="47548" y="2259"/>
                    <a:pt x="48734" y="2260"/>
                    <a:pt x="49911" y="2195"/>
                  </a:cubicBezTo>
                  <a:cubicBezTo>
                    <a:pt x="50999" y="2136"/>
                    <a:pt x="52086" y="2037"/>
                    <a:pt x="53173" y="2037"/>
                  </a:cubicBezTo>
                  <a:close/>
                  <a:moveTo>
                    <a:pt x="94254" y="145253"/>
                  </a:moveTo>
                  <a:cubicBezTo>
                    <a:pt x="94665" y="145253"/>
                    <a:pt x="95090" y="145297"/>
                    <a:pt x="95507" y="145297"/>
                  </a:cubicBezTo>
                  <a:cubicBezTo>
                    <a:pt x="95655" y="145297"/>
                    <a:pt x="95801" y="145291"/>
                    <a:pt x="95945" y="145277"/>
                  </a:cubicBezTo>
                  <a:cubicBezTo>
                    <a:pt x="95968" y="145274"/>
                    <a:pt x="95990" y="145273"/>
                    <a:pt x="96010" y="145273"/>
                  </a:cubicBezTo>
                  <a:cubicBezTo>
                    <a:pt x="96546" y="145273"/>
                    <a:pt x="96459" y="146029"/>
                    <a:pt x="96418" y="146380"/>
                  </a:cubicBezTo>
                  <a:cubicBezTo>
                    <a:pt x="96226" y="148082"/>
                    <a:pt x="96169" y="149768"/>
                    <a:pt x="96341" y="151478"/>
                  </a:cubicBezTo>
                  <a:cubicBezTo>
                    <a:pt x="96423" y="152292"/>
                    <a:pt x="96520" y="153205"/>
                    <a:pt x="96417" y="153933"/>
                  </a:cubicBezTo>
                  <a:cubicBezTo>
                    <a:pt x="96177" y="155646"/>
                    <a:pt x="96395" y="157327"/>
                    <a:pt x="96302" y="159014"/>
                  </a:cubicBezTo>
                  <a:cubicBezTo>
                    <a:pt x="96220" y="160490"/>
                    <a:pt x="96325" y="161982"/>
                    <a:pt x="96157" y="163425"/>
                  </a:cubicBezTo>
                  <a:cubicBezTo>
                    <a:pt x="96009" y="164721"/>
                    <a:pt x="96045" y="166044"/>
                    <a:pt x="95648" y="167357"/>
                  </a:cubicBezTo>
                  <a:cubicBezTo>
                    <a:pt x="95303" y="168499"/>
                    <a:pt x="95138" y="169727"/>
                    <a:pt x="94704" y="170856"/>
                  </a:cubicBezTo>
                  <a:cubicBezTo>
                    <a:pt x="94178" y="172227"/>
                    <a:pt x="93978" y="173786"/>
                    <a:pt x="92476" y="174633"/>
                  </a:cubicBezTo>
                  <a:cubicBezTo>
                    <a:pt x="91912" y="174951"/>
                    <a:pt x="91484" y="175603"/>
                    <a:pt x="91133" y="176121"/>
                  </a:cubicBezTo>
                  <a:cubicBezTo>
                    <a:pt x="90236" y="177446"/>
                    <a:pt x="88981" y="178267"/>
                    <a:pt x="87710" y="179109"/>
                  </a:cubicBezTo>
                  <a:cubicBezTo>
                    <a:pt x="87180" y="179463"/>
                    <a:pt x="86541" y="179516"/>
                    <a:pt x="85928" y="179618"/>
                  </a:cubicBezTo>
                  <a:cubicBezTo>
                    <a:pt x="85422" y="179703"/>
                    <a:pt x="84828" y="179838"/>
                    <a:pt x="84481" y="180055"/>
                  </a:cubicBezTo>
                  <a:cubicBezTo>
                    <a:pt x="83469" y="180688"/>
                    <a:pt x="82325" y="180566"/>
                    <a:pt x="81278" y="180897"/>
                  </a:cubicBezTo>
                  <a:cubicBezTo>
                    <a:pt x="81111" y="180950"/>
                    <a:pt x="80942" y="180978"/>
                    <a:pt x="80766" y="180978"/>
                  </a:cubicBezTo>
                  <a:cubicBezTo>
                    <a:pt x="80632" y="180978"/>
                    <a:pt x="80494" y="180961"/>
                    <a:pt x="80351" y="180927"/>
                  </a:cubicBezTo>
                  <a:cubicBezTo>
                    <a:pt x="80232" y="180899"/>
                    <a:pt x="80115" y="180887"/>
                    <a:pt x="80000" y="180887"/>
                  </a:cubicBezTo>
                  <a:cubicBezTo>
                    <a:pt x="79491" y="180887"/>
                    <a:pt x="79009" y="181124"/>
                    <a:pt x="78520" y="181262"/>
                  </a:cubicBezTo>
                  <a:cubicBezTo>
                    <a:pt x="78030" y="181401"/>
                    <a:pt x="77526" y="181361"/>
                    <a:pt x="77013" y="181503"/>
                  </a:cubicBezTo>
                  <a:cubicBezTo>
                    <a:pt x="76189" y="181733"/>
                    <a:pt x="75175" y="181606"/>
                    <a:pt x="74417" y="181837"/>
                  </a:cubicBezTo>
                  <a:cubicBezTo>
                    <a:pt x="73908" y="181992"/>
                    <a:pt x="73402" y="182012"/>
                    <a:pt x="72905" y="182012"/>
                  </a:cubicBezTo>
                  <a:cubicBezTo>
                    <a:pt x="72728" y="182012"/>
                    <a:pt x="72552" y="182009"/>
                    <a:pt x="72378" y="182009"/>
                  </a:cubicBezTo>
                  <a:cubicBezTo>
                    <a:pt x="72148" y="182009"/>
                    <a:pt x="71920" y="182014"/>
                    <a:pt x="71696" y="182035"/>
                  </a:cubicBezTo>
                  <a:cubicBezTo>
                    <a:pt x="71084" y="182093"/>
                    <a:pt x="70446" y="182386"/>
                    <a:pt x="69773" y="182386"/>
                  </a:cubicBezTo>
                  <a:cubicBezTo>
                    <a:pt x="69467" y="182386"/>
                    <a:pt x="69154" y="182325"/>
                    <a:pt x="68833" y="182155"/>
                  </a:cubicBezTo>
                  <a:cubicBezTo>
                    <a:pt x="68753" y="182112"/>
                    <a:pt x="68663" y="182095"/>
                    <a:pt x="68567" y="182095"/>
                  </a:cubicBezTo>
                  <a:cubicBezTo>
                    <a:pt x="68119" y="182095"/>
                    <a:pt x="67523" y="182475"/>
                    <a:pt x="66984" y="182475"/>
                  </a:cubicBezTo>
                  <a:cubicBezTo>
                    <a:pt x="66982" y="182475"/>
                    <a:pt x="66979" y="182475"/>
                    <a:pt x="66977" y="182475"/>
                  </a:cubicBezTo>
                  <a:cubicBezTo>
                    <a:pt x="65798" y="182475"/>
                    <a:pt x="64649" y="182731"/>
                    <a:pt x="63489" y="182894"/>
                  </a:cubicBezTo>
                  <a:cubicBezTo>
                    <a:pt x="62377" y="183050"/>
                    <a:pt x="61227" y="183032"/>
                    <a:pt x="60168" y="183426"/>
                  </a:cubicBezTo>
                  <a:cubicBezTo>
                    <a:pt x="60090" y="183455"/>
                    <a:pt x="60015" y="183467"/>
                    <a:pt x="59945" y="183467"/>
                  </a:cubicBezTo>
                  <a:cubicBezTo>
                    <a:pt x="59678" y="183467"/>
                    <a:pt x="59472" y="183297"/>
                    <a:pt x="59333" y="183251"/>
                  </a:cubicBezTo>
                  <a:cubicBezTo>
                    <a:pt x="59240" y="183221"/>
                    <a:pt x="59148" y="183209"/>
                    <a:pt x="59056" y="183209"/>
                  </a:cubicBezTo>
                  <a:cubicBezTo>
                    <a:pt x="58693" y="183209"/>
                    <a:pt x="58339" y="183397"/>
                    <a:pt x="57996" y="183397"/>
                  </a:cubicBezTo>
                  <a:cubicBezTo>
                    <a:pt x="57825" y="183397"/>
                    <a:pt x="57657" y="183350"/>
                    <a:pt x="57492" y="183209"/>
                  </a:cubicBezTo>
                  <a:cubicBezTo>
                    <a:pt x="57295" y="183356"/>
                    <a:pt x="57085" y="183404"/>
                    <a:pt x="56869" y="183404"/>
                  </a:cubicBezTo>
                  <a:cubicBezTo>
                    <a:pt x="56449" y="183404"/>
                    <a:pt x="56004" y="183221"/>
                    <a:pt x="55581" y="183221"/>
                  </a:cubicBezTo>
                  <a:cubicBezTo>
                    <a:pt x="55301" y="183221"/>
                    <a:pt x="55031" y="183300"/>
                    <a:pt x="54782" y="183564"/>
                  </a:cubicBezTo>
                  <a:cubicBezTo>
                    <a:pt x="54717" y="183633"/>
                    <a:pt x="54657" y="183660"/>
                    <a:pt x="54600" y="183660"/>
                  </a:cubicBezTo>
                  <a:cubicBezTo>
                    <a:pt x="54412" y="183660"/>
                    <a:pt x="54261" y="183361"/>
                    <a:pt x="54074" y="183309"/>
                  </a:cubicBezTo>
                  <a:cubicBezTo>
                    <a:pt x="53903" y="183262"/>
                    <a:pt x="53736" y="183244"/>
                    <a:pt x="53573" y="183244"/>
                  </a:cubicBezTo>
                  <a:cubicBezTo>
                    <a:pt x="53092" y="183244"/>
                    <a:pt x="52639" y="183400"/>
                    <a:pt x="52188" y="183429"/>
                  </a:cubicBezTo>
                  <a:cubicBezTo>
                    <a:pt x="52128" y="183433"/>
                    <a:pt x="52070" y="183434"/>
                    <a:pt x="52011" y="183434"/>
                  </a:cubicBezTo>
                  <a:cubicBezTo>
                    <a:pt x="51446" y="183434"/>
                    <a:pt x="50888" y="183278"/>
                    <a:pt x="50318" y="183278"/>
                  </a:cubicBezTo>
                  <a:cubicBezTo>
                    <a:pt x="50053" y="183278"/>
                    <a:pt x="49785" y="183312"/>
                    <a:pt x="49513" y="183411"/>
                  </a:cubicBezTo>
                  <a:cubicBezTo>
                    <a:pt x="49401" y="183451"/>
                    <a:pt x="49229" y="183484"/>
                    <a:pt x="49035" y="183484"/>
                  </a:cubicBezTo>
                  <a:cubicBezTo>
                    <a:pt x="48784" y="183484"/>
                    <a:pt x="48496" y="183430"/>
                    <a:pt x="48249" y="183269"/>
                  </a:cubicBezTo>
                  <a:cubicBezTo>
                    <a:pt x="48161" y="183213"/>
                    <a:pt x="48074" y="183191"/>
                    <a:pt x="47985" y="183191"/>
                  </a:cubicBezTo>
                  <a:cubicBezTo>
                    <a:pt x="47666" y="183191"/>
                    <a:pt x="47334" y="183478"/>
                    <a:pt x="46948" y="183478"/>
                  </a:cubicBezTo>
                  <a:cubicBezTo>
                    <a:pt x="46889" y="183478"/>
                    <a:pt x="46828" y="183471"/>
                    <a:pt x="46766" y="183455"/>
                  </a:cubicBezTo>
                  <a:cubicBezTo>
                    <a:pt x="46454" y="183375"/>
                    <a:pt x="46020" y="183448"/>
                    <a:pt x="45681" y="183331"/>
                  </a:cubicBezTo>
                  <a:cubicBezTo>
                    <a:pt x="45494" y="183265"/>
                    <a:pt x="45319" y="183231"/>
                    <a:pt x="45147" y="183231"/>
                  </a:cubicBezTo>
                  <a:cubicBezTo>
                    <a:pt x="44959" y="183231"/>
                    <a:pt x="44774" y="183272"/>
                    <a:pt x="44578" y="183359"/>
                  </a:cubicBezTo>
                  <a:cubicBezTo>
                    <a:pt x="44412" y="183433"/>
                    <a:pt x="44238" y="183561"/>
                    <a:pt x="44072" y="183561"/>
                  </a:cubicBezTo>
                  <a:cubicBezTo>
                    <a:pt x="43943" y="183561"/>
                    <a:pt x="43818" y="183483"/>
                    <a:pt x="43705" y="183238"/>
                  </a:cubicBezTo>
                  <a:cubicBezTo>
                    <a:pt x="43656" y="183134"/>
                    <a:pt x="43610" y="183096"/>
                    <a:pt x="43564" y="183096"/>
                  </a:cubicBezTo>
                  <a:cubicBezTo>
                    <a:pt x="43448" y="183096"/>
                    <a:pt x="43335" y="183332"/>
                    <a:pt x="43204" y="183345"/>
                  </a:cubicBezTo>
                  <a:cubicBezTo>
                    <a:pt x="42794" y="183391"/>
                    <a:pt x="42345" y="183430"/>
                    <a:pt x="41920" y="183430"/>
                  </a:cubicBezTo>
                  <a:cubicBezTo>
                    <a:pt x="41494" y="183430"/>
                    <a:pt x="41092" y="183391"/>
                    <a:pt x="40780" y="183279"/>
                  </a:cubicBezTo>
                  <a:cubicBezTo>
                    <a:pt x="40644" y="183230"/>
                    <a:pt x="40508" y="183212"/>
                    <a:pt x="40371" y="183212"/>
                  </a:cubicBezTo>
                  <a:cubicBezTo>
                    <a:pt x="39967" y="183212"/>
                    <a:pt x="39564" y="183370"/>
                    <a:pt x="39189" y="183370"/>
                  </a:cubicBezTo>
                  <a:cubicBezTo>
                    <a:pt x="38917" y="183370"/>
                    <a:pt x="38660" y="183287"/>
                    <a:pt x="38429" y="183000"/>
                  </a:cubicBezTo>
                  <a:cubicBezTo>
                    <a:pt x="38111" y="183145"/>
                    <a:pt x="37797" y="183198"/>
                    <a:pt x="37486" y="183198"/>
                  </a:cubicBezTo>
                  <a:cubicBezTo>
                    <a:pt x="36622" y="183198"/>
                    <a:pt x="35776" y="182791"/>
                    <a:pt x="34900" y="182791"/>
                  </a:cubicBezTo>
                  <a:cubicBezTo>
                    <a:pt x="34887" y="182791"/>
                    <a:pt x="34874" y="182791"/>
                    <a:pt x="34861" y="182791"/>
                  </a:cubicBezTo>
                  <a:cubicBezTo>
                    <a:pt x="34350" y="182797"/>
                    <a:pt x="33830" y="182823"/>
                    <a:pt x="33303" y="182823"/>
                  </a:cubicBezTo>
                  <a:cubicBezTo>
                    <a:pt x="32786" y="182823"/>
                    <a:pt x="32262" y="182798"/>
                    <a:pt x="31737" y="182705"/>
                  </a:cubicBezTo>
                  <a:cubicBezTo>
                    <a:pt x="31208" y="182611"/>
                    <a:pt x="30644" y="182516"/>
                    <a:pt x="30061" y="182516"/>
                  </a:cubicBezTo>
                  <a:cubicBezTo>
                    <a:pt x="29721" y="182516"/>
                    <a:pt x="29375" y="182548"/>
                    <a:pt x="29025" y="182631"/>
                  </a:cubicBezTo>
                  <a:cubicBezTo>
                    <a:pt x="28871" y="182668"/>
                    <a:pt x="28711" y="182684"/>
                    <a:pt x="28547" y="182684"/>
                  </a:cubicBezTo>
                  <a:cubicBezTo>
                    <a:pt x="27956" y="182684"/>
                    <a:pt x="27314" y="182483"/>
                    <a:pt x="26724" y="182340"/>
                  </a:cubicBezTo>
                  <a:cubicBezTo>
                    <a:pt x="26532" y="182294"/>
                    <a:pt x="26280" y="182289"/>
                    <a:pt x="26029" y="182289"/>
                  </a:cubicBezTo>
                  <a:cubicBezTo>
                    <a:pt x="25964" y="182289"/>
                    <a:pt x="25900" y="182289"/>
                    <a:pt x="25837" y="182289"/>
                  </a:cubicBezTo>
                  <a:cubicBezTo>
                    <a:pt x="25511" y="182289"/>
                    <a:pt x="25211" y="182281"/>
                    <a:pt x="25075" y="182180"/>
                  </a:cubicBezTo>
                  <a:cubicBezTo>
                    <a:pt x="24873" y="182028"/>
                    <a:pt x="24686" y="181985"/>
                    <a:pt x="24506" y="181985"/>
                  </a:cubicBezTo>
                  <a:cubicBezTo>
                    <a:pt x="24263" y="181985"/>
                    <a:pt x="24034" y="182064"/>
                    <a:pt x="23802" y="182064"/>
                  </a:cubicBezTo>
                  <a:cubicBezTo>
                    <a:pt x="23751" y="182064"/>
                    <a:pt x="23700" y="182060"/>
                    <a:pt x="23648" y="182051"/>
                  </a:cubicBezTo>
                  <a:cubicBezTo>
                    <a:pt x="23235" y="181976"/>
                    <a:pt x="22815" y="181960"/>
                    <a:pt x="22396" y="181960"/>
                  </a:cubicBezTo>
                  <a:cubicBezTo>
                    <a:pt x="22106" y="181960"/>
                    <a:pt x="21815" y="181968"/>
                    <a:pt x="21528" y="181968"/>
                  </a:cubicBezTo>
                  <a:cubicBezTo>
                    <a:pt x="21268" y="181968"/>
                    <a:pt x="21011" y="181962"/>
                    <a:pt x="20757" y="181939"/>
                  </a:cubicBezTo>
                  <a:cubicBezTo>
                    <a:pt x="19821" y="181855"/>
                    <a:pt x="18836" y="181719"/>
                    <a:pt x="17900" y="181459"/>
                  </a:cubicBezTo>
                  <a:cubicBezTo>
                    <a:pt x="16850" y="181167"/>
                    <a:pt x="15779" y="180971"/>
                    <a:pt x="14739" y="180617"/>
                  </a:cubicBezTo>
                  <a:cubicBezTo>
                    <a:pt x="13699" y="180263"/>
                    <a:pt x="12785" y="179689"/>
                    <a:pt x="11808" y="179228"/>
                  </a:cubicBezTo>
                  <a:cubicBezTo>
                    <a:pt x="11188" y="178933"/>
                    <a:pt x="10454" y="178642"/>
                    <a:pt x="10080" y="178124"/>
                  </a:cubicBezTo>
                  <a:cubicBezTo>
                    <a:pt x="9630" y="177501"/>
                    <a:pt x="8925" y="177201"/>
                    <a:pt x="8519" y="176529"/>
                  </a:cubicBezTo>
                  <a:cubicBezTo>
                    <a:pt x="8069" y="175784"/>
                    <a:pt x="7148" y="175411"/>
                    <a:pt x="6752" y="174560"/>
                  </a:cubicBezTo>
                  <a:cubicBezTo>
                    <a:pt x="6268" y="173524"/>
                    <a:pt x="5679" y="172554"/>
                    <a:pt x="5257" y="171467"/>
                  </a:cubicBezTo>
                  <a:cubicBezTo>
                    <a:pt x="4720" y="170086"/>
                    <a:pt x="4745" y="168677"/>
                    <a:pt x="4443" y="167306"/>
                  </a:cubicBezTo>
                  <a:cubicBezTo>
                    <a:pt x="4099" y="165743"/>
                    <a:pt x="4226" y="164168"/>
                    <a:pt x="3957" y="162629"/>
                  </a:cubicBezTo>
                  <a:cubicBezTo>
                    <a:pt x="3762" y="161510"/>
                    <a:pt x="3868" y="160369"/>
                    <a:pt x="3646" y="159282"/>
                  </a:cubicBezTo>
                  <a:cubicBezTo>
                    <a:pt x="3305" y="157617"/>
                    <a:pt x="3547" y="155947"/>
                    <a:pt x="3446" y="154283"/>
                  </a:cubicBezTo>
                  <a:cubicBezTo>
                    <a:pt x="3366" y="152981"/>
                    <a:pt x="3393" y="151625"/>
                    <a:pt x="3549" y="150304"/>
                  </a:cubicBezTo>
                  <a:cubicBezTo>
                    <a:pt x="3573" y="150105"/>
                    <a:pt x="3598" y="149915"/>
                    <a:pt x="3578" y="149642"/>
                  </a:cubicBezTo>
                  <a:lnTo>
                    <a:pt x="3578" y="149642"/>
                  </a:lnTo>
                  <a:cubicBezTo>
                    <a:pt x="3790" y="150082"/>
                    <a:pt x="4080" y="150206"/>
                    <a:pt x="4374" y="150206"/>
                  </a:cubicBezTo>
                  <a:cubicBezTo>
                    <a:pt x="4720" y="150206"/>
                    <a:pt x="5072" y="150035"/>
                    <a:pt x="5313" y="150001"/>
                  </a:cubicBezTo>
                  <a:cubicBezTo>
                    <a:pt x="6935" y="149773"/>
                    <a:pt x="8546" y="149699"/>
                    <a:pt x="10178" y="149675"/>
                  </a:cubicBezTo>
                  <a:cubicBezTo>
                    <a:pt x="11744" y="149651"/>
                    <a:pt x="13313" y="149482"/>
                    <a:pt x="14871" y="149342"/>
                  </a:cubicBezTo>
                  <a:cubicBezTo>
                    <a:pt x="15011" y="149330"/>
                    <a:pt x="15153" y="149326"/>
                    <a:pt x="15298" y="149326"/>
                  </a:cubicBezTo>
                  <a:cubicBezTo>
                    <a:pt x="15491" y="149326"/>
                    <a:pt x="15687" y="149332"/>
                    <a:pt x="15883" y="149332"/>
                  </a:cubicBezTo>
                  <a:cubicBezTo>
                    <a:pt x="16417" y="149332"/>
                    <a:pt x="16952" y="149285"/>
                    <a:pt x="17421" y="148935"/>
                  </a:cubicBezTo>
                  <a:cubicBezTo>
                    <a:pt x="17577" y="149082"/>
                    <a:pt x="17739" y="149129"/>
                    <a:pt x="17904" y="149129"/>
                  </a:cubicBezTo>
                  <a:cubicBezTo>
                    <a:pt x="18194" y="149129"/>
                    <a:pt x="18495" y="148985"/>
                    <a:pt x="18802" y="148985"/>
                  </a:cubicBezTo>
                  <a:cubicBezTo>
                    <a:pt x="18856" y="148985"/>
                    <a:pt x="18910" y="148990"/>
                    <a:pt x="18964" y="149000"/>
                  </a:cubicBezTo>
                  <a:cubicBezTo>
                    <a:pt x="19080" y="149023"/>
                    <a:pt x="19198" y="149033"/>
                    <a:pt x="19318" y="149033"/>
                  </a:cubicBezTo>
                  <a:cubicBezTo>
                    <a:pt x="19881" y="149033"/>
                    <a:pt x="20483" y="148821"/>
                    <a:pt x="21066" y="148777"/>
                  </a:cubicBezTo>
                  <a:cubicBezTo>
                    <a:pt x="22179" y="148694"/>
                    <a:pt x="23286" y="148565"/>
                    <a:pt x="24403" y="148501"/>
                  </a:cubicBezTo>
                  <a:cubicBezTo>
                    <a:pt x="25677" y="148430"/>
                    <a:pt x="26963" y="148347"/>
                    <a:pt x="28236" y="148246"/>
                  </a:cubicBezTo>
                  <a:cubicBezTo>
                    <a:pt x="28615" y="148215"/>
                    <a:pt x="29054" y="148046"/>
                    <a:pt x="29486" y="148046"/>
                  </a:cubicBezTo>
                  <a:cubicBezTo>
                    <a:pt x="29752" y="148046"/>
                    <a:pt x="30015" y="148110"/>
                    <a:pt x="30261" y="148309"/>
                  </a:cubicBezTo>
                  <a:cubicBezTo>
                    <a:pt x="30272" y="148318"/>
                    <a:pt x="30290" y="148322"/>
                    <a:pt x="30310" y="148322"/>
                  </a:cubicBezTo>
                  <a:cubicBezTo>
                    <a:pt x="30345" y="148322"/>
                    <a:pt x="30389" y="148311"/>
                    <a:pt x="30422" y="148301"/>
                  </a:cubicBezTo>
                  <a:cubicBezTo>
                    <a:pt x="30993" y="148137"/>
                    <a:pt x="31573" y="148100"/>
                    <a:pt x="32157" y="148100"/>
                  </a:cubicBezTo>
                  <a:cubicBezTo>
                    <a:pt x="32627" y="148100"/>
                    <a:pt x="33100" y="148124"/>
                    <a:pt x="33571" y="148124"/>
                  </a:cubicBezTo>
                  <a:cubicBezTo>
                    <a:pt x="34162" y="148124"/>
                    <a:pt x="34752" y="148086"/>
                    <a:pt x="35332" y="147918"/>
                  </a:cubicBezTo>
                  <a:cubicBezTo>
                    <a:pt x="35464" y="147879"/>
                    <a:pt x="35604" y="147865"/>
                    <a:pt x="35747" y="147865"/>
                  </a:cubicBezTo>
                  <a:cubicBezTo>
                    <a:pt x="36059" y="147865"/>
                    <a:pt x="36391" y="147932"/>
                    <a:pt x="36703" y="147963"/>
                  </a:cubicBezTo>
                  <a:cubicBezTo>
                    <a:pt x="37022" y="147995"/>
                    <a:pt x="37341" y="148015"/>
                    <a:pt x="37657" y="148015"/>
                  </a:cubicBezTo>
                  <a:cubicBezTo>
                    <a:pt x="38286" y="148015"/>
                    <a:pt x="38906" y="147934"/>
                    <a:pt x="39503" y="147703"/>
                  </a:cubicBezTo>
                  <a:cubicBezTo>
                    <a:pt x="39555" y="147682"/>
                    <a:pt x="39601" y="147674"/>
                    <a:pt x="39644" y="147674"/>
                  </a:cubicBezTo>
                  <a:cubicBezTo>
                    <a:pt x="39832" y="147674"/>
                    <a:pt x="39950" y="147832"/>
                    <a:pt x="40157" y="147832"/>
                  </a:cubicBezTo>
                  <a:cubicBezTo>
                    <a:pt x="40180" y="147832"/>
                    <a:pt x="40204" y="147830"/>
                    <a:pt x="40229" y="147826"/>
                  </a:cubicBezTo>
                  <a:cubicBezTo>
                    <a:pt x="41057" y="147688"/>
                    <a:pt x="41914" y="147535"/>
                    <a:pt x="42748" y="147535"/>
                  </a:cubicBezTo>
                  <a:cubicBezTo>
                    <a:pt x="42992" y="147535"/>
                    <a:pt x="43234" y="147548"/>
                    <a:pt x="43473" y="147578"/>
                  </a:cubicBezTo>
                  <a:cubicBezTo>
                    <a:pt x="43814" y="147622"/>
                    <a:pt x="44151" y="147637"/>
                    <a:pt x="44486" y="147637"/>
                  </a:cubicBezTo>
                  <a:cubicBezTo>
                    <a:pt x="45212" y="147637"/>
                    <a:pt x="45926" y="147563"/>
                    <a:pt x="46650" y="147534"/>
                  </a:cubicBezTo>
                  <a:cubicBezTo>
                    <a:pt x="47671" y="147494"/>
                    <a:pt x="48691" y="147460"/>
                    <a:pt x="49712" y="147443"/>
                  </a:cubicBezTo>
                  <a:cubicBezTo>
                    <a:pt x="50088" y="147437"/>
                    <a:pt x="50465" y="147436"/>
                    <a:pt x="50841" y="147436"/>
                  </a:cubicBezTo>
                  <a:cubicBezTo>
                    <a:pt x="51015" y="147436"/>
                    <a:pt x="51189" y="147436"/>
                    <a:pt x="51363" y="147436"/>
                  </a:cubicBezTo>
                  <a:cubicBezTo>
                    <a:pt x="52055" y="147436"/>
                    <a:pt x="52747" y="147433"/>
                    <a:pt x="53438" y="147400"/>
                  </a:cubicBezTo>
                  <a:cubicBezTo>
                    <a:pt x="53618" y="147392"/>
                    <a:pt x="53799" y="147389"/>
                    <a:pt x="53982" y="147389"/>
                  </a:cubicBezTo>
                  <a:cubicBezTo>
                    <a:pt x="54287" y="147389"/>
                    <a:pt x="54594" y="147397"/>
                    <a:pt x="54898" y="147397"/>
                  </a:cubicBezTo>
                  <a:cubicBezTo>
                    <a:pt x="55452" y="147397"/>
                    <a:pt x="55997" y="147371"/>
                    <a:pt x="56502" y="147228"/>
                  </a:cubicBezTo>
                  <a:cubicBezTo>
                    <a:pt x="56598" y="147201"/>
                    <a:pt x="56688" y="147191"/>
                    <a:pt x="56775" y="147191"/>
                  </a:cubicBezTo>
                  <a:cubicBezTo>
                    <a:pt x="57070" y="147191"/>
                    <a:pt x="57324" y="147311"/>
                    <a:pt x="57608" y="147311"/>
                  </a:cubicBezTo>
                  <a:cubicBezTo>
                    <a:pt x="57723" y="147311"/>
                    <a:pt x="57844" y="147291"/>
                    <a:pt x="57973" y="147235"/>
                  </a:cubicBezTo>
                  <a:cubicBezTo>
                    <a:pt x="58180" y="147147"/>
                    <a:pt x="58408" y="147119"/>
                    <a:pt x="58647" y="147119"/>
                  </a:cubicBezTo>
                  <a:cubicBezTo>
                    <a:pt x="59046" y="147119"/>
                    <a:pt x="59476" y="147197"/>
                    <a:pt x="59889" y="147197"/>
                  </a:cubicBezTo>
                  <a:cubicBezTo>
                    <a:pt x="59936" y="147197"/>
                    <a:pt x="59983" y="147196"/>
                    <a:pt x="60030" y="147193"/>
                  </a:cubicBezTo>
                  <a:cubicBezTo>
                    <a:pt x="60663" y="147163"/>
                    <a:pt x="61312" y="147109"/>
                    <a:pt x="61959" y="147109"/>
                  </a:cubicBezTo>
                  <a:cubicBezTo>
                    <a:pt x="62437" y="147109"/>
                    <a:pt x="62915" y="147138"/>
                    <a:pt x="63385" y="147228"/>
                  </a:cubicBezTo>
                  <a:cubicBezTo>
                    <a:pt x="63483" y="147247"/>
                    <a:pt x="63560" y="147263"/>
                    <a:pt x="63623" y="147263"/>
                  </a:cubicBezTo>
                  <a:cubicBezTo>
                    <a:pt x="63734" y="147263"/>
                    <a:pt x="63799" y="147212"/>
                    <a:pt x="63850" y="147035"/>
                  </a:cubicBezTo>
                  <a:cubicBezTo>
                    <a:pt x="63876" y="146941"/>
                    <a:pt x="63950" y="146893"/>
                    <a:pt x="64042" y="146893"/>
                  </a:cubicBezTo>
                  <a:cubicBezTo>
                    <a:pt x="64065" y="146893"/>
                    <a:pt x="64088" y="146896"/>
                    <a:pt x="64113" y="146901"/>
                  </a:cubicBezTo>
                  <a:cubicBezTo>
                    <a:pt x="64760" y="147056"/>
                    <a:pt x="65409" y="147105"/>
                    <a:pt x="66059" y="147105"/>
                  </a:cubicBezTo>
                  <a:cubicBezTo>
                    <a:pt x="67059" y="147105"/>
                    <a:pt x="68061" y="146990"/>
                    <a:pt x="69061" y="146972"/>
                  </a:cubicBezTo>
                  <a:cubicBezTo>
                    <a:pt x="69317" y="146967"/>
                    <a:pt x="69574" y="146965"/>
                    <a:pt x="69830" y="146965"/>
                  </a:cubicBezTo>
                  <a:cubicBezTo>
                    <a:pt x="70953" y="146965"/>
                    <a:pt x="72075" y="147003"/>
                    <a:pt x="73197" y="147020"/>
                  </a:cubicBezTo>
                  <a:cubicBezTo>
                    <a:pt x="73217" y="147020"/>
                    <a:pt x="73236" y="147021"/>
                    <a:pt x="73255" y="147021"/>
                  </a:cubicBezTo>
                  <a:cubicBezTo>
                    <a:pt x="74020" y="147021"/>
                    <a:pt x="74790" y="146803"/>
                    <a:pt x="75556" y="146667"/>
                  </a:cubicBezTo>
                  <a:cubicBezTo>
                    <a:pt x="75806" y="146622"/>
                    <a:pt x="76058" y="146532"/>
                    <a:pt x="76298" y="146532"/>
                  </a:cubicBezTo>
                  <a:cubicBezTo>
                    <a:pt x="76512" y="146532"/>
                    <a:pt x="76718" y="146604"/>
                    <a:pt x="76907" y="146843"/>
                  </a:cubicBezTo>
                  <a:cubicBezTo>
                    <a:pt x="76925" y="146866"/>
                    <a:pt x="76981" y="146878"/>
                    <a:pt x="77039" y="146878"/>
                  </a:cubicBezTo>
                  <a:cubicBezTo>
                    <a:pt x="77102" y="146878"/>
                    <a:pt x="77169" y="146864"/>
                    <a:pt x="77197" y="146838"/>
                  </a:cubicBezTo>
                  <a:cubicBezTo>
                    <a:pt x="77526" y="146531"/>
                    <a:pt x="77874" y="146443"/>
                    <a:pt x="78229" y="146443"/>
                  </a:cubicBezTo>
                  <a:cubicBezTo>
                    <a:pt x="78698" y="146443"/>
                    <a:pt x="79181" y="146597"/>
                    <a:pt x="79652" y="146603"/>
                  </a:cubicBezTo>
                  <a:cubicBezTo>
                    <a:pt x="79654" y="146603"/>
                    <a:pt x="79657" y="146603"/>
                    <a:pt x="79659" y="146603"/>
                  </a:cubicBezTo>
                  <a:cubicBezTo>
                    <a:pt x="79890" y="146603"/>
                    <a:pt x="80120" y="146449"/>
                    <a:pt x="80354" y="146441"/>
                  </a:cubicBezTo>
                  <a:cubicBezTo>
                    <a:pt x="82224" y="146383"/>
                    <a:pt x="84096" y="146388"/>
                    <a:pt x="85963" y="146276"/>
                  </a:cubicBezTo>
                  <a:cubicBezTo>
                    <a:pt x="86056" y="146270"/>
                    <a:pt x="86150" y="146268"/>
                    <a:pt x="86244" y="146268"/>
                  </a:cubicBezTo>
                  <a:cubicBezTo>
                    <a:pt x="86543" y="146268"/>
                    <a:pt x="86846" y="146290"/>
                    <a:pt x="87147" y="146290"/>
                  </a:cubicBezTo>
                  <a:cubicBezTo>
                    <a:pt x="87576" y="146290"/>
                    <a:pt x="88003" y="146246"/>
                    <a:pt x="88420" y="146036"/>
                  </a:cubicBezTo>
                  <a:cubicBezTo>
                    <a:pt x="88476" y="146008"/>
                    <a:pt x="88539" y="145997"/>
                    <a:pt x="88608" y="145997"/>
                  </a:cubicBezTo>
                  <a:cubicBezTo>
                    <a:pt x="88812" y="145997"/>
                    <a:pt x="89060" y="146090"/>
                    <a:pt x="89280" y="146090"/>
                  </a:cubicBezTo>
                  <a:cubicBezTo>
                    <a:pt x="89312" y="146090"/>
                    <a:pt x="89345" y="146088"/>
                    <a:pt x="89376" y="146083"/>
                  </a:cubicBezTo>
                  <a:cubicBezTo>
                    <a:pt x="90623" y="145892"/>
                    <a:pt x="91896" y="146029"/>
                    <a:pt x="93120" y="145458"/>
                  </a:cubicBezTo>
                  <a:cubicBezTo>
                    <a:pt x="93470" y="145294"/>
                    <a:pt x="93855" y="145253"/>
                    <a:pt x="94254" y="145253"/>
                  </a:cubicBezTo>
                  <a:close/>
                  <a:moveTo>
                    <a:pt x="53331" y="0"/>
                  </a:moveTo>
                  <a:cubicBezTo>
                    <a:pt x="52790" y="0"/>
                    <a:pt x="52256" y="81"/>
                    <a:pt x="51735" y="93"/>
                  </a:cubicBezTo>
                  <a:cubicBezTo>
                    <a:pt x="51162" y="107"/>
                    <a:pt x="50488" y="242"/>
                    <a:pt x="49913" y="242"/>
                  </a:cubicBezTo>
                  <a:cubicBezTo>
                    <a:pt x="49828" y="242"/>
                    <a:pt x="49745" y="239"/>
                    <a:pt x="49665" y="232"/>
                  </a:cubicBezTo>
                  <a:cubicBezTo>
                    <a:pt x="49182" y="190"/>
                    <a:pt x="48667" y="149"/>
                    <a:pt x="48183" y="149"/>
                  </a:cubicBezTo>
                  <a:cubicBezTo>
                    <a:pt x="47973" y="149"/>
                    <a:pt x="47769" y="157"/>
                    <a:pt x="47577" y="175"/>
                  </a:cubicBezTo>
                  <a:cubicBezTo>
                    <a:pt x="46716" y="259"/>
                    <a:pt x="45866" y="274"/>
                    <a:pt x="45014" y="274"/>
                  </a:cubicBezTo>
                  <a:cubicBezTo>
                    <a:pt x="44536" y="274"/>
                    <a:pt x="44058" y="269"/>
                    <a:pt x="43578" y="269"/>
                  </a:cubicBezTo>
                  <a:cubicBezTo>
                    <a:pt x="43558" y="269"/>
                    <a:pt x="43539" y="269"/>
                    <a:pt x="43519" y="269"/>
                  </a:cubicBezTo>
                  <a:cubicBezTo>
                    <a:pt x="42288" y="270"/>
                    <a:pt x="41033" y="346"/>
                    <a:pt x="39793" y="433"/>
                  </a:cubicBezTo>
                  <a:cubicBezTo>
                    <a:pt x="39473" y="457"/>
                    <a:pt x="39110" y="632"/>
                    <a:pt x="38806" y="632"/>
                  </a:cubicBezTo>
                  <a:cubicBezTo>
                    <a:pt x="38704" y="632"/>
                    <a:pt x="38609" y="613"/>
                    <a:pt x="38524" y="561"/>
                  </a:cubicBezTo>
                  <a:cubicBezTo>
                    <a:pt x="38116" y="314"/>
                    <a:pt x="37695" y="268"/>
                    <a:pt x="37273" y="268"/>
                  </a:cubicBezTo>
                  <a:cubicBezTo>
                    <a:pt x="37022" y="268"/>
                    <a:pt x="36770" y="285"/>
                    <a:pt x="36520" y="285"/>
                  </a:cubicBezTo>
                  <a:cubicBezTo>
                    <a:pt x="36309" y="285"/>
                    <a:pt x="36099" y="273"/>
                    <a:pt x="35891" y="230"/>
                  </a:cubicBezTo>
                  <a:cubicBezTo>
                    <a:pt x="35868" y="225"/>
                    <a:pt x="35846" y="222"/>
                    <a:pt x="35825" y="222"/>
                  </a:cubicBezTo>
                  <a:cubicBezTo>
                    <a:pt x="35599" y="222"/>
                    <a:pt x="35544" y="498"/>
                    <a:pt x="35292" y="498"/>
                  </a:cubicBezTo>
                  <a:cubicBezTo>
                    <a:pt x="35265" y="498"/>
                    <a:pt x="35236" y="495"/>
                    <a:pt x="35203" y="488"/>
                  </a:cubicBezTo>
                  <a:cubicBezTo>
                    <a:pt x="34712" y="378"/>
                    <a:pt x="34212" y="335"/>
                    <a:pt x="33706" y="335"/>
                  </a:cubicBezTo>
                  <a:cubicBezTo>
                    <a:pt x="33371" y="335"/>
                    <a:pt x="33033" y="354"/>
                    <a:pt x="32694" y="384"/>
                  </a:cubicBezTo>
                  <a:cubicBezTo>
                    <a:pt x="32294" y="418"/>
                    <a:pt x="31892" y="428"/>
                    <a:pt x="31490" y="428"/>
                  </a:cubicBezTo>
                  <a:cubicBezTo>
                    <a:pt x="30939" y="428"/>
                    <a:pt x="30386" y="409"/>
                    <a:pt x="29835" y="409"/>
                  </a:cubicBezTo>
                  <a:cubicBezTo>
                    <a:pt x="29792" y="409"/>
                    <a:pt x="29749" y="409"/>
                    <a:pt x="29705" y="410"/>
                  </a:cubicBezTo>
                  <a:cubicBezTo>
                    <a:pt x="29698" y="410"/>
                    <a:pt x="29692" y="410"/>
                    <a:pt x="29685" y="410"/>
                  </a:cubicBezTo>
                  <a:cubicBezTo>
                    <a:pt x="29114" y="410"/>
                    <a:pt x="28528" y="299"/>
                    <a:pt x="27973" y="299"/>
                  </a:cubicBezTo>
                  <a:cubicBezTo>
                    <a:pt x="27848" y="299"/>
                    <a:pt x="27725" y="304"/>
                    <a:pt x="27604" y="318"/>
                  </a:cubicBezTo>
                  <a:cubicBezTo>
                    <a:pt x="26336" y="461"/>
                    <a:pt x="25062" y="424"/>
                    <a:pt x="23793" y="574"/>
                  </a:cubicBezTo>
                  <a:cubicBezTo>
                    <a:pt x="22541" y="722"/>
                    <a:pt x="21316" y="1040"/>
                    <a:pt x="20059" y="1175"/>
                  </a:cubicBezTo>
                  <a:cubicBezTo>
                    <a:pt x="19981" y="1183"/>
                    <a:pt x="19902" y="1186"/>
                    <a:pt x="19824" y="1186"/>
                  </a:cubicBezTo>
                  <a:cubicBezTo>
                    <a:pt x="19597" y="1186"/>
                    <a:pt x="19370" y="1160"/>
                    <a:pt x="19142" y="1160"/>
                  </a:cubicBezTo>
                  <a:cubicBezTo>
                    <a:pt x="19004" y="1160"/>
                    <a:pt x="18865" y="1170"/>
                    <a:pt x="18726" y="1201"/>
                  </a:cubicBezTo>
                  <a:cubicBezTo>
                    <a:pt x="18030" y="1356"/>
                    <a:pt x="17322" y="1572"/>
                    <a:pt x="16686" y="1804"/>
                  </a:cubicBezTo>
                  <a:cubicBezTo>
                    <a:pt x="15988" y="2059"/>
                    <a:pt x="15253" y="2130"/>
                    <a:pt x="14557" y="2394"/>
                  </a:cubicBezTo>
                  <a:cubicBezTo>
                    <a:pt x="13341" y="2857"/>
                    <a:pt x="12217" y="3521"/>
                    <a:pt x="10998" y="3933"/>
                  </a:cubicBezTo>
                  <a:cubicBezTo>
                    <a:pt x="10525" y="4094"/>
                    <a:pt x="10379" y="4700"/>
                    <a:pt x="9902" y="4700"/>
                  </a:cubicBezTo>
                  <a:cubicBezTo>
                    <a:pt x="9862" y="4700"/>
                    <a:pt x="9820" y="4696"/>
                    <a:pt x="9776" y="4687"/>
                  </a:cubicBezTo>
                  <a:cubicBezTo>
                    <a:pt x="9710" y="4673"/>
                    <a:pt x="9649" y="4667"/>
                    <a:pt x="9593" y="4667"/>
                  </a:cubicBezTo>
                  <a:cubicBezTo>
                    <a:pt x="9346" y="4667"/>
                    <a:pt x="9191" y="4792"/>
                    <a:pt x="9003" y="4975"/>
                  </a:cubicBezTo>
                  <a:cubicBezTo>
                    <a:pt x="8096" y="5865"/>
                    <a:pt x="7118" y="6690"/>
                    <a:pt x="6257" y="7620"/>
                  </a:cubicBezTo>
                  <a:cubicBezTo>
                    <a:pt x="5339" y="8611"/>
                    <a:pt x="4372" y="9527"/>
                    <a:pt x="3751" y="10816"/>
                  </a:cubicBezTo>
                  <a:cubicBezTo>
                    <a:pt x="2836" y="12714"/>
                    <a:pt x="2386" y="14743"/>
                    <a:pt x="1862" y="16730"/>
                  </a:cubicBezTo>
                  <a:cubicBezTo>
                    <a:pt x="1511" y="18059"/>
                    <a:pt x="1533" y="19522"/>
                    <a:pt x="1316" y="20925"/>
                  </a:cubicBezTo>
                  <a:cubicBezTo>
                    <a:pt x="1144" y="22040"/>
                    <a:pt x="1230" y="23224"/>
                    <a:pt x="991" y="24350"/>
                  </a:cubicBezTo>
                  <a:cubicBezTo>
                    <a:pt x="799" y="25259"/>
                    <a:pt x="993" y="26165"/>
                    <a:pt x="790" y="27096"/>
                  </a:cubicBezTo>
                  <a:cubicBezTo>
                    <a:pt x="540" y="28246"/>
                    <a:pt x="814" y="29473"/>
                    <a:pt x="616" y="30689"/>
                  </a:cubicBezTo>
                  <a:cubicBezTo>
                    <a:pt x="485" y="31490"/>
                    <a:pt x="628" y="32383"/>
                    <a:pt x="581" y="33232"/>
                  </a:cubicBezTo>
                  <a:cubicBezTo>
                    <a:pt x="529" y="34164"/>
                    <a:pt x="490" y="35106"/>
                    <a:pt x="492" y="36029"/>
                  </a:cubicBezTo>
                  <a:cubicBezTo>
                    <a:pt x="494" y="36933"/>
                    <a:pt x="553" y="37890"/>
                    <a:pt x="744" y="38769"/>
                  </a:cubicBezTo>
                  <a:cubicBezTo>
                    <a:pt x="867" y="39330"/>
                    <a:pt x="380" y="39737"/>
                    <a:pt x="623" y="40186"/>
                  </a:cubicBezTo>
                  <a:cubicBezTo>
                    <a:pt x="1035" y="40945"/>
                    <a:pt x="637" y="41732"/>
                    <a:pt x="755" y="42513"/>
                  </a:cubicBezTo>
                  <a:cubicBezTo>
                    <a:pt x="850" y="43130"/>
                    <a:pt x="736" y="43808"/>
                    <a:pt x="778" y="44475"/>
                  </a:cubicBezTo>
                  <a:cubicBezTo>
                    <a:pt x="818" y="45100"/>
                    <a:pt x="1060" y="45750"/>
                    <a:pt x="705" y="46461"/>
                  </a:cubicBezTo>
                  <a:cubicBezTo>
                    <a:pt x="444" y="46984"/>
                    <a:pt x="695" y="47739"/>
                    <a:pt x="657" y="48398"/>
                  </a:cubicBezTo>
                  <a:cubicBezTo>
                    <a:pt x="629" y="48910"/>
                    <a:pt x="808" y="49478"/>
                    <a:pt x="723" y="50031"/>
                  </a:cubicBezTo>
                  <a:cubicBezTo>
                    <a:pt x="628" y="50638"/>
                    <a:pt x="526" y="51405"/>
                    <a:pt x="626" y="51838"/>
                  </a:cubicBezTo>
                  <a:cubicBezTo>
                    <a:pt x="807" y="52622"/>
                    <a:pt x="639" y="53362"/>
                    <a:pt x="641" y="54083"/>
                  </a:cubicBezTo>
                  <a:cubicBezTo>
                    <a:pt x="645" y="55048"/>
                    <a:pt x="399" y="56038"/>
                    <a:pt x="635" y="56996"/>
                  </a:cubicBezTo>
                  <a:cubicBezTo>
                    <a:pt x="744" y="57444"/>
                    <a:pt x="652" y="57696"/>
                    <a:pt x="370" y="57969"/>
                  </a:cubicBezTo>
                  <a:cubicBezTo>
                    <a:pt x="956" y="58386"/>
                    <a:pt x="366" y="58983"/>
                    <a:pt x="613" y="59487"/>
                  </a:cubicBezTo>
                  <a:cubicBezTo>
                    <a:pt x="985" y="60245"/>
                    <a:pt x="1" y="61083"/>
                    <a:pt x="674" y="61875"/>
                  </a:cubicBezTo>
                  <a:cubicBezTo>
                    <a:pt x="714" y="61922"/>
                    <a:pt x="667" y="62092"/>
                    <a:pt x="611" y="62166"/>
                  </a:cubicBezTo>
                  <a:cubicBezTo>
                    <a:pt x="53" y="62889"/>
                    <a:pt x="516" y="63706"/>
                    <a:pt x="547" y="64422"/>
                  </a:cubicBezTo>
                  <a:cubicBezTo>
                    <a:pt x="577" y="65076"/>
                    <a:pt x="682" y="65889"/>
                    <a:pt x="481" y="66361"/>
                  </a:cubicBezTo>
                  <a:cubicBezTo>
                    <a:pt x="219" y="66971"/>
                    <a:pt x="836" y="67589"/>
                    <a:pt x="269" y="68060"/>
                  </a:cubicBezTo>
                  <a:cubicBezTo>
                    <a:pt x="748" y="68821"/>
                    <a:pt x="302" y="69686"/>
                    <a:pt x="554" y="70490"/>
                  </a:cubicBezTo>
                  <a:cubicBezTo>
                    <a:pt x="783" y="71220"/>
                    <a:pt x="284" y="71959"/>
                    <a:pt x="425" y="72745"/>
                  </a:cubicBezTo>
                  <a:cubicBezTo>
                    <a:pt x="468" y="72990"/>
                    <a:pt x="696" y="73171"/>
                    <a:pt x="614" y="73468"/>
                  </a:cubicBezTo>
                  <a:cubicBezTo>
                    <a:pt x="327" y="74513"/>
                    <a:pt x="755" y="75572"/>
                    <a:pt x="553" y="76646"/>
                  </a:cubicBezTo>
                  <a:cubicBezTo>
                    <a:pt x="407" y="77425"/>
                    <a:pt x="396" y="78307"/>
                    <a:pt x="622" y="79052"/>
                  </a:cubicBezTo>
                  <a:cubicBezTo>
                    <a:pt x="762" y="79516"/>
                    <a:pt x="377" y="79832"/>
                    <a:pt x="584" y="80204"/>
                  </a:cubicBezTo>
                  <a:cubicBezTo>
                    <a:pt x="857" y="80695"/>
                    <a:pt x="774" y="81266"/>
                    <a:pt x="758" y="81754"/>
                  </a:cubicBezTo>
                  <a:cubicBezTo>
                    <a:pt x="715" y="83129"/>
                    <a:pt x="853" y="84503"/>
                    <a:pt x="750" y="85866"/>
                  </a:cubicBezTo>
                  <a:cubicBezTo>
                    <a:pt x="715" y="86329"/>
                    <a:pt x="1263" y="86621"/>
                    <a:pt x="1037" y="86924"/>
                  </a:cubicBezTo>
                  <a:cubicBezTo>
                    <a:pt x="553" y="87576"/>
                    <a:pt x="1428" y="88296"/>
                    <a:pt x="850" y="88890"/>
                  </a:cubicBezTo>
                  <a:cubicBezTo>
                    <a:pt x="1333" y="90130"/>
                    <a:pt x="1009" y="91430"/>
                    <a:pt x="1135" y="92697"/>
                  </a:cubicBezTo>
                  <a:cubicBezTo>
                    <a:pt x="1283" y="94185"/>
                    <a:pt x="1484" y="95666"/>
                    <a:pt x="1493" y="97171"/>
                  </a:cubicBezTo>
                  <a:cubicBezTo>
                    <a:pt x="1496" y="97594"/>
                    <a:pt x="1293" y="98235"/>
                    <a:pt x="1321" y="98256"/>
                  </a:cubicBezTo>
                  <a:cubicBezTo>
                    <a:pt x="2155" y="98878"/>
                    <a:pt x="1461" y="99672"/>
                    <a:pt x="1456" y="100298"/>
                  </a:cubicBezTo>
                  <a:cubicBezTo>
                    <a:pt x="1450" y="101120"/>
                    <a:pt x="1713" y="101934"/>
                    <a:pt x="1506" y="102796"/>
                  </a:cubicBezTo>
                  <a:cubicBezTo>
                    <a:pt x="1334" y="103505"/>
                    <a:pt x="1829" y="104482"/>
                    <a:pt x="1502" y="105022"/>
                  </a:cubicBezTo>
                  <a:cubicBezTo>
                    <a:pt x="1058" y="105753"/>
                    <a:pt x="1608" y="106348"/>
                    <a:pt x="1397" y="107012"/>
                  </a:cubicBezTo>
                  <a:cubicBezTo>
                    <a:pt x="1321" y="107252"/>
                    <a:pt x="1101" y="107740"/>
                    <a:pt x="1301" y="108094"/>
                  </a:cubicBezTo>
                  <a:cubicBezTo>
                    <a:pt x="1876" y="109108"/>
                    <a:pt x="1540" y="110222"/>
                    <a:pt x="1660" y="111282"/>
                  </a:cubicBezTo>
                  <a:cubicBezTo>
                    <a:pt x="1782" y="112366"/>
                    <a:pt x="1799" y="113471"/>
                    <a:pt x="1851" y="114560"/>
                  </a:cubicBezTo>
                  <a:cubicBezTo>
                    <a:pt x="1896" y="115494"/>
                    <a:pt x="2039" y="116436"/>
                    <a:pt x="1939" y="117408"/>
                  </a:cubicBezTo>
                  <a:cubicBezTo>
                    <a:pt x="1835" y="118431"/>
                    <a:pt x="1786" y="119505"/>
                    <a:pt x="1891" y="120543"/>
                  </a:cubicBezTo>
                  <a:cubicBezTo>
                    <a:pt x="2055" y="122188"/>
                    <a:pt x="1836" y="123814"/>
                    <a:pt x="1798" y="125449"/>
                  </a:cubicBezTo>
                  <a:cubicBezTo>
                    <a:pt x="1775" y="126435"/>
                    <a:pt x="1771" y="127421"/>
                    <a:pt x="1764" y="128407"/>
                  </a:cubicBezTo>
                  <a:cubicBezTo>
                    <a:pt x="1758" y="129203"/>
                    <a:pt x="1897" y="130031"/>
                    <a:pt x="1725" y="130787"/>
                  </a:cubicBezTo>
                  <a:cubicBezTo>
                    <a:pt x="1508" y="131744"/>
                    <a:pt x="1751" y="132695"/>
                    <a:pt x="1535" y="133666"/>
                  </a:cubicBezTo>
                  <a:cubicBezTo>
                    <a:pt x="1410" y="134230"/>
                    <a:pt x="1161" y="135096"/>
                    <a:pt x="1771" y="135719"/>
                  </a:cubicBezTo>
                  <a:cubicBezTo>
                    <a:pt x="1820" y="135768"/>
                    <a:pt x="1655" y="136004"/>
                    <a:pt x="1622" y="136161"/>
                  </a:cubicBezTo>
                  <a:cubicBezTo>
                    <a:pt x="1487" y="136800"/>
                    <a:pt x="1222" y="137410"/>
                    <a:pt x="1278" y="138094"/>
                  </a:cubicBezTo>
                  <a:cubicBezTo>
                    <a:pt x="1298" y="138327"/>
                    <a:pt x="1461" y="138480"/>
                    <a:pt x="1382" y="138824"/>
                  </a:cubicBezTo>
                  <a:cubicBezTo>
                    <a:pt x="1157" y="139810"/>
                    <a:pt x="1059" y="140891"/>
                    <a:pt x="1225" y="141882"/>
                  </a:cubicBezTo>
                  <a:cubicBezTo>
                    <a:pt x="1355" y="142667"/>
                    <a:pt x="1094" y="143408"/>
                    <a:pt x="1267" y="144167"/>
                  </a:cubicBezTo>
                  <a:cubicBezTo>
                    <a:pt x="1473" y="145063"/>
                    <a:pt x="1029" y="146014"/>
                    <a:pt x="1304" y="146861"/>
                  </a:cubicBezTo>
                  <a:cubicBezTo>
                    <a:pt x="1549" y="147610"/>
                    <a:pt x="807" y="148349"/>
                    <a:pt x="1427" y="149021"/>
                  </a:cubicBezTo>
                  <a:cubicBezTo>
                    <a:pt x="949" y="150380"/>
                    <a:pt x="1230" y="151811"/>
                    <a:pt x="1103" y="153202"/>
                  </a:cubicBezTo>
                  <a:cubicBezTo>
                    <a:pt x="1017" y="154166"/>
                    <a:pt x="1207" y="155214"/>
                    <a:pt x="1241" y="156224"/>
                  </a:cubicBezTo>
                  <a:cubicBezTo>
                    <a:pt x="1261" y="156867"/>
                    <a:pt x="1542" y="157514"/>
                    <a:pt x="1505" y="158081"/>
                  </a:cubicBezTo>
                  <a:cubicBezTo>
                    <a:pt x="1459" y="158783"/>
                    <a:pt x="1534" y="159463"/>
                    <a:pt x="1554" y="160149"/>
                  </a:cubicBezTo>
                  <a:cubicBezTo>
                    <a:pt x="1585" y="161208"/>
                    <a:pt x="1704" y="162263"/>
                    <a:pt x="1760" y="163321"/>
                  </a:cubicBezTo>
                  <a:cubicBezTo>
                    <a:pt x="1826" y="164528"/>
                    <a:pt x="1779" y="165731"/>
                    <a:pt x="2137" y="166926"/>
                  </a:cubicBezTo>
                  <a:cubicBezTo>
                    <a:pt x="2342" y="167608"/>
                    <a:pt x="2273" y="168380"/>
                    <a:pt x="2557" y="169007"/>
                  </a:cubicBezTo>
                  <a:cubicBezTo>
                    <a:pt x="2259" y="169451"/>
                    <a:pt x="2753" y="169615"/>
                    <a:pt x="2750" y="169954"/>
                  </a:cubicBezTo>
                  <a:cubicBezTo>
                    <a:pt x="2726" y="171494"/>
                    <a:pt x="3578" y="172790"/>
                    <a:pt x="4158" y="174114"/>
                  </a:cubicBezTo>
                  <a:cubicBezTo>
                    <a:pt x="4844" y="175678"/>
                    <a:pt x="6171" y="176893"/>
                    <a:pt x="7363" y="178120"/>
                  </a:cubicBezTo>
                  <a:cubicBezTo>
                    <a:pt x="8514" y="179306"/>
                    <a:pt x="9710" y="180470"/>
                    <a:pt x="11299" y="181157"/>
                  </a:cubicBezTo>
                  <a:cubicBezTo>
                    <a:pt x="11809" y="181378"/>
                    <a:pt x="12534" y="181419"/>
                    <a:pt x="12822" y="181984"/>
                  </a:cubicBezTo>
                  <a:cubicBezTo>
                    <a:pt x="13120" y="182567"/>
                    <a:pt x="13744" y="182679"/>
                    <a:pt x="14169" y="182839"/>
                  </a:cubicBezTo>
                  <a:cubicBezTo>
                    <a:pt x="15859" y="183478"/>
                    <a:pt x="17688" y="183563"/>
                    <a:pt x="19470" y="183814"/>
                  </a:cubicBezTo>
                  <a:cubicBezTo>
                    <a:pt x="21161" y="184054"/>
                    <a:pt x="22867" y="184117"/>
                    <a:pt x="24580" y="184140"/>
                  </a:cubicBezTo>
                  <a:cubicBezTo>
                    <a:pt x="25780" y="184155"/>
                    <a:pt x="26959" y="184525"/>
                    <a:pt x="28179" y="184525"/>
                  </a:cubicBezTo>
                  <a:cubicBezTo>
                    <a:pt x="28309" y="184525"/>
                    <a:pt x="28439" y="184521"/>
                    <a:pt x="28569" y="184512"/>
                  </a:cubicBezTo>
                  <a:cubicBezTo>
                    <a:pt x="28647" y="184506"/>
                    <a:pt x="28728" y="184504"/>
                    <a:pt x="28810" y="184504"/>
                  </a:cubicBezTo>
                  <a:cubicBezTo>
                    <a:pt x="29069" y="184504"/>
                    <a:pt x="29346" y="184528"/>
                    <a:pt x="29608" y="184555"/>
                  </a:cubicBezTo>
                  <a:cubicBezTo>
                    <a:pt x="31011" y="184694"/>
                    <a:pt x="32431" y="184820"/>
                    <a:pt x="33826" y="184859"/>
                  </a:cubicBezTo>
                  <a:cubicBezTo>
                    <a:pt x="34779" y="184885"/>
                    <a:pt x="35741" y="185021"/>
                    <a:pt x="36682" y="185076"/>
                  </a:cubicBezTo>
                  <a:cubicBezTo>
                    <a:pt x="38289" y="185172"/>
                    <a:pt x="39896" y="185190"/>
                    <a:pt x="41501" y="185244"/>
                  </a:cubicBezTo>
                  <a:cubicBezTo>
                    <a:pt x="42200" y="185268"/>
                    <a:pt x="42898" y="185290"/>
                    <a:pt x="43597" y="185290"/>
                  </a:cubicBezTo>
                  <a:cubicBezTo>
                    <a:pt x="43889" y="185290"/>
                    <a:pt x="44182" y="185286"/>
                    <a:pt x="44475" y="185277"/>
                  </a:cubicBezTo>
                  <a:cubicBezTo>
                    <a:pt x="44687" y="185270"/>
                    <a:pt x="44898" y="185267"/>
                    <a:pt x="45110" y="185267"/>
                  </a:cubicBezTo>
                  <a:cubicBezTo>
                    <a:pt x="46071" y="185267"/>
                    <a:pt x="47034" y="185325"/>
                    <a:pt x="47996" y="185325"/>
                  </a:cubicBezTo>
                  <a:cubicBezTo>
                    <a:pt x="48164" y="185325"/>
                    <a:pt x="48332" y="185323"/>
                    <a:pt x="48500" y="185319"/>
                  </a:cubicBezTo>
                  <a:cubicBezTo>
                    <a:pt x="49156" y="185303"/>
                    <a:pt x="49855" y="185214"/>
                    <a:pt x="50495" y="185214"/>
                  </a:cubicBezTo>
                  <a:cubicBezTo>
                    <a:pt x="50699" y="185214"/>
                    <a:pt x="50896" y="185223"/>
                    <a:pt x="51084" y="185246"/>
                  </a:cubicBezTo>
                  <a:cubicBezTo>
                    <a:pt x="51603" y="185310"/>
                    <a:pt x="52138" y="185336"/>
                    <a:pt x="52655" y="185336"/>
                  </a:cubicBezTo>
                  <a:cubicBezTo>
                    <a:pt x="53016" y="185336"/>
                    <a:pt x="53369" y="185323"/>
                    <a:pt x="53700" y="185303"/>
                  </a:cubicBezTo>
                  <a:cubicBezTo>
                    <a:pt x="54827" y="185233"/>
                    <a:pt x="55955" y="185188"/>
                    <a:pt x="57080" y="185188"/>
                  </a:cubicBezTo>
                  <a:cubicBezTo>
                    <a:pt x="57409" y="185188"/>
                    <a:pt x="57737" y="185192"/>
                    <a:pt x="58066" y="185200"/>
                  </a:cubicBezTo>
                  <a:cubicBezTo>
                    <a:pt x="58193" y="185203"/>
                    <a:pt x="58320" y="185204"/>
                    <a:pt x="58447" y="185204"/>
                  </a:cubicBezTo>
                  <a:cubicBezTo>
                    <a:pt x="59827" y="185204"/>
                    <a:pt x="61189" y="185030"/>
                    <a:pt x="62557" y="184928"/>
                  </a:cubicBezTo>
                  <a:cubicBezTo>
                    <a:pt x="63001" y="184895"/>
                    <a:pt x="63520" y="184754"/>
                    <a:pt x="63963" y="184691"/>
                  </a:cubicBezTo>
                  <a:cubicBezTo>
                    <a:pt x="64590" y="184601"/>
                    <a:pt x="65150" y="184230"/>
                    <a:pt x="65758" y="184230"/>
                  </a:cubicBezTo>
                  <a:cubicBezTo>
                    <a:pt x="65803" y="184230"/>
                    <a:pt x="65849" y="184233"/>
                    <a:pt x="65895" y="184237"/>
                  </a:cubicBezTo>
                  <a:cubicBezTo>
                    <a:pt x="66103" y="184257"/>
                    <a:pt x="66312" y="184265"/>
                    <a:pt x="66520" y="184265"/>
                  </a:cubicBezTo>
                  <a:cubicBezTo>
                    <a:pt x="67103" y="184265"/>
                    <a:pt x="67681" y="184201"/>
                    <a:pt x="68247" y="184146"/>
                  </a:cubicBezTo>
                  <a:cubicBezTo>
                    <a:pt x="69311" y="184045"/>
                    <a:pt x="70396" y="184037"/>
                    <a:pt x="71452" y="183940"/>
                  </a:cubicBezTo>
                  <a:cubicBezTo>
                    <a:pt x="72480" y="183848"/>
                    <a:pt x="73642" y="183877"/>
                    <a:pt x="74622" y="183681"/>
                  </a:cubicBezTo>
                  <a:cubicBezTo>
                    <a:pt x="75694" y="183466"/>
                    <a:pt x="76791" y="183548"/>
                    <a:pt x="77873" y="183233"/>
                  </a:cubicBezTo>
                  <a:cubicBezTo>
                    <a:pt x="78995" y="182906"/>
                    <a:pt x="80231" y="182765"/>
                    <a:pt x="81436" y="182663"/>
                  </a:cubicBezTo>
                  <a:cubicBezTo>
                    <a:pt x="82101" y="182606"/>
                    <a:pt x="82717" y="182191"/>
                    <a:pt x="83396" y="182191"/>
                  </a:cubicBezTo>
                  <a:cubicBezTo>
                    <a:pt x="83580" y="182191"/>
                    <a:pt x="83768" y="182221"/>
                    <a:pt x="83964" y="182297"/>
                  </a:cubicBezTo>
                  <a:cubicBezTo>
                    <a:pt x="83970" y="182300"/>
                    <a:pt x="83977" y="182301"/>
                    <a:pt x="83985" y="182301"/>
                  </a:cubicBezTo>
                  <a:cubicBezTo>
                    <a:pt x="84057" y="182301"/>
                    <a:pt x="84196" y="182215"/>
                    <a:pt x="84224" y="182146"/>
                  </a:cubicBezTo>
                  <a:cubicBezTo>
                    <a:pt x="84321" y="181910"/>
                    <a:pt x="84517" y="181897"/>
                    <a:pt x="84718" y="181897"/>
                  </a:cubicBezTo>
                  <a:cubicBezTo>
                    <a:pt x="84741" y="181897"/>
                    <a:pt x="84765" y="181897"/>
                    <a:pt x="84789" y="181897"/>
                  </a:cubicBezTo>
                  <a:cubicBezTo>
                    <a:pt x="84982" y="181897"/>
                    <a:pt x="85168" y="181886"/>
                    <a:pt x="85263" y="181672"/>
                  </a:cubicBezTo>
                  <a:cubicBezTo>
                    <a:pt x="85409" y="181763"/>
                    <a:pt x="85546" y="181799"/>
                    <a:pt x="85677" y="181799"/>
                  </a:cubicBezTo>
                  <a:cubicBezTo>
                    <a:pt x="86141" y="181799"/>
                    <a:pt x="86527" y="181342"/>
                    <a:pt x="86993" y="181278"/>
                  </a:cubicBezTo>
                  <a:cubicBezTo>
                    <a:pt x="87467" y="181214"/>
                    <a:pt x="88216" y="181173"/>
                    <a:pt x="88734" y="180570"/>
                  </a:cubicBezTo>
                  <a:cubicBezTo>
                    <a:pt x="88982" y="180281"/>
                    <a:pt x="89812" y="180019"/>
                    <a:pt x="90214" y="179736"/>
                  </a:cubicBezTo>
                  <a:cubicBezTo>
                    <a:pt x="90777" y="179341"/>
                    <a:pt x="91431" y="178636"/>
                    <a:pt x="91940" y="178518"/>
                  </a:cubicBezTo>
                  <a:cubicBezTo>
                    <a:pt x="93303" y="178204"/>
                    <a:pt x="93505" y="176913"/>
                    <a:pt x="94368" y="176237"/>
                  </a:cubicBezTo>
                  <a:cubicBezTo>
                    <a:pt x="94910" y="175813"/>
                    <a:pt x="95064" y="175171"/>
                    <a:pt x="95372" y="174618"/>
                  </a:cubicBezTo>
                  <a:cubicBezTo>
                    <a:pt x="95789" y="173868"/>
                    <a:pt x="96337" y="173124"/>
                    <a:pt x="96495" y="172313"/>
                  </a:cubicBezTo>
                  <a:cubicBezTo>
                    <a:pt x="96706" y="171234"/>
                    <a:pt x="97049" y="170226"/>
                    <a:pt x="97498" y="169244"/>
                  </a:cubicBezTo>
                  <a:cubicBezTo>
                    <a:pt x="97568" y="169092"/>
                    <a:pt x="97687" y="168941"/>
                    <a:pt x="97614" y="168805"/>
                  </a:cubicBezTo>
                  <a:cubicBezTo>
                    <a:pt x="97319" y="168257"/>
                    <a:pt x="97625" y="167670"/>
                    <a:pt x="97717" y="167218"/>
                  </a:cubicBezTo>
                  <a:cubicBezTo>
                    <a:pt x="98032" y="165687"/>
                    <a:pt x="97973" y="164140"/>
                    <a:pt x="98130" y="162609"/>
                  </a:cubicBezTo>
                  <a:cubicBezTo>
                    <a:pt x="98244" y="161529"/>
                    <a:pt x="98247" y="160440"/>
                    <a:pt x="98143" y="159358"/>
                  </a:cubicBezTo>
                  <a:cubicBezTo>
                    <a:pt x="98024" y="158133"/>
                    <a:pt x="98368" y="156883"/>
                    <a:pt x="98192" y="155613"/>
                  </a:cubicBezTo>
                  <a:cubicBezTo>
                    <a:pt x="98108" y="155017"/>
                    <a:pt x="98190" y="154366"/>
                    <a:pt x="98216" y="153744"/>
                  </a:cubicBezTo>
                  <a:cubicBezTo>
                    <a:pt x="98263" y="152614"/>
                    <a:pt x="98245" y="151486"/>
                    <a:pt x="98278" y="150358"/>
                  </a:cubicBezTo>
                  <a:cubicBezTo>
                    <a:pt x="98299" y="149564"/>
                    <a:pt x="98176" y="148779"/>
                    <a:pt x="98263" y="147974"/>
                  </a:cubicBezTo>
                  <a:cubicBezTo>
                    <a:pt x="98337" y="147291"/>
                    <a:pt x="98590" y="146623"/>
                    <a:pt x="98491" y="145916"/>
                  </a:cubicBezTo>
                  <a:cubicBezTo>
                    <a:pt x="98445" y="145588"/>
                    <a:pt x="98274" y="145303"/>
                    <a:pt x="98300" y="144937"/>
                  </a:cubicBezTo>
                  <a:cubicBezTo>
                    <a:pt x="98356" y="144178"/>
                    <a:pt x="98654" y="143420"/>
                    <a:pt x="98365" y="142646"/>
                  </a:cubicBezTo>
                  <a:cubicBezTo>
                    <a:pt x="98291" y="142452"/>
                    <a:pt x="98161" y="142149"/>
                    <a:pt x="98244" y="142049"/>
                  </a:cubicBezTo>
                  <a:cubicBezTo>
                    <a:pt x="98977" y="141156"/>
                    <a:pt x="98196" y="140165"/>
                    <a:pt x="98472" y="139223"/>
                  </a:cubicBezTo>
                  <a:cubicBezTo>
                    <a:pt x="98806" y="138082"/>
                    <a:pt x="98147" y="136860"/>
                    <a:pt x="98603" y="135689"/>
                  </a:cubicBezTo>
                  <a:cubicBezTo>
                    <a:pt x="98645" y="135582"/>
                    <a:pt x="98605" y="135403"/>
                    <a:pt x="98537" y="135301"/>
                  </a:cubicBezTo>
                  <a:cubicBezTo>
                    <a:pt x="98160" y="134743"/>
                    <a:pt x="98414" y="134009"/>
                    <a:pt x="98528" y="133612"/>
                  </a:cubicBezTo>
                  <a:cubicBezTo>
                    <a:pt x="98789" y="132693"/>
                    <a:pt x="98347" y="131830"/>
                    <a:pt x="98680" y="130873"/>
                  </a:cubicBezTo>
                  <a:cubicBezTo>
                    <a:pt x="98963" y="130061"/>
                    <a:pt x="98746" y="128949"/>
                    <a:pt x="98770" y="127981"/>
                  </a:cubicBezTo>
                  <a:cubicBezTo>
                    <a:pt x="98807" y="126493"/>
                    <a:pt x="98796" y="124999"/>
                    <a:pt x="98936" y="123507"/>
                  </a:cubicBezTo>
                  <a:cubicBezTo>
                    <a:pt x="99013" y="122684"/>
                    <a:pt x="98965" y="121807"/>
                    <a:pt x="99002" y="120982"/>
                  </a:cubicBezTo>
                  <a:cubicBezTo>
                    <a:pt x="99072" y="119429"/>
                    <a:pt x="98998" y="117872"/>
                    <a:pt x="99128" y="116322"/>
                  </a:cubicBezTo>
                  <a:cubicBezTo>
                    <a:pt x="99244" y="114952"/>
                    <a:pt x="99152" y="113574"/>
                    <a:pt x="99244" y="112198"/>
                  </a:cubicBezTo>
                  <a:cubicBezTo>
                    <a:pt x="99272" y="111777"/>
                    <a:pt x="99417" y="111342"/>
                    <a:pt x="99332" y="110848"/>
                  </a:cubicBezTo>
                  <a:cubicBezTo>
                    <a:pt x="99179" y="109953"/>
                    <a:pt x="99070" y="108993"/>
                    <a:pt x="99143" y="108098"/>
                  </a:cubicBezTo>
                  <a:cubicBezTo>
                    <a:pt x="99214" y="107227"/>
                    <a:pt x="99127" y="106377"/>
                    <a:pt x="99158" y="105520"/>
                  </a:cubicBezTo>
                  <a:cubicBezTo>
                    <a:pt x="99191" y="104613"/>
                    <a:pt x="98792" y="103722"/>
                    <a:pt x="99033" y="102828"/>
                  </a:cubicBezTo>
                  <a:cubicBezTo>
                    <a:pt x="99236" y="102076"/>
                    <a:pt x="98989" y="101333"/>
                    <a:pt x="99015" y="100592"/>
                  </a:cubicBezTo>
                  <a:cubicBezTo>
                    <a:pt x="99038" y="99940"/>
                    <a:pt x="98877" y="99149"/>
                    <a:pt x="98928" y="98491"/>
                  </a:cubicBezTo>
                  <a:cubicBezTo>
                    <a:pt x="99038" y="97085"/>
                    <a:pt x="98877" y="95695"/>
                    <a:pt x="98791" y="94320"/>
                  </a:cubicBezTo>
                  <a:cubicBezTo>
                    <a:pt x="98707" y="92984"/>
                    <a:pt x="99084" y="91669"/>
                    <a:pt x="98780" y="90315"/>
                  </a:cubicBezTo>
                  <a:cubicBezTo>
                    <a:pt x="98661" y="89788"/>
                    <a:pt x="98782" y="89092"/>
                    <a:pt x="98855" y="88487"/>
                  </a:cubicBezTo>
                  <a:cubicBezTo>
                    <a:pt x="98995" y="87314"/>
                    <a:pt x="98393" y="86251"/>
                    <a:pt x="98459" y="85087"/>
                  </a:cubicBezTo>
                  <a:cubicBezTo>
                    <a:pt x="98492" y="84495"/>
                    <a:pt x="99033" y="83977"/>
                    <a:pt x="98734" y="83384"/>
                  </a:cubicBezTo>
                  <a:cubicBezTo>
                    <a:pt x="98430" y="82784"/>
                    <a:pt x="98761" y="82256"/>
                    <a:pt x="98866" y="81728"/>
                  </a:cubicBezTo>
                  <a:cubicBezTo>
                    <a:pt x="98956" y="81277"/>
                    <a:pt x="99156" y="80866"/>
                    <a:pt x="99089" y="80369"/>
                  </a:cubicBezTo>
                  <a:cubicBezTo>
                    <a:pt x="99040" y="79998"/>
                    <a:pt x="99108" y="79615"/>
                    <a:pt x="99200" y="79227"/>
                  </a:cubicBezTo>
                  <a:cubicBezTo>
                    <a:pt x="99263" y="78960"/>
                    <a:pt x="99429" y="78528"/>
                    <a:pt x="99246" y="78163"/>
                  </a:cubicBezTo>
                  <a:cubicBezTo>
                    <a:pt x="98899" y="77474"/>
                    <a:pt x="99143" y="76744"/>
                    <a:pt x="99171" y="76039"/>
                  </a:cubicBezTo>
                  <a:cubicBezTo>
                    <a:pt x="99214" y="74991"/>
                    <a:pt x="99322" y="73946"/>
                    <a:pt x="99220" y="72899"/>
                  </a:cubicBezTo>
                  <a:cubicBezTo>
                    <a:pt x="99163" y="72315"/>
                    <a:pt x="99480" y="71713"/>
                    <a:pt x="99039" y="71110"/>
                  </a:cubicBezTo>
                  <a:cubicBezTo>
                    <a:pt x="98952" y="70991"/>
                    <a:pt x="99320" y="70264"/>
                    <a:pt x="99282" y="69806"/>
                  </a:cubicBezTo>
                  <a:cubicBezTo>
                    <a:pt x="99240" y="69310"/>
                    <a:pt x="99627" y="68758"/>
                    <a:pt x="99113" y="68312"/>
                  </a:cubicBezTo>
                  <a:cubicBezTo>
                    <a:pt x="99034" y="68245"/>
                    <a:pt x="98964" y="68103"/>
                    <a:pt x="99074" y="68021"/>
                  </a:cubicBezTo>
                  <a:cubicBezTo>
                    <a:pt x="99649" y="67591"/>
                    <a:pt x="98884" y="66933"/>
                    <a:pt x="99319" y="66528"/>
                  </a:cubicBezTo>
                  <a:cubicBezTo>
                    <a:pt x="99756" y="66120"/>
                    <a:pt x="98625" y="65611"/>
                    <a:pt x="99445" y="65285"/>
                  </a:cubicBezTo>
                  <a:cubicBezTo>
                    <a:pt x="99102" y="64641"/>
                    <a:pt x="99346" y="64017"/>
                    <a:pt x="99519" y="63394"/>
                  </a:cubicBezTo>
                  <a:cubicBezTo>
                    <a:pt x="99552" y="63273"/>
                    <a:pt x="99564" y="63192"/>
                    <a:pt x="99455" y="63117"/>
                  </a:cubicBezTo>
                  <a:cubicBezTo>
                    <a:pt x="99080" y="62858"/>
                    <a:pt x="99228" y="62315"/>
                    <a:pt x="99313" y="62184"/>
                  </a:cubicBezTo>
                  <a:cubicBezTo>
                    <a:pt x="99995" y="61144"/>
                    <a:pt x="99520" y="59967"/>
                    <a:pt x="99765" y="58878"/>
                  </a:cubicBezTo>
                  <a:cubicBezTo>
                    <a:pt x="99903" y="58263"/>
                    <a:pt x="99514" y="57557"/>
                    <a:pt x="99944" y="56921"/>
                  </a:cubicBezTo>
                  <a:cubicBezTo>
                    <a:pt x="100068" y="56740"/>
                    <a:pt x="99936" y="56635"/>
                    <a:pt x="99729" y="56597"/>
                  </a:cubicBezTo>
                  <a:cubicBezTo>
                    <a:pt x="99633" y="56580"/>
                    <a:pt x="99507" y="56406"/>
                    <a:pt x="99596" y="56355"/>
                  </a:cubicBezTo>
                  <a:cubicBezTo>
                    <a:pt x="100354" y="55904"/>
                    <a:pt x="99823" y="55193"/>
                    <a:pt x="99907" y="54632"/>
                  </a:cubicBezTo>
                  <a:cubicBezTo>
                    <a:pt x="100055" y="53624"/>
                    <a:pt x="99622" y="52567"/>
                    <a:pt x="100057" y="51552"/>
                  </a:cubicBezTo>
                  <a:cubicBezTo>
                    <a:pt x="100078" y="51503"/>
                    <a:pt x="100113" y="51434"/>
                    <a:pt x="100095" y="51401"/>
                  </a:cubicBezTo>
                  <a:cubicBezTo>
                    <a:pt x="99713" y="50712"/>
                    <a:pt x="99898" y="49868"/>
                    <a:pt x="99994" y="49270"/>
                  </a:cubicBezTo>
                  <a:cubicBezTo>
                    <a:pt x="100160" y="48238"/>
                    <a:pt x="99950" y="47231"/>
                    <a:pt x="100042" y="46219"/>
                  </a:cubicBezTo>
                  <a:cubicBezTo>
                    <a:pt x="100077" y="45831"/>
                    <a:pt x="100614" y="45286"/>
                    <a:pt x="100056" y="44856"/>
                  </a:cubicBezTo>
                  <a:cubicBezTo>
                    <a:pt x="100542" y="44554"/>
                    <a:pt x="100631" y="44310"/>
                    <a:pt x="99962" y="44159"/>
                  </a:cubicBezTo>
                  <a:cubicBezTo>
                    <a:pt x="99924" y="44150"/>
                    <a:pt x="99893" y="43947"/>
                    <a:pt x="99894" y="43947"/>
                  </a:cubicBezTo>
                  <a:cubicBezTo>
                    <a:pt x="100751" y="43677"/>
                    <a:pt x="100177" y="43014"/>
                    <a:pt x="100051" y="42772"/>
                  </a:cubicBezTo>
                  <a:cubicBezTo>
                    <a:pt x="99629" y="41974"/>
                    <a:pt x="100207" y="41253"/>
                    <a:pt x="100128" y="40464"/>
                  </a:cubicBezTo>
                  <a:cubicBezTo>
                    <a:pt x="100057" y="39773"/>
                    <a:pt x="100283" y="38904"/>
                    <a:pt x="100210" y="38130"/>
                  </a:cubicBezTo>
                  <a:cubicBezTo>
                    <a:pt x="100152" y="37522"/>
                    <a:pt x="101053" y="36855"/>
                    <a:pt x="100117" y="36302"/>
                  </a:cubicBezTo>
                  <a:cubicBezTo>
                    <a:pt x="100102" y="36292"/>
                    <a:pt x="100134" y="36136"/>
                    <a:pt x="100183" y="36090"/>
                  </a:cubicBezTo>
                  <a:cubicBezTo>
                    <a:pt x="100567" y="35731"/>
                    <a:pt x="100723" y="35436"/>
                    <a:pt x="100352" y="34888"/>
                  </a:cubicBezTo>
                  <a:cubicBezTo>
                    <a:pt x="100203" y="34670"/>
                    <a:pt x="100788" y="34135"/>
                    <a:pt x="100623" y="33639"/>
                  </a:cubicBezTo>
                  <a:cubicBezTo>
                    <a:pt x="100606" y="33588"/>
                    <a:pt x="100619" y="33528"/>
                    <a:pt x="100602" y="33477"/>
                  </a:cubicBezTo>
                  <a:cubicBezTo>
                    <a:pt x="100365" y="32770"/>
                    <a:pt x="100379" y="32019"/>
                    <a:pt x="100620" y="31270"/>
                  </a:cubicBezTo>
                  <a:cubicBezTo>
                    <a:pt x="100656" y="31157"/>
                    <a:pt x="100631" y="30954"/>
                    <a:pt x="100553" y="30889"/>
                  </a:cubicBezTo>
                  <a:cubicBezTo>
                    <a:pt x="100300" y="30679"/>
                    <a:pt x="100388" y="30454"/>
                    <a:pt x="100459" y="30216"/>
                  </a:cubicBezTo>
                  <a:cubicBezTo>
                    <a:pt x="100670" y="29519"/>
                    <a:pt x="100393" y="28831"/>
                    <a:pt x="100412" y="28134"/>
                  </a:cubicBezTo>
                  <a:cubicBezTo>
                    <a:pt x="100429" y="27482"/>
                    <a:pt x="100387" y="26816"/>
                    <a:pt x="100376" y="26173"/>
                  </a:cubicBezTo>
                  <a:cubicBezTo>
                    <a:pt x="100362" y="25352"/>
                    <a:pt x="100584" y="24499"/>
                    <a:pt x="100616" y="23648"/>
                  </a:cubicBezTo>
                  <a:cubicBezTo>
                    <a:pt x="100636" y="23167"/>
                    <a:pt x="100359" y="22757"/>
                    <a:pt x="100424" y="22235"/>
                  </a:cubicBezTo>
                  <a:cubicBezTo>
                    <a:pt x="100499" y="21631"/>
                    <a:pt x="100948" y="20907"/>
                    <a:pt x="100215" y="20362"/>
                  </a:cubicBezTo>
                  <a:cubicBezTo>
                    <a:pt x="100195" y="20348"/>
                    <a:pt x="100279" y="20105"/>
                    <a:pt x="100331" y="20098"/>
                  </a:cubicBezTo>
                  <a:cubicBezTo>
                    <a:pt x="100795" y="20039"/>
                    <a:pt x="100536" y="19782"/>
                    <a:pt x="100485" y="19584"/>
                  </a:cubicBezTo>
                  <a:cubicBezTo>
                    <a:pt x="100431" y="19374"/>
                    <a:pt x="100262" y="19109"/>
                    <a:pt x="100336" y="18967"/>
                  </a:cubicBezTo>
                  <a:cubicBezTo>
                    <a:pt x="100632" y="18387"/>
                    <a:pt x="100547" y="17837"/>
                    <a:pt x="100399" y="17245"/>
                  </a:cubicBezTo>
                  <a:cubicBezTo>
                    <a:pt x="100272" y="16742"/>
                    <a:pt x="100438" y="16210"/>
                    <a:pt x="100293" y="15682"/>
                  </a:cubicBezTo>
                  <a:cubicBezTo>
                    <a:pt x="100088" y="14934"/>
                    <a:pt x="100034" y="14144"/>
                    <a:pt x="99812" y="13403"/>
                  </a:cubicBezTo>
                  <a:cubicBezTo>
                    <a:pt x="99646" y="12847"/>
                    <a:pt x="99324" y="12306"/>
                    <a:pt x="99168" y="11770"/>
                  </a:cubicBezTo>
                  <a:cubicBezTo>
                    <a:pt x="98541" y="9607"/>
                    <a:pt x="96924" y="8232"/>
                    <a:pt x="95329" y="6909"/>
                  </a:cubicBezTo>
                  <a:cubicBezTo>
                    <a:pt x="94331" y="6081"/>
                    <a:pt x="93016" y="5620"/>
                    <a:pt x="91871" y="4970"/>
                  </a:cubicBezTo>
                  <a:cubicBezTo>
                    <a:pt x="90542" y="4213"/>
                    <a:pt x="89158" y="3558"/>
                    <a:pt x="87730" y="3008"/>
                  </a:cubicBezTo>
                  <a:cubicBezTo>
                    <a:pt x="87139" y="2781"/>
                    <a:pt x="86474" y="2491"/>
                    <a:pt x="85878" y="2491"/>
                  </a:cubicBezTo>
                  <a:cubicBezTo>
                    <a:pt x="85777" y="2491"/>
                    <a:pt x="85678" y="2499"/>
                    <a:pt x="85582" y="2518"/>
                  </a:cubicBezTo>
                  <a:cubicBezTo>
                    <a:pt x="85370" y="2558"/>
                    <a:pt x="85149" y="2576"/>
                    <a:pt x="84937" y="2576"/>
                  </a:cubicBezTo>
                  <a:cubicBezTo>
                    <a:pt x="84557" y="2576"/>
                    <a:pt x="84203" y="2519"/>
                    <a:pt x="83972" y="2433"/>
                  </a:cubicBezTo>
                  <a:cubicBezTo>
                    <a:pt x="82640" y="1938"/>
                    <a:pt x="81290" y="1792"/>
                    <a:pt x="79911" y="1717"/>
                  </a:cubicBezTo>
                  <a:cubicBezTo>
                    <a:pt x="78803" y="1655"/>
                    <a:pt x="77703" y="1451"/>
                    <a:pt x="76591" y="1451"/>
                  </a:cubicBezTo>
                  <a:cubicBezTo>
                    <a:pt x="76318" y="1451"/>
                    <a:pt x="76045" y="1463"/>
                    <a:pt x="75771" y="1493"/>
                  </a:cubicBezTo>
                  <a:cubicBezTo>
                    <a:pt x="75762" y="1493"/>
                    <a:pt x="75753" y="1494"/>
                    <a:pt x="75744" y="1494"/>
                  </a:cubicBezTo>
                  <a:cubicBezTo>
                    <a:pt x="75522" y="1494"/>
                    <a:pt x="75295" y="1208"/>
                    <a:pt x="75071" y="1208"/>
                  </a:cubicBezTo>
                  <a:cubicBezTo>
                    <a:pt x="74956" y="1208"/>
                    <a:pt x="74842" y="1283"/>
                    <a:pt x="74730" y="1509"/>
                  </a:cubicBezTo>
                  <a:cubicBezTo>
                    <a:pt x="74659" y="1436"/>
                    <a:pt x="74601" y="1340"/>
                    <a:pt x="74516" y="1295"/>
                  </a:cubicBezTo>
                  <a:cubicBezTo>
                    <a:pt x="74178" y="1118"/>
                    <a:pt x="73628" y="761"/>
                    <a:pt x="73466" y="761"/>
                  </a:cubicBezTo>
                  <a:cubicBezTo>
                    <a:pt x="73450" y="761"/>
                    <a:pt x="73437" y="765"/>
                    <a:pt x="73429" y="773"/>
                  </a:cubicBezTo>
                  <a:cubicBezTo>
                    <a:pt x="73252" y="964"/>
                    <a:pt x="73071" y="1027"/>
                    <a:pt x="72895" y="1027"/>
                  </a:cubicBezTo>
                  <a:cubicBezTo>
                    <a:pt x="72642" y="1027"/>
                    <a:pt x="72402" y="896"/>
                    <a:pt x="72207" y="831"/>
                  </a:cubicBezTo>
                  <a:cubicBezTo>
                    <a:pt x="71367" y="548"/>
                    <a:pt x="70493" y="679"/>
                    <a:pt x="69635" y="466"/>
                  </a:cubicBezTo>
                  <a:cubicBezTo>
                    <a:pt x="69146" y="345"/>
                    <a:pt x="68607" y="292"/>
                    <a:pt x="68074" y="292"/>
                  </a:cubicBezTo>
                  <a:cubicBezTo>
                    <a:pt x="67566" y="292"/>
                    <a:pt x="67063" y="340"/>
                    <a:pt x="66612" y="422"/>
                  </a:cubicBezTo>
                  <a:cubicBezTo>
                    <a:pt x="66374" y="465"/>
                    <a:pt x="66140" y="481"/>
                    <a:pt x="65909" y="481"/>
                  </a:cubicBezTo>
                  <a:cubicBezTo>
                    <a:pt x="65261" y="481"/>
                    <a:pt x="64634" y="357"/>
                    <a:pt x="63998" y="357"/>
                  </a:cubicBezTo>
                  <a:cubicBezTo>
                    <a:pt x="63764" y="357"/>
                    <a:pt x="63528" y="373"/>
                    <a:pt x="63290" y="420"/>
                  </a:cubicBezTo>
                  <a:cubicBezTo>
                    <a:pt x="62932" y="489"/>
                    <a:pt x="62556" y="510"/>
                    <a:pt x="62176" y="510"/>
                  </a:cubicBezTo>
                  <a:cubicBezTo>
                    <a:pt x="61737" y="510"/>
                    <a:pt x="61294" y="482"/>
                    <a:pt x="60868" y="471"/>
                  </a:cubicBezTo>
                  <a:cubicBezTo>
                    <a:pt x="59512" y="432"/>
                    <a:pt x="58157" y="464"/>
                    <a:pt x="56802" y="433"/>
                  </a:cubicBezTo>
                  <a:cubicBezTo>
                    <a:pt x="56053" y="418"/>
                    <a:pt x="55246" y="463"/>
                    <a:pt x="54570" y="205"/>
                  </a:cubicBezTo>
                  <a:cubicBezTo>
                    <a:pt x="54155" y="47"/>
                    <a:pt x="53741" y="0"/>
                    <a:pt x="53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840;p36"/>
          <p:cNvGrpSpPr/>
          <p:nvPr/>
        </p:nvGrpSpPr>
        <p:grpSpPr>
          <a:xfrm>
            <a:off x="119176" y="203925"/>
            <a:ext cx="1056271" cy="1412436"/>
            <a:chOff x="5394851" y="495000"/>
            <a:chExt cx="1056271" cy="1412436"/>
          </a:xfrm>
        </p:grpSpPr>
        <p:grpSp>
          <p:nvGrpSpPr>
            <p:cNvPr id="841" name="Google Shape;841;p36"/>
            <p:cNvGrpSpPr/>
            <p:nvPr/>
          </p:nvGrpSpPr>
          <p:grpSpPr>
            <a:xfrm>
              <a:off x="5394851" y="495000"/>
              <a:ext cx="1056271" cy="1412436"/>
              <a:chOff x="5536138" y="809625"/>
              <a:chExt cx="1056271" cy="1412436"/>
            </a:xfrm>
          </p:grpSpPr>
          <p:sp>
            <p:nvSpPr>
              <p:cNvPr id="842" name="Google Shape;842;p36"/>
              <p:cNvSpPr/>
              <p:nvPr/>
            </p:nvSpPr>
            <p:spPr>
              <a:xfrm>
                <a:off x="5536138" y="809625"/>
                <a:ext cx="1056271" cy="1412436"/>
              </a:xfrm>
              <a:custGeom>
                <a:avLst/>
                <a:gdLst/>
                <a:ahLst/>
                <a:cxnLst/>
                <a:rect l="l" t="t" r="r" b="b"/>
                <a:pathLst>
                  <a:path w="57641" h="77077" extrusionOk="0">
                    <a:moveTo>
                      <a:pt x="27762" y="1"/>
                    </a:moveTo>
                    <a:cubicBezTo>
                      <a:pt x="27709" y="1"/>
                      <a:pt x="27659" y="36"/>
                      <a:pt x="27612" y="134"/>
                    </a:cubicBezTo>
                    <a:cubicBezTo>
                      <a:pt x="27531" y="303"/>
                      <a:pt x="27470" y="379"/>
                      <a:pt x="27397" y="379"/>
                    </a:cubicBezTo>
                    <a:cubicBezTo>
                      <a:pt x="27338" y="379"/>
                      <a:pt x="27270" y="328"/>
                      <a:pt x="27177" y="235"/>
                    </a:cubicBezTo>
                    <a:cubicBezTo>
                      <a:pt x="27095" y="154"/>
                      <a:pt x="27017" y="84"/>
                      <a:pt x="26909" y="84"/>
                    </a:cubicBezTo>
                    <a:cubicBezTo>
                      <a:pt x="26863" y="84"/>
                      <a:pt x="26811" y="97"/>
                      <a:pt x="26751" y="128"/>
                    </a:cubicBezTo>
                    <a:cubicBezTo>
                      <a:pt x="26453" y="281"/>
                      <a:pt x="26134" y="296"/>
                      <a:pt x="25813" y="296"/>
                    </a:cubicBezTo>
                    <a:cubicBezTo>
                      <a:pt x="25737" y="296"/>
                      <a:pt x="25660" y="295"/>
                      <a:pt x="25584" y="295"/>
                    </a:cubicBezTo>
                    <a:cubicBezTo>
                      <a:pt x="25347" y="295"/>
                      <a:pt x="25112" y="303"/>
                      <a:pt x="24884" y="368"/>
                    </a:cubicBezTo>
                    <a:cubicBezTo>
                      <a:pt x="23166" y="580"/>
                      <a:pt x="21460" y="799"/>
                      <a:pt x="19834" y="1491"/>
                    </a:cubicBezTo>
                    <a:cubicBezTo>
                      <a:pt x="17846" y="2337"/>
                      <a:pt x="15796" y="3072"/>
                      <a:pt x="14126" y="4480"/>
                    </a:cubicBezTo>
                    <a:cubicBezTo>
                      <a:pt x="13081" y="5360"/>
                      <a:pt x="11943" y="6125"/>
                      <a:pt x="11041" y="7198"/>
                    </a:cubicBezTo>
                    <a:cubicBezTo>
                      <a:pt x="10112" y="8302"/>
                      <a:pt x="9139" y="9409"/>
                      <a:pt x="8067" y="10357"/>
                    </a:cubicBezTo>
                    <a:cubicBezTo>
                      <a:pt x="7314" y="11024"/>
                      <a:pt x="6802" y="11871"/>
                      <a:pt x="6271" y="12613"/>
                    </a:cubicBezTo>
                    <a:cubicBezTo>
                      <a:pt x="5605" y="13541"/>
                      <a:pt x="4774" y="14395"/>
                      <a:pt x="4302" y="15507"/>
                    </a:cubicBezTo>
                    <a:cubicBezTo>
                      <a:pt x="3889" y="16482"/>
                      <a:pt x="2960" y="17208"/>
                      <a:pt x="2809" y="18363"/>
                    </a:cubicBezTo>
                    <a:cubicBezTo>
                      <a:pt x="2782" y="18568"/>
                      <a:pt x="2838" y="18981"/>
                      <a:pt x="2487" y="19051"/>
                    </a:cubicBezTo>
                    <a:cubicBezTo>
                      <a:pt x="1957" y="19158"/>
                      <a:pt x="1905" y="19695"/>
                      <a:pt x="1937" y="19947"/>
                    </a:cubicBezTo>
                    <a:cubicBezTo>
                      <a:pt x="2076" y="21074"/>
                      <a:pt x="1181" y="21852"/>
                      <a:pt x="1045" y="22946"/>
                    </a:cubicBezTo>
                    <a:cubicBezTo>
                      <a:pt x="927" y="23907"/>
                      <a:pt x="937" y="24971"/>
                      <a:pt x="579" y="25951"/>
                    </a:cubicBezTo>
                    <a:cubicBezTo>
                      <a:pt x="253" y="26844"/>
                      <a:pt x="346" y="27834"/>
                      <a:pt x="375" y="28782"/>
                    </a:cubicBezTo>
                    <a:cubicBezTo>
                      <a:pt x="388" y="29160"/>
                      <a:pt x="1" y="29441"/>
                      <a:pt x="147" y="29772"/>
                    </a:cubicBezTo>
                    <a:cubicBezTo>
                      <a:pt x="577" y="30747"/>
                      <a:pt x="241" y="31779"/>
                      <a:pt x="450" y="32794"/>
                    </a:cubicBezTo>
                    <a:cubicBezTo>
                      <a:pt x="801" y="34499"/>
                      <a:pt x="699" y="36293"/>
                      <a:pt x="1384" y="37949"/>
                    </a:cubicBezTo>
                    <a:cubicBezTo>
                      <a:pt x="1726" y="38778"/>
                      <a:pt x="1647" y="39748"/>
                      <a:pt x="2025" y="40520"/>
                    </a:cubicBezTo>
                    <a:cubicBezTo>
                      <a:pt x="3013" y="42528"/>
                      <a:pt x="3647" y="44672"/>
                      <a:pt x="4559" y="46712"/>
                    </a:cubicBezTo>
                    <a:cubicBezTo>
                      <a:pt x="5601" y="49047"/>
                      <a:pt x="6813" y="51280"/>
                      <a:pt x="7957" y="53556"/>
                    </a:cubicBezTo>
                    <a:cubicBezTo>
                      <a:pt x="8681" y="54998"/>
                      <a:pt x="9830" y="56132"/>
                      <a:pt x="10596" y="57562"/>
                    </a:cubicBezTo>
                    <a:cubicBezTo>
                      <a:pt x="11246" y="58777"/>
                      <a:pt x="12134" y="59913"/>
                      <a:pt x="12952" y="61058"/>
                    </a:cubicBezTo>
                    <a:cubicBezTo>
                      <a:pt x="14164" y="62758"/>
                      <a:pt x="15611" y="64262"/>
                      <a:pt x="16979" y="65828"/>
                    </a:cubicBezTo>
                    <a:cubicBezTo>
                      <a:pt x="18305" y="67346"/>
                      <a:pt x="19634" y="68867"/>
                      <a:pt x="21037" y="70323"/>
                    </a:cubicBezTo>
                    <a:cubicBezTo>
                      <a:pt x="22101" y="71425"/>
                      <a:pt x="22937" y="72734"/>
                      <a:pt x="24135" y="73731"/>
                    </a:cubicBezTo>
                    <a:cubicBezTo>
                      <a:pt x="24973" y="74429"/>
                      <a:pt x="25625" y="75327"/>
                      <a:pt x="26370" y="76122"/>
                    </a:cubicBezTo>
                    <a:cubicBezTo>
                      <a:pt x="26739" y="76515"/>
                      <a:pt x="27136" y="77076"/>
                      <a:pt x="27833" y="77076"/>
                    </a:cubicBezTo>
                    <a:cubicBezTo>
                      <a:pt x="27973" y="77076"/>
                      <a:pt x="28126" y="77053"/>
                      <a:pt x="28292" y="77002"/>
                    </a:cubicBezTo>
                    <a:cubicBezTo>
                      <a:pt x="28990" y="76785"/>
                      <a:pt x="29259" y="76202"/>
                      <a:pt x="29764" y="75842"/>
                    </a:cubicBezTo>
                    <a:cubicBezTo>
                      <a:pt x="31056" y="74920"/>
                      <a:pt x="32127" y="73750"/>
                      <a:pt x="33240" y="72635"/>
                    </a:cubicBezTo>
                    <a:cubicBezTo>
                      <a:pt x="33712" y="72164"/>
                      <a:pt x="34001" y="71504"/>
                      <a:pt x="34492" y="71061"/>
                    </a:cubicBezTo>
                    <a:cubicBezTo>
                      <a:pt x="34848" y="70740"/>
                      <a:pt x="35232" y="70337"/>
                      <a:pt x="35371" y="70002"/>
                    </a:cubicBezTo>
                    <a:cubicBezTo>
                      <a:pt x="35910" y="68711"/>
                      <a:pt x="37150" y="68101"/>
                      <a:pt x="37937" y="67073"/>
                    </a:cubicBezTo>
                    <a:cubicBezTo>
                      <a:pt x="38352" y="66530"/>
                      <a:pt x="39033" y="66180"/>
                      <a:pt x="39405" y="65673"/>
                    </a:cubicBezTo>
                    <a:cubicBezTo>
                      <a:pt x="40102" y="64723"/>
                      <a:pt x="40671" y="63655"/>
                      <a:pt x="41478" y="62797"/>
                    </a:cubicBezTo>
                    <a:cubicBezTo>
                      <a:pt x="42131" y="62103"/>
                      <a:pt x="42676" y="61326"/>
                      <a:pt x="43242" y="60584"/>
                    </a:cubicBezTo>
                    <a:cubicBezTo>
                      <a:pt x="43683" y="60005"/>
                      <a:pt x="44248" y="59545"/>
                      <a:pt x="44657" y="58927"/>
                    </a:cubicBezTo>
                    <a:cubicBezTo>
                      <a:pt x="45052" y="58335"/>
                      <a:pt x="45370" y="57615"/>
                      <a:pt x="46049" y="57240"/>
                    </a:cubicBezTo>
                    <a:cubicBezTo>
                      <a:pt x="46309" y="57096"/>
                      <a:pt x="46407" y="56880"/>
                      <a:pt x="46513" y="56618"/>
                    </a:cubicBezTo>
                    <a:cubicBezTo>
                      <a:pt x="46916" y="55625"/>
                      <a:pt x="47710" y="54866"/>
                      <a:pt x="48292" y="53993"/>
                    </a:cubicBezTo>
                    <a:cubicBezTo>
                      <a:pt x="48900" y="53079"/>
                      <a:pt x="49621" y="52201"/>
                      <a:pt x="50181" y="51235"/>
                    </a:cubicBezTo>
                    <a:cubicBezTo>
                      <a:pt x="50984" y="49846"/>
                      <a:pt x="51720" y="48419"/>
                      <a:pt x="52501" y="47017"/>
                    </a:cubicBezTo>
                    <a:cubicBezTo>
                      <a:pt x="53131" y="45892"/>
                      <a:pt x="53640" y="44703"/>
                      <a:pt x="54021" y="43472"/>
                    </a:cubicBezTo>
                    <a:cubicBezTo>
                      <a:pt x="54466" y="42013"/>
                      <a:pt x="54809" y="40526"/>
                      <a:pt x="55289" y="39072"/>
                    </a:cubicBezTo>
                    <a:cubicBezTo>
                      <a:pt x="55817" y="37474"/>
                      <a:pt x="56052" y="35789"/>
                      <a:pt x="56522" y="34162"/>
                    </a:cubicBezTo>
                    <a:cubicBezTo>
                      <a:pt x="56948" y="32692"/>
                      <a:pt x="57139" y="31142"/>
                      <a:pt x="57304" y="29612"/>
                    </a:cubicBezTo>
                    <a:cubicBezTo>
                      <a:pt x="57455" y="28235"/>
                      <a:pt x="57640" y="26808"/>
                      <a:pt x="57438" y="25458"/>
                    </a:cubicBezTo>
                    <a:cubicBezTo>
                      <a:pt x="57046" y="22845"/>
                      <a:pt x="56606" y="20219"/>
                      <a:pt x="55574" y="17749"/>
                    </a:cubicBezTo>
                    <a:cubicBezTo>
                      <a:pt x="55451" y="17455"/>
                      <a:pt x="55484" y="17081"/>
                      <a:pt x="55322" y="16821"/>
                    </a:cubicBezTo>
                    <a:cubicBezTo>
                      <a:pt x="54442" y="15406"/>
                      <a:pt x="54083" y="13764"/>
                      <a:pt x="53153" y="12329"/>
                    </a:cubicBezTo>
                    <a:cubicBezTo>
                      <a:pt x="52408" y="11182"/>
                      <a:pt x="51569" y="10152"/>
                      <a:pt x="50683" y="9160"/>
                    </a:cubicBezTo>
                    <a:cubicBezTo>
                      <a:pt x="49286" y="7595"/>
                      <a:pt x="47659" y="6263"/>
                      <a:pt x="45868" y="5162"/>
                    </a:cubicBezTo>
                    <a:cubicBezTo>
                      <a:pt x="45307" y="4817"/>
                      <a:pt x="44838" y="4200"/>
                      <a:pt x="44286" y="4061"/>
                    </a:cubicBezTo>
                    <a:cubicBezTo>
                      <a:pt x="43163" y="3776"/>
                      <a:pt x="42409" y="2728"/>
                      <a:pt x="41202" y="2712"/>
                    </a:cubicBezTo>
                    <a:cubicBezTo>
                      <a:pt x="41179" y="2712"/>
                      <a:pt x="41154" y="2686"/>
                      <a:pt x="41134" y="2668"/>
                    </a:cubicBezTo>
                    <a:cubicBezTo>
                      <a:pt x="40074" y="1740"/>
                      <a:pt x="38652" y="1713"/>
                      <a:pt x="37418" y="1225"/>
                    </a:cubicBezTo>
                    <a:cubicBezTo>
                      <a:pt x="36992" y="1057"/>
                      <a:pt x="36544" y="737"/>
                      <a:pt x="36026" y="737"/>
                    </a:cubicBezTo>
                    <a:cubicBezTo>
                      <a:pt x="35823" y="737"/>
                      <a:pt x="35610" y="786"/>
                      <a:pt x="35383" y="912"/>
                    </a:cubicBezTo>
                    <a:cubicBezTo>
                      <a:pt x="35377" y="916"/>
                      <a:pt x="35367" y="917"/>
                      <a:pt x="35355" y="917"/>
                    </a:cubicBezTo>
                    <a:cubicBezTo>
                      <a:pt x="35204" y="917"/>
                      <a:pt x="34653" y="641"/>
                      <a:pt x="34234" y="641"/>
                    </a:cubicBezTo>
                    <a:cubicBezTo>
                      <a:pt x="34169" y="641"/>
                      <a:pt x="34107" y="648"/>
                      <a:pt x="34050" y="663"/>
                    </a:cubicBezTo>
                    <a:cubicBezTo>
                      <a:pt x="33989" y="680"/>
                      <a:pt x="33933" y="687"/>
                      <a:pt x="33880" y="687"/>
                    </a:cubicBezTo>
                    <a:cubicBezTo>
                      <a:pt x="33481" y="687"/>
                      <a:pt x="33297" y="264"/>
                      <a:pt x="32932" y="264"/>
                    </a:cubicBezTo>
                    <a:cubicBezTo>
                      <a:pt x="32926" y="264"/>
                      <a:pt x="32919" y="264"/>
                      <a:pt x="32912" y="265"/>
                    </a:cubicBezTo>
                    <a:cubicBezTo>
                      <a:pt x="32573" y="280"/>
                      <a:pt x="32232" y="292"/>
                      <a:pt x="31891" y="292"/>
                    </a:cubicBezTo>
                    <a:cubicBezTo>
                      <a:pt x="31208" y="292"/>
                      <a:pt x="30528" y="245"/>
                      <a:pt x="29874" y="84"/>
                    </a:cubicBezTo>
                    <a:cubicBezTo>
                      <a:pt x="29683" y="37"/>
                      <a:pt x="29464" y="17"/>
                      <a:pt x="29259" y="17"/>
                    </a:cubicBezTo>
                    <a:cubicBezTo>
                      <a:pt x="28917" y="17"/>
                      <a:pt x="28613" y="72"/>
                      <a:pt x="28543" y="148"/>
                    </a:cubicBezTo>
                    <a:cubicBezTo>
                      <a:pt x="28458" y="242"/>
                      <a:pt x="28377" y="277"/>
                      <a:pt x="28301" y="277"/>
                    </a:cubicBezTo>
                    <a:cubicBezTo>
                      <a:pt x="28087" y="277"/>
                      <a:pt x="27911" y="1"/>
                      <a:pt x="27762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5536138" y="809625"/>
                <a:ext cx="1056271" cy="1412436"/>
              </a:xfrm>
              <a:custGeom>
                <a:avLst/>
                <a:gdLst/>
                <a:ahLst/>
                <a:cxnLst/>
                <a:rect l="l" t="t" r="r" b="b"/>
                <a:pathLst>
                  <a:path w="57641" h="77077" extrusionOk="0">
                    <a:moveTo>
                      <a:pt x="26832" y="2009"/>
                    </a:moveTo>
                    <a:cubicBezTo>
                      <a:pt x="27372" y="2009"/>
                      <a:pt x="27982" y="2107"/>
                      <a:pt x="28530" y="2114"/>
                    </a:cubicBezTo>
                    <a:cubicBezTo>
                      <a:pt x="28538" y="2114"/>
                      <a:pt x="28545" y="2114"/>
                      <a:pt x="28553" y="2114"/>
                    </a:cubicBezTo>
                    <a:cubicBezTo>
                      <a:pt x="28837" y="2114"/>
                      <a:pt x="29104" y="2055"/>
                      <a:pt x="29378" y="2042"/>
                    </a:cubicBezTo>
                    <a:cubicBezTo>
                      <a:pt x="29506" y="2037"/>
                      <a:pt x="29633" y="2034"/>
                      <a:pt x="29760" y="2034"/>
                    </a:cubicBezTo>
                    <a:cubicBezTo>
                      <a:pt x="30881" y="2034"/>
                      <a:pt x="31986" y="2232"/>
                      <a:pt x="33100" y="2304"/>
                    </a:cubicBezTo>
                    <a:cubicBezTo>
                      <a:pt x="35226" y="2442"/>
                      <a:pt x="37204" y="3086"/>
                      <a:pt x="39183" y="3818"/>
                    </a:cubicBezTo>
                    <a:cubicBezTo>
                      <a:pt x="39994" y="4118"/>
                      <a:pt x="40909" y="4353"/>
                      <a:pt x="41547" y="4830"/>
                    </a:cubicBezTo>
                    <a:cubicBezTo>
                      <a:pt x="42728" y="5713"/>
                      <a:pt x="44199" y="6023"/>
                      <a:pt x="45308" y="7022"/>
                    </a:cubicBezTo>
                    <a:cubicBezTo>
                      <a:pt x="46572" y="8162"/>
                      <a:pt x="47988" y="9088"/>
                      <a:pt x="49041" y="10511"/>
                    </a:cubicBezTo>
                    <a:cubicBezTo>
                      <a:pt x="49431" y="11037"/>
                      <a:pt x="49884" y="11691"/>
                      <a:pt x="50453" y="12197"/>
                    </a:cubicBezTo>
                    <a:cubicBezTo>
                      <a:pt x="51094" y="12765"/>
                      <a:pt x="51667" y="13595"/>
                      <a:pt x="51941" y="14564"/>
                    </a:cubicBezTo>
                    <a:cubicBezTo>
                      <a:pt x="52223" y="15561"/>
                      <a:pt x="52845" y="16457"/>
                      <a:pt x="53195" y="17441"/>
                    </a:cubicBezTo>
                    <a:cubicBezTo>
                      <a:pt x="53611" y="18609"/>
                      <a:pt x="53959" y="19809"/>
                      <a:pt x="54205" y="21024"/>
                    </a:cubicBezTo>
                    <a:cubicBezTo>
                      <a:pt x="54300" y="21491"/>
                      <a:pt x="54507" y="21903"/>
                      <a:pt x="54604" y="22361"/>
                    </a:cubicBezTo>
                    <a:cubicBezTo>
                      <a:pt x="55046" y="24411"/>
                      <a:pt x="55153" y="26496"/>
                      <a:pt x="55023" y="28569"/>
                    </a:cubicBezTo>
                    <a:cubicBezTo>
                      <a:pt x="54942" y="29852"/>
                      <a:pt x="54904" y="31146"/>
                      <a:pt x="54732" y="32422"/>
                    </a:cubicBezTo>
                    <a:cubicBezTo>
                      <a:pt x="54633" y="33151"/>
                      <a:pt x="54453" y="33890"/>
                      <a:pt x="54172" y="34567"/>
                    </a:cubicBezTo>
                    <a:cubicBezTo>
                      <a:pt x="53866" y="35306"/>
                      <a:pt x="54009" y="36144"/>
                      <a:pt x="53613" y="36831"/>
                    </a:cubicBezTo>
                    <a:cubicBezTo>
                      <a:pt x="53081" y="37751"/>
                      <a:pt x="53279" y="38838"/>
                      <a:pt x="52811" y="39802"/>
                    </a:cubicBezTo>
                    <a:cubicBezTo>
                      <a:pt x="52433" y="40580"/>
                      <a:pt x="52380" y="41528"/>
                      <a:pt x="52066" y="42374"/>
                    </a:cubicBezTo>
                    <a:cubicBezTo>
                      <a:pt x="51718" y="43313"/>
                      <a:pt x="51549" y="44391"/>
                      <a:pt x="51065" y="45193"/>
                    </a:cubicBezTo>
                    <a:cubicBezTo>
                      <a:pt x="50199" y="46629"/>
                      <a:pt x="49665" y="48226"/>
                      <a:pt x="48697" y="49611"/>
                    </a:cubicBezTo>
                    <a:cubicBezTo>
                      <a:pt x="47960" y="50664"/>
                      <a:pt x="47281" y="51773"/>
                      <a:pt x="46608" y="52863"/>
                    </a:cubicBezTo>
                    <a:cubicBezTo>
                      <a:pt x="46100" y="53685"/>
                      <a:pt x="45462" y="54365"/>
                      <a:pt x="44935" y="55141"/>
                    </a:cubicBezTo>
                    <a:cubicBezTo>
                      <a:pt x="44433" y="55879"/>
                      <a:pt x="43632" y="56445"/>
                      <a:pt x="43305" y="57157"/>
                    </a:cubicBezTo>
                    <a:cubicBezTo>
                      <a:pt x="43027" y="57764"/>
                      <a:pt x="42542" y="58167"/>
                      <a:pt x="42277" y="58737"/>
                    </a:cubicBezTo>
                    <a:cubicBezTo>
                      <a:pt x="42219" y="58859"/>
                      <a:pt x="42153" y="59151"/>
                      <a:pt x="41937" y="59151"/>
                    </a:cubicBezTo>
                    <a:cubicBezTo>
                      <a:pt x="41872" y="59151"/>
                      <a:pt x="41794" y="59126"/>
                      <a:pt x="41700" y="59062"/>
                    </a:cubicBezTo>
                    <a:cubicBezTo>
                      <a:pt x="41697" y="59060"/>
                      <a:pt x="41693" y="59059"/>
                      <a:pt x="41688" y="59059"/>
                    </a:cubicBezTo>
                    <a:cubicBezTo>
                      <a:pt x="41628" y="59059"/>
                      <a:pt x="41432" y="59200"/>
                      <a:pt x="41438" y="59217"/>
                    </a:cubicBezTo>
                    <a:cubicBezTo>
                      <a:pt x="41655" y="59773"/>
                      <a:pt x="41029" y="59916"/>
                      <a:pt x="40920" y="60302"/>
                    </a:cubicBezTo>
                    <a:cubicBezTo>
                      <a:pt x="40872" y="60472"/>
                      <a:pt x="40816" y="60601"/>
                      <a:pt x="40637" y="60659"/>
                    </a:cubicBezTo>
                    <a:cubicBezTo>
                      <a:pt x="40231" y="60795"/>
                      <a:pt x="39921" y="61002"/>
                      <a:pt x="39975" y="61511"/>
                    </a:cubicBezTo>
                    <a:cubicBezTo>
                      <a:pt x="39984" y="61592"/>
                      <a:pt x="39880" y="61724"/>
                      <a:pt x="39794" y="61772"/>
                    </a:cubicBezTo>
                    <a:cubicBezTo>
                      <a:pt x="38878" y="62275"/>
                      <a:pt x="38669" y="63375"/>
                      <a:pt x="37889" y="64043"/>
                    </a:cubicBezTo>
                    <a:cubicBezTo>
                      <a:pt x="37600" y="64289"/>
                      <a:pt x="37186" y="64768"/>
                      <a:pt x="36946" y="65235"/>
                    </a:cubicBezTo>
                    <a:cubicBezTo>
                      <a:pt x="36808" y="65502"/>
                      <a:pt x="36672" y="65812"/>
                      <a:pt x="36180" y="65827"/>
                    </a:cubicBezTo>
                    <a:cubicBezTo>
                      <a:pt x="35744" y="65841"/>
                      <a:pt x="35788" y="66511"/>
                      <a:pt x="35437" y="66845"/>
                    </a:cubicBezTo>
                    <a:cubicBezTo>
                      <a:pt x="34725" y="67522"/>
                      <a:pt x="34146" y="68394"/>
                      <a:pt x="33506" y="69131"/>
                    </a:cubicBezTo>
                    <a:cubicBezTo>
                      <a:pt x="32001" y="70866"/>
                      <a:pt x="30826" y="72970"/>
                      <a:pt x="28670" y="74071"/>
                    </a:cubicBezTo>
                    <a:cubicBezTo>
                      <a:pt x="28498" y="74158"/>
                      <a:pt x="28428" y="74172"/>
                      <a:pt x="28453" y="74397"/>
                    </a:cubicBezTo>
                    <a:cubicBezTo>
                      <a:pt x="28494" y="74790"/>
                      <a:pt x="28104" y="74853"/>
                      <a:pt x="27853" y="74962"/>
                    </a:cubicBezTo>
                    <a:cubicBezTo>
                      <a:pt x="27807" y="74981"/>
                      <a:pt x="27769" y="74990"/>
                      <a:pt x="27736" y="74990"/>
                    </a:cubicBezTo>
                    <a:cubicBezTo>
                      <a:pt x="27543" y="74990"/>
                      <a:pt x="27536" y="74700"/>
                      <a:pt x="27433" y="74583"/>
                    </a:cubicBezTo>
                    <a:cubicBezTo>
                      <a:pt x="27075" y="74174"/>
                      <a:pt x="26441" y="73963"/>
                      <a:pt x="26447" y="73279"/>
                    </a:cubicBezTo>
                    <a:cubicBezTo>
                      <a:pt x="25495" y="73228"/>
                      <a:pt x="25664" y="71783"/>
                      <a:pt x="24597" y="71783"/>
                    </a:cubicBezTo>
                    <a:cubicBezTo>
                      <a:pt x="24584" y="71783"/>
                      <a:pt x="24572" y="71783"/>
                      <a:pt x="24559" y="71783"/>
                    </a:cubicBezTo>
                    <a:cubicBezTo>
                      <a:pt x="24557" y="71783"/>
                      <a:pt x="24555" y="71783"/>
                      <a:pt x="24553" y="71783"/>
                    </a:cubicBezTo>
                    <a:cubicBezTo>
                      <a:pt x="24280" y="71783"/>
                      <a:pt x="24189" y="71158"/>
                      <a:pt x="23970" y="70846"/>
                    </a:cubicBezTo>
                    <a:cubicBezTo>
                      <a:pt x="23535" y="70230"/>
                      <a:pt x="22733" y="69977"/>
                      <a:pt x="22515" y="69124"/>
                    </a:cubicBezTo>
                    <a:cubicBezTo>
                      <a:pt x="22355" y="68502"/>
                      <a:pt x="21469" y="68389"/>
                      <a:pt x="21138" y="67702"/>
                    </a:cubicBezTo>
                    <a:cubicBezTo>
                      <a:pt x="20578" y="66543"/>
                      <a:pt x="19470" y="65771"/>
                      <a:pt x="18695" y="64736"/>
                    </a:cubicBezTo>
                    <a:cubicBezTo>
                      <a:pt x="18264" y="64160"/>
                      <a:pt x="17926" y="63364"/>
                      <a:pt x="17088" y="63053"/>
                    </a:cubicBezTo>
                    <a:cubicBezTo>
                      <a:pt x="16399" y="62797"/>
                      <a:pt x="16080" y="62040"/>
                      <a:pt x="15728" y="61457"/>
                    </a:cubicBezTo>
                    <a:cubicBezTo>
                      <a:pt x="15302" y="60752"/>
                      <a:pt x="14681" y="60218"/>
                      <a:pt x="14285" y="59486"/>
                    </a:cubicBezTo>
                    <a:cubicBezTo>
                      <a:pt x="13862" y="58699"/>
                      <a:pt x="13218" y="58041"/>
                      <a:pt x="12870" y="57186"/>
                    </a:cubicBezTo>
                    <a:cubicBezTo>
                      <a:pt x="12729" y="56838"/>
                      <a:pt x="12383" y="56566"/>
                      <a:pt x="12100" y="56291"/>
                    </a:cubicBezTo>
                    <a:cubicBezTo>
                      <a:pt x="11967" y="56161"/>
                      <a:pt x="11688" y="56122"/>
                      <a:pt x="12133" y="55841"/>
                    </a:cubicBezTo>
                    <a:cubicBezTo>
                      <a:pt x="11395" y="55512"/>
                      <a:pt x="11555" y="54570"/>
                      <a:pt x="10931" y="54239"/>
                    </a:cubicBezTo>
                    <a:cubicBezTo>
                      <a:pt x="10474" y="53997"/>
                      <a:pt x="10403" y="53616"/>
                      <a:pt x="10172" y="53260"/>
                    </a:cubicBezTo>
                    <a:cubicBezTo>
                      <a:pt x="9841" y="52748"/>
                      <a:pt x="9736" y="52067"/>
                      <a:pt x="9288" y="51698"/>
                    </a:cubicBezTo>
                    <a:cubicBezTo>
                      <a:pt x="8769" y="51271"/>
                      <a:pt x="8507" y="50787"/>
                      <a:pt x="8497" y="50174"/>
                    </a:cubicBezTo>
                    <a:cubicBezTo>
                      <a:pt x="8492" y="49701"/>
                      <a:pt x="8098" y="49456"/>
                      <a:pt x="7934" y="49087"/>
                    </a:cubicBezTo>
                    <a:cubicBezTo>
                      <a:pt x="7683" y="48525"/>
                      <a:pt x="7596" y="47782"/>
                      <a:pt x="7020" y="47420"/>
                    </a:cubicBezTo>
                    <a:cubicBezTo>
                      <a:pt x="6604" y="47159"/>
                      <a:pt x="6685" y="46693"/>
                      <a:pt x="6652" y="46437"/>
                    </a:cubicBezTo>
                    <a:cubicBezTo>
                      <a:pt x="6532" y="45499"/>
                      <a:pt x="5449" y="44970"/>
                      <a:pt x="5669" y="43945"/>
                    </a:cubicBezTo>
                    <a:cubicBezTo>
                      <a:pt x="5737" y="43630"/>
                      <a:pt x="5328" y="43767"/>
                      <a:pt x="5292" y="43391"/>
                    </a:cubicBezTo>
                    <a:cubicBezTo>
                      <a:pt x="5166" y="42109"/>
                      <a:pt x="4416" y="41014"/>
                      <a:pt x="3906" y="39850"/>
                    </a:cubicBezTo>
                    <a:cubicBezTo>
                      <a:pt x="3802" y="39612"/>
                      <a:pt x="3811" y="39339"/>
                      <a:pt x="3778" y="39153"/>
                    </a:cubicBezTo>
                    <a:cubicBezTo>
                      <a:pt x="3539" y="37765"/>
                      <a:pt x="2945" y="36487"/>
                      <a:pt x="2642" y="35135"/>
                    </a:cubicBezTo>
                    <a:cubicBezTo>
                      <a:pt x="2438" y="34229"/>
                      <a:pt x="2635" y="33242"/>
                      <a:pt x="2522" y="32306"/>
                    </a:cubicBezTo>
                    <a:cubicBezTo>
                      <a:pt x="2239" y="29987"/>
                      <a:pt x="2615" y="27694"/>
                      <a:pt x="2717" y="25392"/>
                    </a:cubicBezTo>
                    <a:cubicBezTo>
                      <a:pt x="2758" y="24432"/>
                      <a:pt x="3131" y="23488"/>
                      <a:pt x="3437" y="22590"/>
                    </a:cubicBezTo>
                    <a:cubicBezTo>
                      <a:pt x="3971" y="21021"/>
                      <a:pt x="4475" y="19421"/>
                      <a:pt x="5360" y="17982"/>
                    </a:cubicBezTo>
                    <a:cubicBezTo>
                      <a:pt x="5757" y="17336"/>
                      <a:pt x="6483" y="16693"/>
                      <a:pt x="6517" y="16080"/>
                    </a:cubicBezTo>
                    <a:cubicBezTo>
                      <a:pt x="6566" y="15192"/>
                      <a:pt x="7724" y="15130"/>
                      <a:pt x="7524" y="14266"/>
                    </a:cubicBezTo>
                    <a:cubicBezTo>
                      <a:pt x="8486" y="13757"/>
                      <a:pt x="8555" y="12475"/>
                      <a:pt x="9394" y="11975"/>
                    </a:cubicBezTo>
                    <a:cubicBezTo>
                      <a:pt x="9842" y="11708"/>
                      <a:pt x="10123" y="11625"/>
                      <a:pt x="10015" y="11087"/>
                    </a:cubicBezTo>
                    <a:cubicBezTo>
                      <a:pt x="10009" y="11056"/>
                      <a:pt x="10085" y="10973"/>
                      <a:pt x="10120" y="10973"/>
                    </a:cubicBezTo>
                    <a:cubicBezTo>
                      <a:pt x="10121" y="10973"/>
                      <a:pt x="10121" y="10973"/>
                      <a:pt x="10121" y="10973"/>
                    </a:cubicBezTo>
                    <a:cubicBezTo>
                      <a:pt x="10141" y="10974"/>
                      <a:pt x="10160" y="10975"/>
                      <a:pt x="10178" y="10975"/>
                    </a:cubicBezTo>
                    <a:cubicBezTo>
                      <a:pt x="11125" y="10975"/>
                      <a:pt x="11060" y="9841"/>
                      <a:pt x="11791" y="9473"/>
                    </a:cubicBezTo>
                    <a:cubicBezTo>
                      <a:pt x="12281" y="9225"/>
                      <a:pt x="12683" y="8382"/>
                      <a:pt x="13149" y="7970"/>
                    </a:cubicBezTo>
                    <a:cubicBezTo>
                      <a:pt x="13706" y="7478"/>
                      <a:pt x="14281" y="6900"/>
                      <a:pt x="15012" y="6546"/>
                    </a:cubicBezTo>
                    <a:cubicBezTo>
                      <a:pt x="15535" y="6291"/>
                      <a:pt x="15908" y="5744"/>
                      <a:pt x="16476" y="5480"/>
                    </a:cubicBezTo>
                    <a:cubicBezTo>
                      <a:pt x="17148" y="5169"/>
                      <a:pt x="17617" y="4587"/>
                      <a:pt x="18407" y="4353"/>
                    </a:cubicBezTo>
                    <a:cubicBezTo>
                      <a:pt x="19117" y="4140"/>
                      <a:pt x="19815" y="3650"/>
                      <a:pt x="20558" y="3461"/>
                    </a:cubicBezTo>
                    <a:cubicBezTo>
                      <a:pt x="21511" y="3219"/>
                      <a:pt x="22407" y="2845"/>
                      <a:pt x="23326" y="2527"/>
                    </a:cubicBezTo>
                    <a:cubicBezTo>
                      <a:pt x="24201" y="2223"/>
                      <a:pt x="25123" y="2460"/>
                      <a:pt x="26054" y="2119"/>
                    </a:cubicBezTo>
                    <a:cubicBezTo>
                      <a:pt x="26280" y="2037"/>
                      <a:pt x="26546" y="2009"/>
                      <a:pt x="26832" y="2009"/>
                    </a:cubicBezTo>
                    <a:close/>
                    <a:moveTo>
                      <a:pt x="27762" y="1"/>
                    </a:moveTo>
                    <a:cubicBezTo>
                      <a:pt x="27709" y="1"/>
                      <a:pt x="27659" y="36"/>
                      <a:pt x="27612" y="134"/>
                    </a:cubicBezTo>
                    <a:cubicBezTo>
                      <a:pt x="27531" y="303"/>
                      <a:pt x="27470" y="379"/>
                      <a:pt x="27397" y="379"/>
                    </a:cubicBezTo>
                    <a:cubicBezTo>
                      <a:pt x="27338" y="379"/>
                      <a:pt x="27270" y="328"/>
                      <a:pt x="27177" y="235"/>
                    </a:cubicBezTo>
                    <a:cubicBezTo>
                      <a:pt x="27095" y="154"/>
                      <a:pt x="27017" y="84"/>
                      <a:pt x="26909" y="84"/>
                    </a:cubicBezTo>
                    <a:cubicBezTo>
                      <a:pt x="26863" y="84"/>
                      <a:pt x="26811" y="97"/>
                      <a:pt x="26751" y="128"/>
                    </a:cubicBezTo>
                    <a:cubicBezTo>
                      <a:pt x="26453" y="281"/>
                      <a:pt x="26134" y="296"/>
                      <a:pt x="25813" y="296"/>
                    </a:cubicBezTo>
                    <a:cubicBezTo>
                      <a:pt x="25737" y="296"/>
                      <a:pt x="25660" y="295"/>
                      <a:pt x="25584" y="295"/>
                    </a:cubicBezTo>
                    <a:cubicBezTo>
                      <a:pt x="25347" y="295"/>
                      <a:pt x="25112" y="303"/>
                      <a:pt x="24884" y="368"/>
                    </a:cubicBezTo>
                    <a:cubicBezTo>
                      <a:pt x="23166" y="580"/>
                      <a:pt x="21460" y="799"/>
                      <a:pt x="19834" y="1491"/>
                    </a:cubicBezTo>
                    <a:cubicBezTo>
                      <a:pt x="17846" y="2337"/>
                      <a:pt x="15796" y="3072"/>
                      <a:pt x="14126" y="4480"/>
                    </a:cubicBezTo>
                    <a:cubicBezTo>
                      <a:pt x="13081" y="5360"/>
                      <a:pt x="11943" y="6125"/>
                      <a:pt x="11041" y="7198"/>
                    </a:cubicBezTo>
                    <a:cubicBezTo>
                      <a:pt x="10112" y="8302"/>
                      <a:pt x="9139" y="9409"/>
                      <a:pt x="8067" y="10357"/>
                    </a:cubicBezTo>
                    <a:cubicBezTo>
                      <a:pt x="7314" y="11024"/>
                      <a:pt x="6802" y="11871"/>
                      <a:pt x="6271" y="12613"/>
                    </a:cubicBezTo>
                    <a:cubicBezTo>
                      <a:pt x="5605" y="13541"/>
                      <a:pt x="4774" y="14395"/>
                      <a:pt x="4302" y="15507"/>
                    </a:cubicBezTo>
                    <a:cubicBezTo>
                      <a:pt x="3889" y="16482"/>
                      <a:pt x="2960" y="17208"/>
                      <a:pt x="2809" y="18363"/>
                    </a:cubicBezTo>
                    <a:cubicBezTo>
                      <a:pt x="2782" y="18568"/>
                      <a:pt x="2838" y="18981"/>
                      <a:pt x="2487" y="19051"/>
                    </a:cubicBezTo>
                    <a:cubicBezTo>
                      <a:pt x="1957" y="19158"/>
                      <a:pt x="1905" y="19695"/>
                      <a:pt x="1937" y="19947"/>
                    </a:cubicBezTo>
                    <a:cubicBezTo>
                      <a:pt x="2076" y="21074"/>
                      <a:pt x="1181" y="21852"/>
                      <a:pt x="1045" y="22946"/>
                    </a:cubicBezTo>
                    <a:cubicBezTo>
                      <a:pt x="927" y="23907"/>
                      <a:pt x="937" y="24971"/>
                      <a:pt x="579" y="25951"/>
                    </a:cubicBezTo>
                    <a:cubicBezTo>
                      <a:pt x="253" y="26844"/>
                      <a:pt x="346" y="27834"/>
                      <a:pt x="375" y="28782"/>
                    </a:cubicBezTo>
                    <a:cubicBezTo>
                      <a:pt x="388" y="29160"/>
                      <a:pt x="1" y="29441"/>
                      <a:pt x="147" y="29772"/>
                    </a:cubicBezTo>
                    <a:cubicBezTo>
                      <a:pt x="577" y="30747"/>
                      <a:pt x="241" y="31779"/>
                      <a:pt x="450" y="32794"/>
                    </a:cubicBezTo>
                    <a:cubicBezTo>
                      <a:pt x="801" y="34499"/>
                      <a:pt x="699" y="36293"/>
                      <a:pt x="1384" y="37949"/>
                    </a:cubicBezTo>
                    <a:cubicBezTo>
                      <a:pt x="1726" y="38778"/>
                      <a:pt x="1647" y="39748"/>
                      <a:pt x="2025" y="40520"/>
                    </a:cubicBezTo>
                    <a:cubicBezTo>
                      <a:pt x="3013" y="42528"/>
                      <a:pt x="3647" y="44672"/>
                      <a:pt x="4559" y="46712"/>
                    </a:cubicBezTo>
                    <a:cubicBezTo>
                      <a:pt x="5601" y="49047"/>
                      <a:pt x="6813" y="51280"/>
                      <a:pt x="7957" y="53556"/>
                    </a:cubicBezTo>
                    <a:cubicBezTo>
                      <a:pt x="8681" y="54998"/>
                      <a:pt x="9830" y="56132"/>
                      <a:pt x="10596" y="57562"/>
                    </a:cubicBezTo>
                    <a:cubicBezTo>
                      <a:pt x="11246" y="58777"/>
                      <a:pt x="12134" y="59913"/>
                      <a:pt x="12952" y="61058"/>
                    </a:cubicBezTo>
                    <a:cubicBezTo>
                      <a:pt x="14164" y="62758"/>
                      <a:pt x="15611" y="64262"/>
                      <a:pt x="16979" y="65828"/>
                    </a:cubicBezTo>
                    <a:cubicBezTo>
                      <a:pt x="18305" y="67346"/>
                      <a:pt x="19634" y="68867"/>
                      <a:pt x="21037" y="70323"/>
                    </a:cubicBezTo>
                    <a:cubicBezTo>
                      <a:pt x="22101" y="71425"/>
                      <a:pt x="22937" y="72734"/>
                      <a:pt x="24135" y="73731"/>
                    </a:cubicBezTo>
                    <a:cubicBezTo>
                      <a:pt x="24973" y="74429"/>
                      <a:pt x="25625" y="75327"/>
                      <a:pt x="26370" y="76122"/>
                    </a:cubicBezTo>
                    <a:cubicBezTo>
                      <a:pt x="26739" y="76515"/>
                      <a:pt x="27136" y="77076"/>
                      <a:pt x="27833" y="77076"/>
                    </a:cubicBezTo>
                    <a:cubicBezTo>
                      <a:pt x="27973" y="77076"/>
                      <a:pt x="28126" y="77053"/>
                      <a:pt x="28292" y="77002"/>
                    </a:cubicBezTo>
                    <a:cubicBezTo>
                      <a:pt x="28990" y="76785"/>
                      <a:pt x="29259" y="76202"/>
                      <a:pt x="29764" y="75842"/>
                    </a:cubicBezTo>
                    <a:cubicBezTo>
                      <a:pt x="31056" y="74920"/>
                      <a:pt x="32127" y="73750"/>
                      <a:pt x="33240" y="72635"/>
                    </a:cubicBezTo>
                    <a:cubicBezTo>
                      <a:pt x="33712" y="72164"/>
                      <a:pt x="34001" y="71504"/>
                      <a:pt x="34492" y="71061"/>
                    </a:cubicBezTo>
                    <a:cubicBezTo>
                      <a:pt x="34848" y="70740"/>
                      <a:pt x="35232" y="70337"/>
                      <a:pt x="35371" y="70002"/>
                    </a:cubicBezTo>
                    <a:cubicBezTo>
                      <a:pt x="35910" y="68711"/>
                      <a:pt x="37150" y="68101"/>
                      <a:pt x="37937" y="67073"/>
                    </a:cubicBezTo>
                    <a:cubicBezTo>
                      <a:pt x="38352" y="66530"/>
                      <a:pt x="39033" y="66180"/>
                      <a:pt x="39405" y="65673"/>
                    </a:cubicBezTo>
                    <a:cubicBezTo>
                      <a:pt x="40102" y="64723"/>
                      <a:pt x="40671" y="63655"/>
                      <a:pt x="41478" y="62797"/>
                    </a:cubicBezTo>
                    <a:cubicBezTo>
                      <a:pt x="42131" y="62103"/>
                      <a:pt x="42676" y="61326"/>
                      <a:pt x="43242" y="60584"/>
                    </a:cubicBezTo>
                    <a:cubicBezTo>
                      <a:pt x="43683" y="60005"/>
                      <a:pt x="44248" y="59545"/>
                      <a:pt x="44657" y="58927"/>
                    </a:cubicBezTo>
                    <a:cubicBezTo>
                      <a:pt x="45052" y="58335"/>
                      <a:pt x="45370" y="57615"/>
                      <a:pt x="46049" y="57240"/>
                    </a:cubicBezTo>
                    <a:cubicBezTo>
                      <a:pt x="46309" y="57096"/>
                      <a:pt x="46407" y="56880"/>
                      <a:pt x="46513" y="56618"/>
                    </a:cubicBezTo>
                    <a:cubicBezTo>
                      <a:pt x="46916" y="55625"/>
                      <a:pt x="47710" y="54866"/>
                      <a:pt x="48292" y="53993"/>
                    </a:cubicBezTo>
                    <a:cubicBezTo>
                      <a:pt x="48900" y="53079"/>
                      <a:pt x="49621" y="52201"/>
                      <a:pt x="50181" y="51235"/>
                    </a:cubicBezTo>
                    <a:cubicBezTo>
                      <a:pt x="50984" y="49846"/>
                      <a:pt x="51720" y="48419"/>
                      <a:pt x="52501" y="47017"/>
                    </a:cubicBezTo>
                    <a:cubicBezTo>
                      <a:pt x="53131" y="45892"/>
                      <a:pt x="53640" y="44703"/>
                      <a:pt x="54021" y="43472"/>
                    </a:cubicBezTo>
                    <a:cubicBezTo>
                      <a:pt x="54466" y="42013"/>
                      <a:pt x="54809" y="40526"/>
                      <a:pt x="55289" y="39072"/>
                    </a:cubicBezTo>
                    <a:cubicBezTo>
                      <a:pt x="55817" y="37474"/>
                      <a:pt x="56052" y="35789"/>
                      <a:pt x="56522" y="34162"/>
                    </a:cubicBezTo>
                    <a:cubicBezTo>
                      <a:pt x="56948" y="32692"/>
                      <a:pt x="57139" y="31142"/>
                      <a:pt x="57304" y="29612"/>
                    </a:cubicBezTo>
                    <a:cubicBezTo>
                      <a:pt x="57455" y="28235"/>
                      <a:pt x="57640" y="26808"/>
                      <a:pt x="57438" y="25458"/>
                    </a:cubicBezTo>
                    <a:cubicBezTo>
                      <a:pt x="57046" y="22845"/>
                      <a:pt x="56606" y="20219"/>
                      <a:pt x="55574" y="17749"/>
                    </a:cubicBezTo>
                    <a:cubicBezTo>
                      <a:pt x="55451" y="17455"/>
                      <a:pt x="55484" y="17081"/>
                      <a:pt x="55322" y="16821"/>
                    </a:cubicBezTo>
                    <a:cubicBezTo>
                      <a:pt x="54442" y="15406"/>
                      <a:pt x="54083" y="13764"/>
                      <a:pt x="53153" y="12329"/>
                    </a:cubicBezTo>
                    <a:cubicBezTo>
                      <a:pt x="52408" y="11182"/>
                      <a:pt x="51569" y="10152"/>
                      <a:pt x="50683" y="9160"/>
                    </a:cubicBezTo>
                    <a:cubicBezTo>
                      <a:pt x="49286" y="7595"/>
                      <a:pt x="47659" y="6263"/>
                      <a:pt x="45868" y="5162"/>
                    </a:cubicBezTo>
                    <a:cubicBezTo>
                      <a:pt x="45307" y="4817"/>
                      <a:pt x="44838" y="4200"/>
                      <a:pt x="44286" y="4061"/>
                    </a:cubicBezTo>
                    <a:cubicBezTo>
                      <a:pt x="43163" y="3776"/>
                      <a:pt x="42409" y="2728"/>
                      <a:pt x="41202" y="2712"/>
                    </a:cubicBezTo>
                    <a:cubicBezTo>
                      <a:pt x="41179" y="2712"/>
                      <a:pt x="41154" y="2686"/>
                      <a:pt x="41134" y="2668"/>
                    </a:cubicBezTo>
                    <a:cubicBezTo>
                      <a:pt x="40074" y="1740"/>
                      <a:pt x="38652" y="1713"/>
                      <a:pt x="37418" y="1225"/>
                    </a:cubicBezTo>
                    <a:cubicBezTo>
                      <a:pt x="36992" y="1057"/>
                      <a:pt x="36544" y="737"/>
                      <a:pt x="36026" y="737"/>
                    </a:cubicBezTo>
                    <a:cubicBezTo>
                      <a:pt x="35823" y="737"/>
                      <a:pt x="35610" y="786"/>
                      <a:pt x="35383" y="912"/>
                    </a:cubicBezTo>
                    <a:cubicBezTo>
                      <a:pt x="35377" y="916"/>
                      <a:pt x="35367" y="917"/>
                      <a:pt x="35355" y="917"/>
                    </a:cubicBezTo>
                    <a:cubicBezTo>
                      <a:pt x="35204" y="917"/>
                      <a:pt x="34653" y="641"/>
                      <a:pt x="34234" y="641"/>
                    </a:cubicBezTo>
                    <a:cubicBezTo>
                      <a:pt x="34169" y="641"/>
                      <a:pt x="34107" y="648"/>
                      <a:pt x="34050" y="663"/>
                    </a:cubicBezTo>
                    <a:cubicBezTo>
                      <a:pt x="33989" y="680"/>
                      <a:pt x="33933" y="687"/>
                      <a:pt x="33880" y="687"/>
                    </a:cubicBezTo>
                    <a:cubicBezTo>
                      <a:pt x="33481" y="687"/>
                      <a:pt x="33297" y="264"/>
                      <a:pt x="32932" y="264"/>
                    </a:cubicBezTo>
                    <a:cubicBezTo>
                      <a:pt x="32926" y="264"/>
                      <a:pt x="32919" y="264"/>
                      <a:pt x="32912" y="265"/>
                    </a:cubicBezTo>
                    <a:cubicBezTo>
                      <a:pt x="32573" y="280"/>
                      <a:pt x="32232" y="292"/>
                      <a:pt x="31891" y="292"/>
                    </a:cubicBezTo>
                    <a:cubicBezTo>
                      <a:pt x="31208" y="292"/>
                      <a:pt x="30528" y="245"/>
                      <a:pt x="29874" y="84"/>
                    </a:cubicBezTo>
                    <a:cubicBezTo>
                      <a:pt x="29683" y="37"/>
                      <a:pt x="29464" y="17"/>
                      <a:pt x="29259" y="17"/>
                    </a:cubicBezTo>
                    <a:cubicBezTo>
                      <a:pt x="28917" y="17"/>
                      <a:pt x="28613" y="72"/>
                      <a:pt x="28543" y="148"/>
                    </a:cubicBezTo>
                    <a:cubicBezTo>
                      <a:pt x="28458" y="242"/>
                      <a:pt x="28377" y="277"/>
                      <a:pt x="28301" y="277"/>
                    </a:cubicBezTo>
                    <a:cubicBezTo>
                      <a:pt x="28087" y="277"/>
                      <a:pt x="27911" y="1"/>
                      <a:pt x="277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4" name="Google Shape;844;p36"/>
            <p:cNvGrpSpPr/>
            <p:nvPr/>
          </p:nvGrpSpPr>
          <p:grpSpPr>
            <a:xfrm>
              <a:off x="5639224" y="746950"/>
              <a:ext cx="593692" cy="732924"/>
              <a:chOff x="5626136" y="736150"/>
              <a:chExt cx="593692" cy="732924"/>
            </a:xfrm>
          </p:grpSpPr>
          <p:sp>
            <p:nvSpPr>
              <p:cNvPr id="845" name="Google Shape;845;p36"/>
              <p:cNvSpPr/>
              <p:nvPr/>
            </p:nvSpPr>
            <p:spPr>
              <a:xfrm>
                <a:off x="5693715" y="832814"/>
                <a:ext cx="413597" cy="636261"/>
              </a:xfrm>
              <a:custGeom>
                <a:avLst/>
                <a:gdLst/>
                <a:ahLst/>
                <a:cxnLst/>
                <a:rect l="l" t="t" r="r" b="b"/>
                <a:pathLst>
                  <a:path w="18770" h="28875" extrusionOk="0">
                    <a:moveTo>
                      <a:pt x="9832" y="11349"/>
                    </a:moveTo>
                    <a:cubicBezTo>
                      <a:pt x="10079" y="11349"/>
                      <a:pt x="10351" y="11472"/>
                      <a:pt x="10578" y="11519"/>
                    </a:cubicBezTo>
                    <a:cubicBezTo>
                      <a:pt x="11029" y="11611"/>
                      <a:pt x="11038" y="12085"/>
                      <a:pt x="11090" y="12441"/>
                    </a:cubicBezTo>
                    <a:cubicBezTo>
                      <a:pt x="11139" y="12784"/>
                      <a:pt x="11101" y="13139"/>
                      <a:pt x="11101" y="13489"/>
                    </a:cubicBezTo>
                    <a:lnTo>
                      <a:pt x="11111" y="13490"/>
                    </a:lnTo>
                    <a:cubicBezTo>
                      <a:pt x="11029" y="15572"/>
                      <a:pt x="10945" y="17653"/>
                      <a:pt x="10861" y="19734"/>
                    </a:cubicBezTo>
                    <a:cubicBezTo>
                      <a:pt x="10858" y="19804"/>
                      <a:pt x="10832" y="19876"/>
                      <a:pt x="10843" y="19944"/>
                    </a:cubicBezTo>
                    <a:cubicBezTo>
                      <a:pt x="11042" y="21091"/>
                      <a:pt x="10938" y="21209"/>
                      <a:pt x="9771" y="21211"/>
                    </a:cubicBezTo>
                    <a:cubicBezTo>
                      <a:pt x="9549" y="21211"/>
                      <a:pt x="9493" y="21061"/>
                      <a:pt x="9503" y="20928"/>
                    </a:cubicBezTo>
                    <a:cubicBezTo>
                      <a:pt x="9523" y="20653"/>
                      <a:pt x="9492" y="20251"/>
                      <a:pt x="9662" y="20132"/>
                    </a:cubicBezTo>
                    <a:cubicBezTo>
                      <a:pt x="10215" y="19744"/>
                      <a:pt x="9873" y="19185"/>
                      <a:pt x="9948" y="18760"/>
                    </a:cubicBezTo>
                    <a:cubicBezTo>
                      <a:pt x="10035" y="18270"/>
                      <a:pt x="10059" y="17632"/>
                      <a:pt x="9846" y="17116"/>
                    </a:cubicBezTo>
                    <a:cubicBezTo>
                      <a:pt x="9405" y="16042"/>
                      <a:pt x="9481" y="14922"/>
                      <a:pt x="9361" y="13816"/>
                    </a:cubicBezTo>
                    <a:cubicBezTo>
                      <a:pt x="9330" y="13534"/>
                      <a:pt x="9378" y="13211"/>
                      <a:pt x="9147" y="12918"/>
                    </a:cubicBezTo>
                    <a:cubicBezTo>
                      <a:pt x="8734" y="12393"/>
                      <a:pt x="9080" y="11896"/>
                      <a:pt x="9439" y="11512"/>
                    </a:cubicBezTo>
                    <a:cubicBezTo>
                      <a:pt x="9553" y="11390"/>
                      <a:pt x="9688" y="11349"/>
                      <a:pt x="9832" y="11349"/>
                    </a:cubicBezTo>
                    <a:close/>
                    <a:moveTo>
                      <a:pt x="9354" y="1575"/>
                    </a:moveTo>
                    <a:cubicBezTo>
                      <a:pt x="10252" y="1575"/>
                      <a:pt x="11141" y="1706"/>
                      <a:pt x="12027" y="1940"/>
                    </a:cubicBezTo>
                    <a:cubicBezTo>
                      <a:pt x="12824" y="2150"/>
                      <a:pt x="13442" y="2706"/>
                      <a:pt x="14123" y="3029"/>
                    </a:cubicBezTo>
                    <a:cubicBezTo>
                      <a:pt x="15517" y="3695"/>
                      <a:pt x="15961" y="4902"/>
                      <a:pt x="16456" y="5995"/>
                    </a:cubicBezTo>
                    <a:cubicBezTo>
                      <a:pt x="17179" y="7593"/>
                      <a:pt x="17563" y="9340"/>
                      <a:pt x="16937" y="11106"/>
                    </a:cubicBezTo>
                    <a:cubicBezTo>
                      <a:pt x="16766" y="11585"/>
                      <a:pt x="16798" y="12160"/>
                      <a:pt x="16243" y="12468"/>
                    </a:cubicBezTo>
                    <a:cubicBezTo>
                      <a:pt x="16185" y="12501"/>
                      <a:pt x="16124" y="12612"/>
                      <a:pt x="16140" y="12665"/>
                    </a:cubicBezTo>
                    <a:cubicBezTo>
                      <a:pt x="16395" y="13504"/>
                      <a:pt x="15513" y="13786"/>
                      <a:pt x="15196" y="14334"/>
                    </a:cubicBezTo>
                    <a:cubicBezTo>
                      <a:pt x="14863" y="14909"/>
                      <a:pt x="14612" y="15414"/>
                      <a:pt x="14873" y="16060"/>
                    </a:cubicBezTo>
                    <a:cubicBezTo>
                      <a:pt x="14914" y="16159"/>
                      <a:pt x="14878" y="16311"/>
                      <a:pt x="14826" y="16416"/>
                    </a:cubicBezTo>
                    <a:cubicBezTo>
                      <a:pt x="14206" y="17678"/>
                      <a:pt x="14605" y="19013"/>
                      <a:pt x="14460" y="20308"/>
                    </a:cubicBezTo>
                    <a:cubicBezTo>
                      <a:pt x="14409" y="20299"/>
                      <a:pt x="14358" y="20295"/>
                      <a:pt x="14307" y="20295"/>
                    </a:cubicBezTo>
                    <a:cubicBezTo>
                      <a:pt x="13900" y="20295"/>
                      <a:pt x="13505" y="20539"/>
                      <a:pt x="13032" y="20539"/>
                    </a:cubicBezTo>
                    <a:cubicBezTo>
                      <a:pt x="13024" y="20539"/>
                      <a:pt x="13015" y="20539"/>
                      <a:pt x="13006" y="20538"/>
                    </a:cubicBezTo>
                    <a:cubicBezTo>
                      <a:pt x="12426" y="20528"/>
                      <a:pt x="12285" y="20313"/>
                      <a:pt x="12303" y="19925"/>
                    </a:cubicBezTo>
                    <a:cubicBezTo>
                      <a:pt x="12332" y="19295"/>
                      <a:pt x="12555" y="18665"/>
                      <a:pt x="12520" y="18042"/>
                    </a:cubicBezTo>
                    <a:cubicBezTo>
                      <a:pt x="12472" y="17204"/>
                      <a:pt x="12718" y="16377"/>
                      <a:pt x="12622" y="15564"/>
                    </a:cubicBezTo>
                    <a:cubicBezTo>
                      <a:pt x="12532" y="14815"/>
                      <a:pt x="12644" y="14081"/>
                      <a:pt x="12770" y="13389"/>
                    </a:cubicBezTo>
                    <a:cubicBezTo>
                      <a:pt x="12922" y="12548"/>
                      <a:pt x="12303" y="11759"/>
                      <a:pt x="12725" y="10947"/>
                    </a:cubicBezTo>
                    <a:cubicBezTo>
                      <a:pt x="12738" y="10921"/>
                      <a:pt x="12653" y="10818"/>
                      <a:pt x="12595" y="10793"/>
                    </a:cubicBezTo>
                    <a:cubicBezTo>
                      <a:pt x="11970" y="10534"/>
                      <a:pt x="11424" y="10052"/>
                      <a:pt x="10711" y="10052"/>
                    </a:cubicBezTo>
                    <a:cubicBezTo>
                      <a:pt x="10544" y="10052"/>
                      <a:pt x="10369" y="10078"/>
                      <a:pt x="10181" y="10140"/>
                    </a:cubicBezTo>
                    <a:cubicBezTo>
                      <a:pt x="9868" y="10242"/>
                      <a:pt x="9515" y="10273"/>
                      <a:pt x="9170" y="10273"/>
                    </a:cubicBezTo>
                    <a:cubicBezTo>
                      <a:pt x="9061" y="10273"/>
                      <a:pt x="8953" y="10270"/>
                      <a:pt x="8847" y="10265"/>
                    </a:cubicBezTo>
                    <a:cubicBezTo>
                      <a:pt x="8811" y="10264"/>
                      <a:pt x="8774" y="10263"/>
                      <a:pt x="8739" y="10263"/>
                    </a:cubicBezTo>
                    <a:cubicBezTo>
                      <a:pt x="7880" y="10263"/>
                      <a:pt x="7314" y="10746"/>
                      <a:pt x="7402" y="11593"/>
                    </a:cubicBezTo>
                    <a:cubicBezTo>
                      <a:pt x="7589" y="13380"/>
                      <a:pt x="7797" y="15166"/>
                      <a:pt x="8179" y="16933"/>
                    </a:cubicBezTo>
                    <a:cubicBezTo>
                      <a:pt x="8357" y="17749"/>
                      <a:pt x="8333" y="18617"/>
                      <a:pt x="8176" y="19466"/>
                    </a:cubicBezTo>
                    <a:cubicBezTo>
                      <a:pt x="8110" y="19819"/>
                      <a:pt x="8177" y="20192"/>
                      <a:pt x="8161" y="20555"/>
                    </a:cubicBezTo>
                    <a:cubicBezTo>
                      <a:pt x="8139" y="21072"/>
                      <a:pt x="7924" y="21267"/>
                      <a:pt x="7546" y="21267"/>
                    </a:cubicBezTo>
                    <a:cubicBezTo>
                      <a:pt x="7395" y="21267"/>
                      <a:pt x="7217" y="21236"/>
                      <a:pt x="7015" y="21181"/>
                    </a:cubicBezTo>
                    <a:cubicBezTo>
                      <a:pt x="5928" y="20887"/>
                      <a:pt x="6179" y="19982"/>
                      <a:pt x="6001" y="19372"/>
                    </a:cubicBezTo>
                    <a:cubicBezTo>
                      <a:pt x="5594" y="17972"/>
                      <a:pt x="4783" y="16870"/>
                      <a:pt x="3851" y="15766"/>
                    </a:cubicBezTo>
                    <a:cubicBezTo>
                      <a:pt x="3463" y="15305"/>
                      <a:pt x="3165" y="14693"/>
                      <a:pt x="2877" y="14124"/>
                    </a:cubicBezTo>
                    <a:cubicBezTo>
                      <a:pt x="2474" y="13324"/>
                      <a:pt x="2220" y="12501"/>
                      <a:pt x="1923" y="11683"/>
                    </a:cubicBezTo>
                    <a:cubicBezTo>
                      <a:pt x="1503" y="10524"/>
                      <a:pt x="1407" y="9411"/>
                      <a:pt x="1777" y="8147"/>
                    </a:cubicBezTo>
                    <a:cubicBezTo>
                      <a:pt x="2129" y="6944"/>
                      <a:pt x="2738" y="5849"/>
                      <a:pt x="3084" y="4656"/>
                    </a:cubicBezTo>
                    <a:cubicBezTo>
                      <a:pt x="3215" y="4206"/>
                      <a:pt x="3854" y="4157"/>
                      <a:pt x="4209" y="3784"/>
                    </a:cubicBezTo>
                    <a:cubicBezTo>
                      <a:pt x="5119" y="2827"/>
                      <a:pt x="6202" y="2021"/>
                      <a:pt x="7611" y="1744"/>
                    </a:cubicBezTo>
                    <a:cubicBezTo>
                      <a:pt x="8196" y="1629"/>
                      <a:pt x="8777" y="1575"/>
                      <a:pt x="9354" y="1575"/>
                    </a:cubicBezTo>
                    <a:close/>
                    <a:moveTo>
                      <a:pt x="14241" y="21818"/>
                    </a:moveTo>
                    <a:cubicBezTo>
                      <a:pt x="14258" y="22103"/>
                      <a:pt x="14300" y="22301"/>
                      <a:pt x="14275" y="22491"/>
                    </a:cubicBezTo>
                    <a:cubicBezTo>
                      <a:pt x="14222" y="22904"/>
                      <a:pt x="14104" y="23185"/>
                      <a:pt x="13660" y="23185"/>
                    </a:cubicBezTo>
                    <a:cubicBezTo>
                      <a:pt x="13580" y="23185"/>
                      <a:pt x="13490" y="23176"/>
                      <a:pt x="13387" y="23157"/>
                    </a:cubicBezTo>
                    <a:cubicBezTo>
                      <a:pt x="13105" y="23104"/>
                      <a:pt x="12823" y="23085"/>
                      <a:pt x="12541" y="23085"/>
                    </a:cubicBezTo>
                    <a:cubicBezTo>
                      <a:pt x="11730" y="23085"/>
                      <a:pt x="10916" y="23248"/>
                      <a:pt x="10103" y="23277"/>
                    </a:cubicBezTo>
                    <a:cubicBezTo>
                      <a:pt x="9527" y="23297"/>
                      <a:pt x="8953" y="23321"/>
                      <a:pt x="8380" y="23321"/>
                    </a:cubicBezTo>
                    <a:cubicBezTo>
                      <a:pt x="7870" y="23321"/>
                      <a:pt x="7361" y="23302"/>
                      <a:pt x="6851" y="23246"/>
                    </a:cubicBezTo>
                    <a:cubicBezTo>
                      <a:pt x="6542" y="23212"/>
                      <a:pt x="6424" y="23056"/>
                      <a:pt x="6422" y="22806"/>
                    </a:cubicBezTo>
                    <a:cubicBezTo>
                      <a:pt x="6421" y="22606"/>
                      <a:pt x="6522" y="22557"/>
                      <a:pt x="6639" y="22557"/>
                    </a:cubicBezTo>
                    <a:cubicBezTo>
                      <a:pt x="6727" y="22557"/>
                      <a:pt x="6824" y="22585"/>
                      <a:pt x="6892" y="22598"/>
                    </a:cubicBezTo>
                    <a:cubicBezTo>
                      <a:pt x="7379" y="22687"/>
                      <a:pt x="7867" y="22721"/>
                      <a:pt x="8354" y="22721"/>
                    </a:cubicBezTo>
                    <a:cubicBezTo>
                      <a:pt x="9271" y="22721"/>
                      <a:pt x="10185" y="22599"/>
                      <a:pt x="11083" y="22494"/>
                    </a:cubicBezTo>
                    <a:cubicBezTo>
                      <a:pt x="12111" y="22371"/>
                      <a:pt x="13186" y="22257"/>
                      <a:pt x="14241" y="21818"/>
                    </a:cubicBezTo>
                    <a:close/>
                    <a:moveTo>
                      <a:pt x="14095" y="23635"/>
                    </a:moveTo>
                    <a:cubicBezTo>
                      <a:pt x="14243" y="23635"/>
                      <a:pt x="14318" y="23751"/>
                      <a:pt x="14256" y="24044"/>
                    </a:cubicBezTo>
                    <a:cubicBezTo>
                      <a:pt x="14024" y="25140"/>
                      <a:pt x="13262" y="25658"/>
                      <a:pt x="11447" y="25658"/>
                    </a:cubicBezTo>
                    <a:cubicBezTo>
                      <a:pt x="11391" y="25658"/>
                      <a:pt x="11334" y="25657"/>
                      <a:pt x="11276" y="25656"/>
                    </a:cubicBezTo>
                    <a:cubicBezTo>
                      <a:pt x="10940" y="25723"/>
                      <a:pt x="10520" y="25755"/>
                      <a:pt x="10059" y="25755"/>
                    </a:cubicBezTo>
                    <a:cubicBezTo>
                      <a:pt x="9546" y="25755"/>
                      <a:pt x="8983" y="25716"/>
                      <a:pt x="8428" y="25639"/>
                    </a:cubicBezTo>
                    <a:cubicBezTo>
                      <a:pt x="7971" y="25576"/>
                      <a:pt x="7405" y="25482"/>
                      <a:pt x="7007" y="25123"/>
                    </a:cubicBezTo>
                    <a:cubicBezTo>
                      <a:pt x="6888" y="25017"/>
                      <a:pt x="6758" y="24917"/>
                      <a:pt x="6815" y="24745"/>
                    </a:cubicBezTo>
                    <a:cubicBezTo>
                      <a:pt x="6865" y="24593"/>
                      <a:pt x="6997" y="24541"/>
                      <a:pt x="7146" y="24541"/>
                    </a:cubicBezTo>
                    <a:cubicBezTo>
                      <a:pt x="7164" y="24541"/>
                      <a:pt x="7182" y="24541"/>
                      <a:pt x="7201" y="24543"/>
                    </a:cubicBezTo>
                    <a:cubicBezTo>
                      <a:pt x="7282" y="24549"/>
                      <a:pt x="7364" y="24552"/>
                      <a:pt x="7445" y="24552"/>
                    </a:cubicBezTo>
                    <a:cubicBezTo>
                      <a:pt x="7862" y="24552"/>
                      <a:pt x="8274" y="24483"/>
                      <a:pt x="8701" y="24483"/>
                    </a:cubicBezTo>
                    <a:cubicBezTo>
                      <a:pt x="8869" y="24483"/>
                      <a:pt x="9041" y="24493"/>
                      <a:pt x="9216" y="24524"/>
                    </a:cubicBezTo>
                    <a:cubicBezTo>
                      <a:pt x="9371" y="24550"/>
                      <a:pt x="9530" y="24561"/>
                      <a:pt x="9690" y="24561"/>
                    </a:cubicBezTo>
                    <a:cubicBezTo>
                      <a:pt x="10283" y="24561"/>
                      <a:pt x="10905" y="24411"/>
                      <a:pt x="11506" y="24339"/>
                    </a:cubicBezTo>
                    <a:cubicBezTo>
                      <a:pt x="12319" y="24242"/>
                      <a:pt x="13105" y="24054"/>
                      <a:pt x="13848" y="23704"/>
                    </a:cubicBezTo>
                    <a:cubicBezTo>
                      <a:pt x="13942" y="23660"/>
                      <a:pt x="14026" y="23635"/>
                      <a:pt x="14095" y="23635"/>
                    </a:cubicBezTo>
                    <a:close/>
                    <a:moveTo>
                      <a:pt x="8403" y="0"/>
                    </a:moveTo>
                    <a:cubicBezTo>
                      <a:pt x="7914" y="0"/>
                      <a:pt x="7439" y="91"/>
                      <a:pt x="7028" y="494"/>
                    </a:cubicBezTo>
                    <a:cubicBezTo>
                      <a:pt x="6917" y="446"/>
                      <a:pt x="6813" y="426"/>
                      <a:pt x="6714" y="426"/>
                    </a:cubicBezTo>
                    <a:cubicBezTo>
                      <a:pt x="6170" y="426"/>
                      <a:pt x="5772" y="1030"/>
                      <a:pt x="5228" y="1030"/>
                    </a:cubicBezTo>
                    <a:cubicBezTo>
                      <a:pt x="5124" y="1030"/>
                      <a:pt x="5015" y="1008"/>
                      <a:pt x="4899" y="956"/>
                    </a:cubicBezTo>
                    <a:cubicBezTo>
                      <a:pt x="4899" y="956"/>
                      <a:pt x="4898" y="956"/>
                      <a:pt x="4897" y="956"/>
                    </a:cubicBezTo>
                    <a:cubicBezTo>
                      <a:pt x="4885" y="956"/>
                      <a:pt x="4842" y="994"/>
                      <a:pt x="4845" y="1004"/>
                    </a:cubicBezTo>
                    <a:cubicBezTo>
                      <a:pt x="5106" y="1750"/>
                      <a:pt x="3783" y="1204"/>
                      <a:pt x="4014" y="1920"/>
                    </a:cubicBezTo>
                    <a:cubicBezTo>
                      <a:pt x="3692" y="2013"/>
                      <a:pt x="3213" y="2010"/>
                      <a:pt x="3073" y="2215"/>
                    </a:cubicBezTo>
                    <a:cubicBezTo>
                      <a:pt x="2370" y="3240"/>
                      <a:pt x="1499" y="4174"/>
                      <a:pt x="1069" y="5355"/>
                    </a:cubicBezTo>
                    <a:cubicBezTo>
                      <a:pt x="793" y="6112"/>
                      <a:pt x="539" y="6863"/>
                      <a:pt x="383" y="7664"/>
                    </a:cubicBezTo>
                    <a:cubicBezTo>
                      <a:pt x="185" y="8681"/>
                      <a:pt x="1" y="9701"/>
                      <a:pt x="309" y="10667"/>
                    </a:cubicBezTo>
                    <a:cubicBezTo>
                      <a:pt x="693" y="11880"/>
                      <a:pt x="802" y="13150"/>
                      <a:pt x="1454" y="14325"/>
                    </a:cubicBezTo>
                    <a:cubicBezTo>
                      <a:pt x="1900" y="15127"/>
                      <a:pt x="2173" y="16061"/>
                      <a:pt x="2823" y="16730"/>
                    </a:cubicBezTo>
                    <a:cubicBezTo>
                      <a:pt x="4054" y="17996"/>
                      <a:pt x="4774" y="19419"/>
                      <a:pt x="4873" y="21140"/>
                    </a:cubicBezTo>
                    <a:cubicBezTo>
                      <a:pt x="4891" y="21455"/>
                      <a:pt x="5182" y="21780"/>
                      <a:pt x="5137" y="22070"/>
                    </a:cubicBezTo>
                    <a:cubicBezTo>
                      <a:pt x="4965" y="23203"/>
                      <a:pt x="5044" y="24321"/>
                      <a:pt x="5372" y="25397"/>
                    </a:cubicBezTo>
                    <a:cubicBezTo>
                      <a:pt x="5612" y="26186"/>
                      <a:pt x="6269" y="26875"/>
                      <a:pt x="7086" y="26987"/>
                    </a:cubicBezTo>
                    <a:cubicBezTo>
                      <a:pt x="7882" y="27094"/>
                      <a:pt x="8363" y="27528"/>
                      <a:pt x="8654" y="28005"/>
                    </a:cubicBezTo>
                    <a:cubicBezTo>
                      <a:pt x="9145" y="28809"/>
                      <a:pt x="9833" y="28831"/>
                      <a:pt x="10904" y="28860"/>
                    </a:cubicBezTo>
                    <a:cubicBezTo>
                      <a:pt x="10947" y="28870"/>
                      <a:pt x="10991" y="28874"/>
                      <a:pt x="11035" y="28874"/>
                    </a:cubicBezTo>
                    <a:cubicBezTo>
                      <a:pt x="11436" y="28874"/>
                      <a:pt x="11890" y="28487"/>
                      <a:pt x="12409" y="28229"/>
                    </a:cubicBezTo>
                    <a:cubicBezTo>
                      <a:pt x="13285" y="27790"/>
                      <a:pt x="13475" y="26714"/>
                      <a:pt x="14465" y="26369"/>
                    </a:cubicBezTo>
                    <a:cubicBezTo>
                      <a:pt x="14932" y="26207"/>
                      <a:pt x="15144" y="25700"/>
                      <a:pt x="15451" y="25337"/>
                    </a:cubicBezTo>
                    <a:cubicBezTo>
                      <a:pt x="15790" y="24937"/>
                      <a:pt x="15590" y="24571"/>
                      <a:pt x="15741" y="24211"/>
                    </a:cubicBezTo>
                    <a:cubicBezTo>
                      <a:pt x="16105" y="23345"/>
                      <a:pt x="15728" y="22386"/>
                      <a:pt x="16034" y="21438"/>
                    </a:cubicBezTo>
                    <a:cubicBezTo>
                      <a:pt x="16234" y="20820"/>
                      <a:pt x="16098" y="19992"/>
                      <a:pt x="16144" y="19290"/>
                    </a:cubicBezTo>
                    <a:cubicBezTo>
                      <a:pt x="16253" y="17646"/>
                      <a:pt x="16445" y="16012"/>
                      <a:pt x="17345" y="14470"/>
                    </a:cubicBezTo>
                    <a:cubicBezTo>
                      <a:pt x="18005" y="13335"/>
                      <a:pt x="18406" y="12014"/>
                      <a:pt x="18615" y="10678"/>
                    </a:cubicBezTo>
                    <a:cubicBezTo>
                      <a:pt x="18769" y="9693"/>
                      <a:pt x="18669" y="8729"/>
                      <a:pt x="18612" y="7748"/>
                    </a:cubicBezTo>
                    <a:cubicBezTo>
                      <a:pt x="18560" y="6823"/>
                      <a:pt x="17769" y="6191"/>
                      <a:pt x="17702" y="5316"/>
                    </a:cubicBezTo>
                    <a:cubicBezTo>
                      <a:pt x="17633" y="4415"/>
                      <a:pt x="16945" y="3825"/>
                      <a:pt x="16469" y="3172"/>
                    </a:cubicBezTo>
                    <a:cubicBezTo>
                      <a:pt x="16146" y="2728"/>
                      <a:pt x="15761" y="2170"/>
                      <a:pt x="15211" y="1922"/>
                    </a:cubicBezTo>
                    <a:cubicBezTo>
                      <a:pt x="14415" y="1559"/>
                      <a:pt x="13771" y="997"/>
                      <a:pt x="12917" y="677"/>
                    </a:cubicBezTo>
                    <a:cubicBezTo>
                      <a:pt x="11868" y="284"/>
                      <a:pt x="10836" y="62"/>
                      <a:pt x="9752" y="62"/>
                    </a:cubicBezTo>
                    <a:cubicBezTo>
                      <a:pt x="9722" y="62"/>
                      <a:pt x="9692" y="62"/>
                      <a:pt x="9663" y="62"/>
                    </a:cubicBezTo>
                    <a:cubicBezTo>
                      <a:pt x="9649" y="63"/>
                      <a:pt x="9635" y="63"/>
                      <a:pt x="9621" y="63"/>
                    </a:cubicBezTo>
                    <a:cubicBezTo>
                      <a:pt x="9223" y="63"/>
                      <a:pt x="8808" y="0"/>
                      <a:pt x="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6"/>
              <p:cNvSpPr/>
              <p:nvPr/>
            </p:nvSpPr>
            <p:spPr>
              <a:xfrm>
                <a:off x="6036258" y="736150"/>
                <a:ext cx="72032" cy="105239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4776" extrusionOk="0">
                    <a:moveTo>
                      <a:pt x="2562" y="1"/>
                    </a:moveTo>
                    <a:cubicBezTo>
                      <a:pt x="2367" y="1"/>
                      <a:pt x="2174" y="90"/>
                      <a:pt x="2048" y="283"/>
                    </a:cubicBezTo>
                    <a:cubicBezTo>
                      <a:pt x="1541" y="1059"/>
                      <a:pt x="1093" y="1870"/>
                      <a:pt x="640" y="2675"/>
                    </a:cubicBezTo>
                    <a:cubicBezTo>
                      <a:pt x="397" y="3107"/>
                      <a:pt x="192" y="3559"/>
                      <a:pt x="51" y="3841"/>
                    </a:cubicBezTo>
                    <a:cubicBezTo>
                      <a:pt x="1" y="4323"/>
                      <a:pt x="115" y="4585"/>
                      <a:pt x="384" y="4726"/>
                    </a:cubicBezTo>
                    <a:cubicBezTo>
                      <a:pt x="452" y="4761"/>
                      <a:pt x="518" y="4776"/>
                      <a:pt x="581" y="4776"/>
                    </a:cubicBezTo>
                    <a:cubicBezTo>
                      <a:pt x="784" y="4776"/>
                      <a:pt x="959" y="4622"/>
                      <a:pt x="1076" y="4488"/>
                    </a:cubicBezTo>
                    <a:cubicBezTo>
                      <a:pt x="2077" y="3338"/>
                      <a:pt x="2681" y="1988"/>
                      <a:pt x="3211" y="600"/>
                    </a:cubicBezTo>
                    <a:cubicBezTo>
                      <a:pt x="3269" y="446"/>
                      <a:pt x="3202" y="411"/>
                      <a:pt x="3129" y="306"/>
                    </a:cubicBezTo>
                    <a:cubicBezTo>
                      <a:pt x="2995" y="109"/>
                      <a:pt x="2777" y="1"/>
                      <a:pt x="25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6"/>
              <p:cNvSpPr/>
              <p:nvPr/>
            </p:nvSpPr>
            <p:spPr>
              <a:xfrm>
                <a:off x="5705349" y="1260012"/>
                <a:ext cx="64761" cy="95103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4316" extrusionOk="0">
                    <a:moveTo>
                      <a:pt x="1812" y="1"/>
                    </a:moveTo>
                    <a:cubicBezTo>
                      <a:pt x="1546" y="1"/>
                      <a:pt x="1316" y="57"/>
                      <a:pt x="1232" y="252"/>
                    </a:cubicBezTo>
                    <a:cubicBezTo>
                      <a:pt x="810" y="1230"/>
                      <a:pt x="161" y="2156"/>
                      <a:pt x="165" y="3308"/>
                    </a:cubicBezTo>
                    <a:cubicBezTo>
                      <a:pt x="0" y="3790"/>
                      <a:pt x="392" y="4123"/>
                      <a:pt x="745" y="4286"/>
                    </a:cubicBezTo>
                    <a:cubicBezTo>
                      <a:pt x="789" y="4306"/>
                      <a:pt x="831" y="4316"/>
                      <a:pt x="871" y="4316"/>
                    </a:cubicBezTo>
                    <a:cubicBezTo>
                      <a:pt x="1112" y="4316"/>
                      <a:pt x="1264" y="3968"/>
                      <a:pt x="1373" y="3745"/>
                    </a:cubicBezTo>
                    <a:cubicBezTo>
                      <a:pt x="1861" y="2740"/>
                      <a:pt x="2336" y="1729"/>
                      <a:pt x="2793" y="710"/>
                    </a:cubicBezTo>
                    <a:cubicBezTo>
                      <a:pt x="2895" y="482"/>
                      <a:pt x="2939" y="129"/>
                      <a:pt x="2599" y="85"/>
                    </a:cubicBezTo>
                    <a:cubicBezTo>
                      <a:pt x="2369" y="54"/>
                      <a:pt x="2073" y="1"/>
                      <a:pt x="18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6"/>
              <p:cNvSpPr/>
              <p:nvPr/>
            </p:nvSpPr>
            <p:spPr>
              <a:xfrm>
                <a:off x="5626136" y="1195165"/>
                <a:ext cx="105327" cy="62932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2856" extrusionOk="0">
                    <a:moveTo>
                      <a:pt x="3868" y="1"/>
                    </a:moveTo>
                    <a:cubicBezTo>
                      <a:pt x="3806" y="1"/>
                      <a:pt x="3732" y="11"/>
                      <a:pt x="3644" y="35"/>
                    </a:cubicBezTo>
                    <a:cubicBezTo>
                      <a:pt x="2472" y="349"/>
                      <a:pt x="1563" y="1052"/>
                      <a:pt x="557" y="1620"/>
                    </a:cubicBezTo>
                    <a:cubicBezTo>
                      <a:pt x="153" y="1848"/>
                      <a:pt x="0" y="2235"/>
                      <a:pt x="76" y="2558"/>
                    </a:cubicBezTo>
                    <a:cubicBezTo>
                      <a:pt x="147" y="2856"/>
                      <a:pt x="644" y="2673"/>
                      <a:pt x="911" y="2790"/>
                    </a:cubicBezTo>
                    <a:cubicBezTo>
                      <a:pt x="956" y="2790"/>
                      <a:pt x="996" y="2795"/>
                      <a:pt x="1032" y="2795"/>
                    </a:cubicBezTo>
                    <a:cubicBezTo>
                      <a:pt x="1051" y="2795"/>
                      <a:pt x="1069" y="2793"/>
                      <a:pt x="1087" y="2789"/>
                    </a:cubicBezTo>
                    <a:cubicBezTo>
                      <a:pt x="2298" y="2461"/>
                      <a:pt x="3350" y="1824"/>
                      <a:pt x="4392" y="1184"/>
                    </a:cubicBezTo>
                    <a:cubicBezTo>
                      <a:pt x="4505" y="1115"/>
                      <a:pt x="4780" y="769"/>
                      <a:pt x="4463" y="617"/>
                    </a:cubicBezTo>
                    <a:cubicBezTo>
                      <a:pt x="4191" y="487"/>
                      <a:pt x="4294" y="1"/>
                      <a:pt x="38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6"/>
              <p:cNvSpPr/>
              <p:nvPr/>
            </p:nvSpPr>
            <p:spPr>
              <a:xfrm>
                <a:off x="6094031" y="797251"/>
                <a:ext cx="81331" cy="66766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3030" extrusionOk="0">
                    <a:moveTo>
                      <a:pt x="2671" y="0"/>
                    </a:moveTo>
                    <a:cubicBezTo>
                      <a:pt x="2565" y="0"/>
                      <a:pt x="2461" y="30"/>
                      <a:pt x="2365" y="103"/>
                    </a:cubicBezTo>
                    <a:cubicBezTo>
                      <a:pt x="1566" y="706"/>
                      <a:pt x="642" y="1219"/>
                      <a:pt x="228" y="2196"/>
                    </a:cubicBezTo>
                    <a:cubicBezTo>
                      <a:pt x="0" y="2734"/>
                      <a:pt x="174" y="3028"/>
                      <a:pt x="886" y="3028"/>
                    </a:cubicBezTo>
                    <a:cubicBezTo>
                      <a:pt x="889" y="3028"/>
                      <a:pt x="892" y="3028"/>
                      <a:pt x="894" y="3028"/>
                    </a:cubicBezTo>
                    <a:cubicBezTo>
                      <a:pt x="905" y="3029"/>
                      <a:pt x="915" y="3029"/>
                      <a:pt x="926" y="3029"/>
                    </a:cubicBezTo>
                    <a:cubicBezTo>
                      <a:pt x="1070" y="3029"/>
                      <a:pt x="1241" y="2912"/>
                      <a:pt x="1425" y="2779"/>
                    </a:cubicBezTo>
                    <a:cubicBezTo>
                      <a:pt x="2107" y="2282"/>
                      <a:pt x="2776" y="1812"/>
                      <a:pt x="3196" y="1039"/>
                    </a:cubicBezTo>
                    <a:cubicBezTo>
                      <a:pt x="3300" y="848"/>
                      <a:pt x="3690" y="531"/>
                      <a:pt x="3532" y="416"/>
                    </a:cubicBezTo>
                    <a:cubicBezTo>
                      <a:pt x="3302" y="247"/>
                      <a:pt x="2976" y="0"/>
                      <a:pt x="26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6122411" y="874811"/>
                <a:ext cx="97417" cy="47574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2159" extrusionOk="0">
                    <a:moveTo>
                      <a:pt x="3448" y="22"/>
                    </a:moveTo>
                    <a:cubicBezTo>
                      <a:pt x="2570" y="369"/>
                      <a:pt x="1665" y="670"/>
                      <a:pt x="826" y="1088"/>
                    </a:cubicBezTo>
                    <a:cubicBezTo>
                      <a:pt x="577" y="1212"/>
                      <a:pt x="0" y="1410"/>
                      <a:pt x="212" y="1829"/>
                    </a:cubicBezTo>
                    <a:cubicBezTo>
                      <a:pt x="343" y="2089"/>
                      <a:pt x="573" y="2159"/>
                      <a:pt x="835" y="2159"/>
                    </a:cubicBezTo>
                    <a:cubicBezTo>
                      <a:pt x="1019" y="2159"/>
                      <a:pt x="1219" y="2124"/>
                      <a:pt x="1412" y="2096"/>
                    </a:cubicBezTo>
                    <a:cubicBezTo>
                      <a:pt x="2279" y="1971"/>
                      <a:pt x="3005" y="1513"/>
                      <a:pt x="3817" y="1286"/>
                    </a:cubicBezTo>
                    <a:cubicBezTo>
                      <a:pt x="4421" y="1118"/>
                      <a:pt x="4163" y="822"/>
                      <a:pt x="4146" y="493"/>
                    </a:cubicBezTo>
                    <a:cubicBezTo>
                      <a:pt x="4121" y="1"/>
                      <a:pt x="3813" y="79"/>
                      <a:pt x="3448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1" name="Google Shape;851;p36"/>
          <p:cNvSpPr/>
          <p:nvPr/>
        </p:nvSpPr>
        <p:spPr>
          <a:xfrm>
            <a:off x="1288850" y="88325"/>
            <a:ext cx="3664678" cy="1222539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1789" y="1291"/>
                </a:moveTo>
                <a:cubicBezTo>
                  <a:pt x="31974" y="1291"/>
                  <a:pt x="32159" y="1291"/>
                  <a:pt x="32343" y="1293"/>
                </a:cubicBezTo>
                <a:cubicBezTo>
                  <a:pt x="33959" y="1309"/>
                  <a:pt x="35586" y="1386"/>
                  <a:pt x="37170" y="1726"/>
                </a:cubicBezTo>
                <a:cubicBezTo>
                  <a:pt x="37989" y="1901"/>
                  <a:pt x="38650" y="2440"/>
                  <a:pt x="39116" y="3162"/>
                </a:cubicBezTo>
                <a:cubicBezTo>
                  <a:pt x="40148" y="4757"/>
                  <a:pt x="40208" y="6161"/>
                  <a:pt x="40214" y="7773"/>
                </a:cubicBezTo>
                <a:cubicBezTo>
                  <a:pt x="40214" y="8849"/>
                  <a:pt x="40393" y="9964"/>
                  <a:pt x="40164" y="10987"/>
                </a:cubicBezTo>
                <a:cubicBezTo>
                  <a:pt x="39940" y="11993"/>
                  <a:pt x="40151" y="13111"/>
                  <a:pt x="39513" y="14010"/>
                </a:cubicBezTo>
                <a:cubicBezTo>
                  <a:pt x="38667" y="15207"/>
                  <a:pt x="37409" y="15600"/>
                  <a:pt x="36022" y="15741"/>
                </a:cubicBezTo>
                <a:cubicBezTo>
                  <a:pt x="34725" y="15871"/>
                  <a:pt x="33416" y="15788"/>
                  <a:pt x="32122" y="16087"/>
                </a:cubicBezTo>
                <a:cubicBezTo>
                  <a:pt x="31980" y="16120"/>
                  <a:pt x="31827" y="16129"/>
                  <a:pt x="31668" y="16129"/>
                </a:cubicBezTo>
                <a:cubicBezTo>
                  <a:pt x="31493" y="16129"/>
                  <a:pt x="31310" y="16118"/>
                  <a:pt x="31129" y="16118"/>
                </a:cubicBezTo>
                <a:cubicBezTo>
                  <a:pt x="30994" y="16118"/>
                  <a:pt x="30860" y="16124"/>
                  <a:pt x="30729" y="16144"/>
                </a:cubicBezTo>
                <a:cubicBezTo>
                  <a:pt x="30311" y="16207"/>
                  <a:pt x="29948" y="16542"/>
                  <a:pt x="29523" y="16542"/>
                </a:cubicBezTo>
                <a:cubicBezTo>
                  <a:pt x="29426" y="16542"/>
                  <a:pt x="29326" y="16524"/>
                  <a:pt x="29221" y="16482"/>
                </a:cubicBezTo>
                <a:cubicBezTo>
                  <a:pt x="28967" y="16379"/>
                  <a:pt x="28715" y="16344"/>
                  <a:pt x="28465" y="16344"/>
                </a:cubicBezTo>
                <a:cubicBezTo>
                  <a:pt x="28082" y="16344"/>
                  <a:pt x="27700" y="16427"/>
                  <a:pt x="27312" y="16479"/>
                </a:cubicBezTo>
                <a:cubicBezTo>
                  <a:pt x="26701" y="16562"/>
                  <a:pt x="26078" y="16669"/>
                  <a:pt x="25466" y="16669"/>
                </a:cubicBezTo>
                <a:cubicBezTo>
                  <a:pt x="25330" y="16669"/>
                  <a:pt x="25194" y="16664"/>
                  <a:pt x="25059" y="16652"/>
                </a:cubicBezTo>
                <a:cubicBezTo>
                  <a:pt x="24942" y="16641"/>
                  <a:pt x="24826" y="16637"/>
                  <a:pt x="24710" y="16637"/>
                </a:cubicBezTo>
                <a:cubicBezTo>
                  <a:pt x="24140" y="16637"/>
                  <a:pt x="23584" y="16742"/>
                  <a:pt x="23016" y="16742"/>
                </a:cubicBezTo>
                <a:cubicBezTo>
                  <a:pt x="22981" y="16742"/>
                  <a:pt x="22947" y="16742"/>
                  <a:pt x="22912" y="16741"/>
                </a:cubicBezTo>
                <a:cubicBezTo>
                  <a:pt x="22534" y="16732"/>
                  <a:pt x="22150" y="16709"/>
                  <a:pt x="21768" y="16709"/>
                </a:cubicBezTo>
                <a:cubicBezTo>
                  <a:pt x="21114" y="16709"/>
                  <a:pt x="20463" y="16775"/>
                  <a:pt x="19847" y="17083"/>
                </a:cubicBezTo>
                <a:cubicBezTo>
                  <a:pt x="19808" y="17102"/>
                  <a:pt x="19773" y="17110"/>
                  <a:pt x="19741" y="17110"/>
                </a:cubicBezTo>
                <a:cubicBezTo>
                  <a:pt x="19686" y="17110"/>
                  <a:pt x="19643" y="17084"/>
                  <a:pt x="19618" y="17040"/>
                </a:cubicBezTo>
                <a:cubicBezTo>
                  <a:pt x="19526" y="16877"/>
                  <a:pt x="19419" y="16829"/>
                  <a:pt x="19309" y="16829"/>
                </a:cubicBezTo>
                <a:cubicBezTo>
                  <a:pt x="19150" y="16829"/>
                  <a:pt x="18983" y="16929"/>
                  <a:pt x="18840" y="16929"/>
                </a:cubicBezTo>
                <a:cubicBezTo>
                  <a:pt x="18818" y="16929"/>
                  <a:pt x="18797" y="16927"/>
                  <a:pt x="18777" y="16921"/>
                </a:cubicBezTo>
                <a:cubicBezTo>
                  <a:pt x="18579" y="16871"/>
                  <a:pt x="18381" y="16855"/>
                  <a:pt x="18181" y="16855"/>
                </a:cubicBezTo>
                <a:cubicBezTo>
                  <a:pt x="17779" y="16855"/>
                  <a:pt x="17374" y="16923"/>
                  <a:pt x="16974" y="16923"/>
                </a:cubicBezTo>
                <a:cubicBezTo>
                  <a:pt x="16675" y="16923"/>
                  <a:pt x="16379" y="16885"/>
                  <a:pt x="16090" y="16751"/>
                </a:cubicBezTo>
                <a:cubicBezTo>
                  <a:pt x="15987" y="16702"/>
                  <a:pt x="15883" y="16685"/>
                  <a:pt x="15780" y="16685"/>
                </a:cubicBezTo>
                <a:cubicBezTo>
                  <a:pt x="15539" y="16685"/>
                  <a:pt x="15297" y="16777"/>
                  <a:pt x="15051" y="16777"/>
                </a:cubicBezTo>
                <a:cubicBezTo>
                  <a:pt x="15036" y="16777"/>
                  <a:pt x="15021" y="16777"/>
                  <a:pt x="15007" y="16776"/>
                </a:cubicBezTo>
                <a:cubicBezTo>
                  <a:pt x="13871" y="16721"/>
                  <a:pt x="12734" y="16616"/>
                  <a:pt x="11596" y="16599"/>
                </a:cubicBezTo>
                <a:cubicBezTo>
                  <a:pt x="11446" y="16597"/>
                  <a:pt x="11273" y="16587"/>
                  <a:pt x="11107" y="16587"/>
                </a:cubicBezTo>
                <a:cubicBezTo>
                  <a:pt x="10878" y="16587"/>
                  <a:pt x="10659" y="16606"/>
                  <a:pt x="10524" y="16693"/>
                </a:cubicBezTo>
                <a:cubicBezTo>
                  <a:pt x="10408" y="16767"/>
                  <a:pt x="10300" y="16795"/>
                  <a:pt x="10197" y="16795"/>
                </a:cubicBezTo>
                <a:cubicBezTo>
                  <a:pt x="9896" y="16795"/>
                  <a:pt x="9641" y="16556"/>
                  <a:pt x="9366" y="16556"/>
                </a:cubicBezTo>
                <a:cubicBezTo>
                  <a:pt x="9302" y="16556"/>
                  <a:pt x="9237" y="16569"/>
                  <a:pt x="9169" y="16602"/>
                </a:cubicBezTo>
                <a:cubicBezTo>
                  <a:pt x="9140" y="16450"/>
                  <a:pt x="9085" y="16409"/>
                  <a:pt x="9017" y="16409"/>
                </a:cubicBezTo>
                <a:cubicBezTo>
                  <a:pt x="8938" y="16409"/>
                  <a:pt x="8841" y="16464"/>
                  <a:pt x="8747" y="16464"/>
                </a:cubicBezTo>
                <a:cubicBezTo>
                  <a:pt x="8743" y="16464"/>
                  <a:pt x="8738" y="16464"/>
                  <a:pt x="8733" y="16464"/>
                </a:cubicBezTo>
                <a:cubicBezTo>
                  <a:pt x="8714" y="16462"/>
                  <a:pt x="8695" y="16462"/>
                  <a:pt x="8676" y="16462"/>
                </a:cubicBezTo>
                <a:cubicBezTo>
                  <a:pt x="8438" y="16462"/>
                  <a:pt x="8183" y="16543"/>
                  <a:pt x="7941" y="16543"/>
                </a:cubicBezTo>
                <a:cubicBezTo>
                  <a:pt x="7720" y="16543"/>
                  <a:pt x="7511" y="16475"/>
                  <a:pt x="7337" y="16218"/>
                </a:cubicBezTo>
                <a:cubicBezTo>
                  <a:pt x="7322" y="16195"/>
                  <a:pt x="7270" y="16183"/>
                  <a:pt x="7221" y="16183"/>
                </a:cubicBezTo>
                <a:cubicBezTo>
                  <a:pt x="7194" y="16183"/>
                  <a:pt x="7168" y="16186"/>
                  <a:pt x="7149" y="16194"/>
                </a:cubicBezTo>
                <a:cubicBezTo>
                  <a:pt x="6932" y="16278"/>
                  <a:pt x="6721" y="16312"/>
                  <a:pt x="6514" y="16312"/>
                </a:cubicBezTo>
                <a:cubicBezTo>
                  <a:pt x="6050" y="16312"/>
                  <a:pt x="5608" y="16138"/>
                  <a:pt x="5162" y="15959"/>
                </a:cubicBezTo>
                <a:cubicBezTo>
                  <a:pt x="5025" y="15904"/>
                  <a:pt x="4862" y="15862"/>
                  <a:pt x="4711" y="15862"/>
                </a:cubicBezTo>
                <a:cubicBezTo>
                  <a:pt x="4664" y="15862"/>
                  <a:pt x="4618" y="15866"/>
                  <a:pt x="4575" y="15875"/>
                </a:cubicBezTo>
                <a:cubicBezTo>
                  <a:pt x="4445" y="15902"/>
                  <a:pt x="4324" y="15915"/>
                  <a:pt x="4211" y="15915"/>
                </a:cubicBezTo>
                <a:cubicBezTo>
                  <a:pt x="3396" y="15915"/>
                  <a:pt x="3006" y="15252"/>
                  <a:pt x="2470" y="14678"/>
                </a:cubicBezTo>
                <a:cubicBezTo>
                  <a:pt x="1414" y="13545"/>
                  <a:pt x="1477" y="12151"/>
                  <a:pt x="1224" y="10801"/>
                </a:cubicBezTo>
                <a:cubicBezTo>
                  <a:pt x="1009" y="9647"/>
                  <a:pt x="1240" y="8565"/>
                  <a:pt x="1383" y="7443"/>
                </a:cubicBezTo>
                <a:cubicBezTo>
                  <a:pt x="1468" y="6768"/>
                  <a:pt x="1515" y="6107"/>
                  <a:pt x="1720" y="5447"/>
                </a:cubicBezTo>
                <a:cubicBezTo>
                  <a:pt x="2026" y="4460"/>
                  <a:pt x="2603" y="3787"/>
                  <a:pt x="3489" y="3230"/>
                </a:cubicBezTo>
                <a:cubicBezTo>
                  <a:pt x="4713" y="2462"/>
                  <a:pt x="6001" y="2368"/>
                  <a:pt x="7377" y="2307"/>
                </a:cubicBezTo>
                <a:cubicBezTo>
                  <a:pt x="7843" y="2286"/>
                  <a:pt x="8402" y="2179"/>
                  <a:pt x="8910" y="2065"/>
                </a:cubicBezTo>
                <a:cubicBezTo>
                  <a:pt x="9991" y="1823"/>
                  <a:pt x="11114" y="1755"/>
                  <a:pt x="12224" y="1658"/>
                </a:cubicBezTo>
                <a:cubicBezTo>
                  <a:pt x="13237" y="1571"/>
                  <a:pt x="14284" y="1673"/>
                  <a:pt x="15269" y="1546"/>
                </a:cubicBezTo>
                <a:cubicBezTo>
                  <a:pt x="16647" y="1368"/>
                  <a:pt x="18024" y="1558"/>
                  <a:pt x="19406" y="1337"/>
                </a:cubicBezTo>
                <a:cubicBezTo>
                  <a:pt x="19586" y="1308"/>
                  <a:pt x="19778" y="1298"/>
                  <a:pt x="19978" y="1298"/>
                </a:cubicBezTo>
                <a:cubicBezTo>
                  <a:pt x="20455" y="1298"/>
                  <a:pt x="20972" y="1359"/>
                  <a:pt x="21455" y="1382"/>
                </a:cubicBezTo>
                <a:cubicBezTo>
                  <a:pt x="22531" y="1436"/>
                  <a:pt x="23610" y="1468"/>
                  <a:pt x="24688" y="1468"/>
                </a:cubicBezTo>
                <a:cubicBezTo>
                  <a:pt x="25296" y="1468"/>
                  <a:pt x="25903" y="1458"/>
                  <a:pt x="26510" y="1435"/>
                </a:cubicBezTo>
                <a:cubicBezTo>
                  <a:pt x="28269" y="1370"/>
                  <a:pt x="30029" y="1291"/>
                  <a:pt x="31789" y="1291"/>
                </a:cubicBezTo>
                <a:close/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2" name="Google Shape;852;p36"/>
          <p:cNvGrpSpPr/>
          <p:nvPr/>
        </p:nvGrpSpPr>
        <p:grpSpPr>
          <a:xfrm>
            <a:off x="6719318" y="4260107"/>
            <a:ext cx="525732" cy="423410"/>
            <a:chOff x="3315130" y="2820748"/>
            <a:chExt cx="525732" cy="423410"/>
          </a:xfrm>
        </p:grpSpPr>
        <p:sp>
          <p:nvSpPr>
            <p:cNvPr id="853" name="Google Shape;853;p36"/>
            <p:cNvSpPr/>
            <p:nvPr/>
          </p:nvSpPr>
          <p:spPr>
            <a:xfrm>
              <a:off x="3506756" y="2920947"/>
              <a:ext cx="18389" cy="212874"/>
            </a:xfrm>
            <a:custGeom>
              <a:avLst/>
              <a:gdLst/>
              <a:ahLst/>
              <a:cxnLst/>
              <a:rect l="l" t="t" r="r" b="b"/>
              <a:pathLst>
                <a:path w="849" h="9828" extrusionOk="0">
                  <a:moveTo>
                    <a:pt x="363" y="1"/>
                  </a:moveTo>
                  <a:cubicBezTo>
                    <a:pt x="210" y="1"/>
                    <a:pt x="64" y="121"/>
                    <a:pt x="135" y="304"/>
                  </a:cubicBezTo>
                  <a:cubicBezTo>
                    <a:pt x="381" y="931"/>
                    <a:pt x="227" y="1600"/>
                    <a:pt x="199" y="2256"/>
                  </a:cubicBezTo>
                  <a:cubicBezTo>
                    <a:pt x="168" y="3030"/>
                    <a:pt x="185" y="3800"/>
                    <a:pt x="127" y="4573"/>
                  </a:cubicBezTo>
                  <a:cubicBezTo>
                    <a:pt x="1" y="6236"/>
                    <a:pt x="249" y="7918"/>
                    <a:pt x="199" y="9584"/>
                  </a:cubicBezTo>
                  <a:cubicBezTo>
                    <a:pt x="195" y="9747"/>
                    <a:pt x="315" y="9828"/>
                    <a:pt x="438" y="9828"/>
                  </a:cubicBezTo>
                  <a:cubicBezTo>
                    <a:pt x="561" y="9828"/>
                    <a:pt x="687" y="9746"/>
                    <a:pt x="692" y="9584"/>
                  </a:cubicBezTo>
                  <a:cubicBezTo>
                    <a:pt x="746" y="7778"/>
                    <a:pt x="513" y="5972"/>
                    <a:pt x="650" y="4168"/>
                  </a:cubicBezTo>
                  <a:cubicBezTo>
                    <a:pt x="706" y="3441"/>
                    <a:pt x="673" y="2711"/>
                    <a:pt x="704" y="1983"/>
                  </a:cubicBezTo>
                  <a:cubicBezTo>
                    <a:pt x="730" y="1348"/>
                    <a:pt x="848" y="776"/>
                    <a:pt x="610" y="169"/>
                  </a:cubicBezTo>
                  <a:cubicBezTo>
                    <a:pt x="564" y="52"/>
                    <a:pt x="462" y="1"/>
                    <a:pt x="363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3510698" y="3029356"/>
              <a:ext cx="175013" cy="109773"/>
            </a:xfrm>
            <a:custGeom>
              <a:avLst/>
              <a:gdLst/>
              <a:ahLst/>
              <a:cxnLst/>
              <a:rect l="l" t="t" r="r" b="b"/>
              <a:pathLst>
                <a:path w="8080" h="5068" extrusionOk="0">
                  <a:moveTo>
                    <a:pt x="7699" y="1"/>
                  </a:moveTo>
                  <a:cubicBezTo>
                    <a:pt x="7644" y="1"/>
                    <a:pt x="7588" y="19"/>
                    <a:pt x="7537" y="63"/>
                  </a:cubicBezTo>
                  <a:cubicBezTo>
                    <a:pt x="5346" y="1920"/>
                    <a:pt x="2530" y="2886"/>
                    <a:pt x="212" y="4585"/>
                  </a:cubicBezTo>
                  <a:cubicBezTo>
                    <a:pt x="1" y="4741"/>
                    <a:pt x="132" y="5068"/>
                    <a:pt x="331" y="5068"/>
                  </a:cubicBezTo>
                  <a:cubicBezTo>
                    <a:pt x="372" y="5068"/>
                    <a:pt x="416" y="5054"/>
                    <a:pt x="461" y="5021"/>
                  </a:cubicBezTo>
                  <a:cubicBezTo>
                    <a:pt x="2815" y="3295"/>
                    <a:pt x="5657" y="2308"/>
                    <a:pt x="7887" y="420"/>
                  </a:cubicBezTo>
                  <a:cubicBezTo>
                    <a:pt x="8079" y="257"/>
                    <a:pt x="7902" y="1"/>
                    <a:pt x="769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3507016" y="2917503"/>
              <a:ext cx="174948" cy="116163"/>
            </a:xfrm>
            <a:custGeom>
              <a:avLst/>
              <a:gdLst/>
              <a:ahLst/>
              <a:cxnLst/>
              <a:rect l="l" t="t" r="r" b="b"/>
              <a:pathLst>
                <a:path w="8077" h="5363" extrusionOk="0">
                  <a:moveTo>
                    <a:pt x="7992" y="4865"/>
                  </a:moveTo>
                  <a:cubicBezTo>
                    <a:pt x="7994" y="4865"/>
                    <a:pt x="7996" y="4865"/>
                    <a:pt x="7999" y="4865"/>
                  </a:cubicBezTo>
                  <a:cubicBezTo>
                    <a:pt x="8003" y="4865"/>
                    <a:pt x="8008" y="4865"/>
                    <a:pt x="8012" y="4865"/>
                  </a:cubicBezTo>
                  <a:close/>
                  <a:moveTo>
                    <a:pt x="372" y="1"/>
                  </a:moveTo>
                  <a:cubicBezTo>
                    <a:pt x="174" y="1"/>
                    <a:pt x="0" y="256"/>
                    <a:pt x="186" y="425"/>
                  </a:cubicBezTo>
                  <a:cubicBezTo>
                    <a:pt x="1223" y="1363"/>
                    <a:pt x="2577" y="2016"/>
                    <a:pt x="3742" y="2782"/>
                  </a:cubicBezTo>
                  <a:cubicBezTo>
                    <a:pt x="5016" y="3622"/>
                    <a:pt x="6293" y="4707"/>
                    <a:pt x="7684" y="5325"/>
                  </a:cubicBezTo>
                  <a:cubicBezTo>
                    <a:pt x="7684" y="5324"/>
                    <a:pt x="7684" y="5324"/>
                    <a:pt x="7684" y="5324"/>
                  </a:cubicBezTo>
                  <a:lnTo>
                    <a:pt x="7684" y="5324"/>
                  </a:lnTo>
                  <a:cubicBezTo>
                    <a:pt x="7727" y="5349"/>
                    <a:pt x="7776" y="5363"/>
                    <a:pt x="7824" y="5363"/>
                  </a:cubicBezTo>
                  <a:cubicBezTo>
                    <a:pt x="7899" y="5363"/>
                    <a:pt x="7971" y="5327"/>
                    <a:pt x="8012" y="5244"/>
                  </a:cubicBezTo>
                  <a:cubicBezTo>
                    <a:pt x="8015" y="5238"/>
                    <a:pt x="8019" y="5235"/>
                    <a:pt x="8022" y="5229"/>
                  </a:cubicBezTo>
                  <a:cubicBezTo>
                    <a:pt x="8076" y="5118"/>
                    <a:pt x="8062" y="4944"/>
                    <a:pt x="7933" y="4887"/>
                  </a:cubicBezTo>
                  <a:cubicBezTo>
                    <a:pt x="7917" y="4879"/>
                    <a:pt x="7900" y="4872"/>
                    <a:pt x="7884" y="4865"/>
                  </a:cubicBezTo>
                  <a:lnTo>
                    <a:pt x="7992" y="4865"/>
                  </a:lnTo>
                  <a:cubicBezTo>
                    <a:pt x="7977" y="4864"/>
                    <a:pt x="7963" y="4859"/>
                    <a:pt x="7948" y="4838"/>
                  </a:cubicBezTo>
                  <a:cubicBezTo>
                    <a:pt x="7897" y="4763"/>
                    <a:pt x="7827" y="4733"/>
                    <a:pt x="7756" y="4733"/>
                  </a:cubicBezTo>
                  <a:cubicBezTo>
                    <a:pt x="7721" y="4733"/>
                    <a:pt x="7685" y="4740"/>
                    <a:pt x="7652" y="4754"/>
                  </a:cubicBezTo>
                  <a:lnTo>
                    <a:pt x="7652" y="4754"/>
                  </a:lnTo>
                  <a:cubicBezTo>
                    <a:pt x="6483" y="4172"/>
                    <a:pt x="5425" y="3269"/>
                    <a:pt x="4330" y="2566"/>
                  </a:cubicBezTo>
                  <a:cubicBezTo>
                    <a:pt x="3097" y="1772"/>
                    <a:pt x="1623" y="1052"/>
                    <a:pt x="535" y="68"/>
                  </a:cubicBezTo>
                  <a:cubicBezTo>
                    <a:pt x="484" y="21"/>
                    <a:pt x="427" y="1"/>
                    <a:pt x="372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3315130" y="2829022"/>
              <a:ext cx="67601" cy="163858"/>
            </a:xfrm>
            <a:custGeom>
              <a:avLst/>
              <a:gdLst/>
              <a:ahLst/>
              <a:cxnLst/>
              <a:rect l="l" t="t" r="r" b="b"/>
              <a:pathLst>
                <a:path w="3121" h="7565" extrusionOk="0">
                  <a:moveTo>
                    <a:pt x="2818" y="31"/>
                  </a:moveTo>
                  <a:cubicBezTo>
                    <a:pt x="2791" y="31"/>
                    <a:pt x="2761" y="37"/>
                    <a:pt x="2729" y="50"/>
                  </a:cubicBezTo>
                  <a:lnTo>
                    <a:pt x="2728" y="51"/>
                  </a:lnTo>
                  <a:cubicBezTo>
                    <a:pt x="2126" y="294"/>
                    <a:pt x="1238" y="1"/>
                    <a:pt x="721" y="489"/>
                  </a:cubicBezTo>
                  <a:cubicBezTo>
                    <a:pt x="303" y="884"/>
                    <a:pt x="232" y="1373"/>
                    <a:pt x="211" y="1939"/>
                  </a:cubicBezTo>
                  <a:cubicBezTo>
                    <a:pt x="172" y="2982"/>
                    <a:pt x="211" y="4020"/>
                    <a:pt x="211" y="5064"/>
                  </a:cubicBezTo>
                  <a:cubicBezTo>
                    <a:pt x="211" y="5807"/>
                    <a:pt x="0" y="6679"/>
                    <a:pt x="220" y="7390"/>
                  </a:cubicBezTo>
                  <a:cubicBezTo>
                    <a:pt x="257" y="7512"/>
                    <a:pt x="355" y="7565"/>
                    <a:pt x="453" y="7565"/>
                  </a:cubicBezTo>
                  <a:cubicBezTo>
                    <a:pt x="603" y="7565"/>
                    <a:pt x="753" y="7442"/>
                    <a:pt x="695" y="7255"/>
                  </a:cubicBezTo>
                  <a:cubicBezTo>
                    <a:pt x="556" y="6803"/>
                    <a:pt x="704" y="5905"/>
                    <a:pt x="704" y="5423"/>
                  </a:cubicBezTo>
                  <a:cubicBezTo>
                    <a:pt x="704" y="4789"/>
                    <a:pt x="696" y="4155"/>
                    <a:pt x="681" y="3521"/>
                  </a:cubicBezTo>
                  <a:cubicBezTo>
                    <a:pt x="663" y="2828"/>
                    <a:pt x="654" y="2117"/>
                    <a:pt x="744" y="1428"/>
                  </a:cubicBezTo>
                  <a:cubicBezTo>
                    <a:pt x="855" y="587"/>
                    <a:pt x="2289" y="768"/>
                    <a:pt x="2859" y="536"/>
                  </a:cubicBezTo>
                  <a:cubicBezTo>
                    <a:pt x="3120" y="431"/>
                    <a:pt x="3047" y="31"/>
                    <a:pt x="2818" y="3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3317123" y="2980707"/>
              <a:ext cx="42735" cy="252014"/>
            </a:xfrm>
            <a:custGeom>
              <a:avLst/>
              <a:gdLst/>
              <a:ahLst/>
              <a:cxnLst/>
              <a:rect l="l" t="t" r="r" b="b"/>
              <a:pathLst>
                <a:path w="1973" h="11635" extrusionOk="0">
                  <a:moveTo>
                    <a:pt x="299" y="0"/>
                  </a:moveTo>
                  <a:cubicBezTo>
                    <a:pt x="150" y="0"/>
                    <a:pt x="0" y="123"/>
                    <a:pt x="55" y="312"/>
                  </a:cubicBezTo>
                  <a:cubicBezTo>
                    <a:pt x="368" y="1376"/>
                    <a:pt x="103" y="2598"/>
                    <a:pt x="138" y="3700"/>
                  </a:cubicBezTo>
                  <a:cubicBezTo>
                    <a:pt x="178" y="4939"/>
                    <a:pt x="245" y="6178"/>
                    <a:pt x="282" y="7419"/>
                  </a:cubicBezTo>
                  <a:cubicBezTo>
                    <a:pt x="324" y="8841"/>
                    <a:pt x="60" y="10839"/>
                    <a:pt x="1483" y="11604"/>
                  </a:cubicBezTo>
                  <a:cubicBezTo>
                    <a:pt x="1524" y="11625"/>
                    <a:pt x="1563" y="11635"/>
                    <a:pt x="1601" y="11635"/>
                  </a:cubicBezTo>
                  <a:cubicBezTo>
                    <a:pt x="1825" y="11635"/>
                    <a:pt x="1973" y="11297"/>
                    <a:pt x="1732" y="11168"/>
                  </a:cubicBezTo>
                  <a:cubicBezTo>
                    <a:pt x="849" y="10693"/>
                    <a:pt x="941" y="9920"/>
                    <a:pt x="873" y="9029"/>
                  </a:cubicBezTo>
                  <a:cubicBezTo>
                    <a:pt x="792" y="7940"/>
                    <a:pt x="774" y="6854"/>
                    <a:pt x="740" y="5762"/>
                  </a:cubicBezTo>
                  <a:cubicBezTo>
                    <a:pt x="706" y="4696"/>
                    <a:pt x="590" y="3633"/>
                    <a:pt x="621" y="2565"/>
                  </a:cubicBezTo>
                  <a:cubicBezTo>
                    <a:pt x="645" y="1746"/>
                    <a:pt x="765" y="977"/>
                    <a:pt x="531" y="178"/>
                  </a:cubicBezTo>
                  <a:cubicBezTo>
                    <a:pt x="494" y="54"/>
                    <a:pt x="397" y="0"/>
                    <a:pt x="29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3344523" y="3221761"/>
              <a:ext cx="455553" cy="22396"/>
            </a:xfrm>
            <a:custGeom>
              <a:avLst/>
              <a:gdLst/>
              <a:ahLst/>
              <a:cxnLst/>
              <a:rect l="l" t="t" r="r" b="b"/>
              <a:pathLst>
                <a:path w="21032" h="1034" extrusionOk="0">
                  <a:moveTo>
                    <a:pt x="329" y="1"/>
                  </a:moveTo>
                  <a:cubicBezTo>
                    <a:pt x="83" y="1"/>
                    <a:pt x="1" y="413"/>
                    <a:pt x="276" y="501"/>
                  </a:cubicBezTo>
                  <a:cubicBezTo>
                    <a:pt x="1017" y="738"/>
                    <a:pt x="1803" y="766"/>
                    <a:pt x="2592" y="766"/>
                  </a:cubicBezTo>
                  <a:cubicBezTo>
                    <a:pt x="2845" y="766"/>
                    <a:pt x="3099" y="763"/>
                    <a:pt x="3352" y="763"/>
                  </a:cubicBezTo>
                  <a:cubicBezTo>
                    <a:pt x="3687" y="763"/>
                    <a:pt x="4020" y="769"/>
                    <a:pt x="4347" y="793"/>
                  </a:cubicBezTo>
                  <a:cubicBezTo>
                    <a:pt x="6101" y="923"/>
                    <a:pt x="7856" y="1023"/>
                    <a:pt x="9615" y="1032"/>
                  </a:cubicBezTo>
                  <a:cubicBezTo>
                    <a:pt x="9759" y="1033"/>
                    <a:pt x="9903" y="1033"/>
                    <a:pt x="10047" y="1033"/>
                  </a:cubicBezTo>
                  <a:cubicBezTo>
                    <a:pt x="13161" y="1033"/>
                    <a:pt x="16274" y="873"/>
                    <a:pt x="19387" y="873"/>
                  </a:cubicBezTo>
                  <a:cubicBezTo>
                    <a:pt x="19829" y="873"/>
                    <a:pt x="20271" y="876"/>
                    <a:pt x="20713" y="883"/>
                  </a:cubicBezTo>
                  <a:cubicBezTo>
                    <a:pt x="20715" y="883"/>
                    <a:pt x="20717" y="883"/>
                    <a:pt x="20719" y="883"/>
                  </a:cubicBezTo>
                  <a:cubicBezTo>
                    <a:pt x="21032" y="883"/>
                    <a:pt x="21030" y="383"/>
                    <a:pt x="20713" y="378"/>
                  </a:cubicBezTo>
                  <a:cubicBezTo>
                    <a:pt x="20335" y="372"/>
                    <a:pt x="19956" y="369"/>
                    <a:pt x="19578" y="369"/>
                  </a:cubicBezTo>
                  <a:cubicBezTo>
                    <a:pt x="16615" y="369"/>
                    <a:pt x="13654" y="539"/>
                    <a:pt x="10691" y="539"/>
                  </a:cubicBezTo>
                  <a:cubicBezTo>
                    <a:pt x="10619" y="539"/>
                    <a:pt x="10547" y="539"/>
                    <a:pt x="10474" y="539"/>
                  </a:cubicBezTo>
                  <a:cubicBezTo>
                    <a:pt x="8830" y="534"/>
                    <a:pt x="7187" y="479"/>
                    <a:pt x="5548" y="374"/>
                  </a:cubicBezTo>
                  <a:cubicBezTo>
                    <a:pt x="4761" y="322"/>
                    <a:pt x="3975" y="246"/>
                    <a:pt x="3188" y="214"/>
                  </a:cubicBezTo>
                  <a:cubicBezTo>
                    <a:pt x="3043" y="208"/>
                    <a:pt x="2900" y="206"/>
                    <a:pt x="2758" y="206"/>
                  </a:cubicBezTo>
                  <a:cubicBezTo>
                    <a:pt x="2503" y="206"/>
                    <a:pt x="2250" y="212"/>
                    <a:pt x="1999" y="212"/>
                  </a:cubicBezTo>
                  <a:cubicBezTo>
                    <a:pt x="1467" y="212"/>
                    <a:pt x="941" y="185"/>
                    <a:pt x="407" y="14"/>
                  </a:cubicBezTo>
                  <a:cubicBezTo>
                    <a:pt x="380" y="5"/>
                    <a:pt x="354" y="1"/>
                    <a:pt x="329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3785629" y="3196181"/>
              <a:ext cx="55233" cy="47219"/>
            </a:xfrm>
            <a:custGeom>
              <a:avLst/>
              <a:gdLst/>
              <a:ahLst/>
              <a:cxnLst/>
              <a:rect l="l" t="t" r="r" b="b"/>
              <a:pathLst>
                <a:path w="2550" h="2180" extrusionOk="0">
                  <a:moveTo>
                    <a:pt x="2028" y="0"/>
                  </a:moveTo>
                  <a:cubicBezTo>
                    <a:pt x="1878" y="0"/>
                    <a:pt x="1729" y="122"/>
                    <a:pt x="1791" y="308"/>
                  </a:cubicBezTo>
                  <a:cubicBezTo>
                    <a:pt x="1962" y="818"/>
                    <a:pt x="1316" y="1675"/>
                    <a:pt x="752" y="1675"/>
                  </a:cubicBezTo>
                  <a:cubicBezTo>
                    <a:pt x="655" y="1675"/>
                    <a:pt x="561" y="1650"/>
                    <a:pt x="473" y="1594"/>
                  </a:cubicBezTo>
                  <a:cubicBezTo>
                    <a:pt x="430" y="1566"/>
                    <a:pt x="387" y="1554"/>
                    <a:pt x="347" y="1554"/>
                  </a:cubicBezTo>
                  <a:cubicBezTo>
                    <a:pt x="138" y="1554"/>
                    <a:pt x="0" y="1884"/>
                    <a:pt x="226" y="2029"/>
                  </a:cubicBezTo>
                  <a:cubicBezTo>
                    <a:pt x="386" y="2133"/>
                    <a:pt x="559" y="2179"/>
                    <a:pt x="735" y="2179"/>
                  </a:cubicBezTo>
                  <a:cubicBezTo>
                    <a:pt x="1614" y="2179"/>
                    <a:pt x="2550" y="1021"/>
                    <a:pt x="2266" y="175"/>
                  </a:cubicBezTo>
                  <a:cubicBezTo>
                    <a:pt x="2226" y="53"/>
                    <a:pt x="2126" y="0"/>
                    <a:pt x="202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3366659" y="2820748"/>
              <a:ext cx="465473" cy="33205"/>
            </a:xfrm>
            <a:custGeom>
              <a:avLst/>
              <a:gdLst/>
              <a:ahLst/>
              <a:cxnLst/>
              <a:rect l="l" t="t" r="r" b="b"/>
              <a:pathLst>
                <a:path w="21490" h="1533" extrusionOk="0">
                  <a:moveTo>
                    <a:pt x="19341" y="1"/>
                  </a:moveTo>
                  <a:cubicBezTo>
                    <a:pt x="18938" y="1"/>
                    <a:pt x="18520" y="49"/>
                    <a:pt x="18195" y="49"/>
                  </a:cubicBezTo>
                  <a:cubicBezTo>
                    <a:pt x="16230" y="49"/>
                    <a:pt x="14270" y="79"/>
                    <a:pt x="12305" y="156"/>
                  </a:cubicBezTo>
                  <a:cubicBezTo>
                    <a:pt x="10295" y="234"/>
                    <a:pt x="8288" y="275"/>
                    <a:pt x="6277" y="379"/>
                  </a:cubicBezTo>
                  <a:cubicBezTo>
                    <a:pt x="5485" y="419"/>
                    <a:pt x="4693" y="423"/>
                    <a:pt x="3900" y="423"/>
                  </a:cubicBezTo>
                  <a:cubicBezTo>
                    <a:pt x="3724" y="423"/>
                    <a:pt x="3548" y="423"/>
                    <a:pt x="3372" y="423"/>
                  </a:cubicBezTo>
                  <a:cubicBezTo>
                    <a:pt x="2771" y="423"/>
                    <a:pt x="2020" y="550"/>
                    <a:pt x="1334" y="550"/>
                  </a:cubicBezTo>
                  <a:cubicBezTo>
                    <a:pt x="1002" y="550"/>
                    <a:pt x="685" y="520"/>
                    <a:pt x="408" y="433"/>
                  </a:cubicBezTo>
                  <a:cubicBezTo>
                    <a:pt x="380" y="424"/>
                    <a:pt x="355" y="420"/>
                    <a:pt x="330" y="420"/>
                  </a:cubicBezTo>
                  <a:cubicBezTo>
                    <a:pt x="84" y="420"/>
                    <a:pt x="1" y="832"/>
                    <a:pt x="276" y="919"/>
                  </a:cubicBezTo>
                  <a:cubicBezTo>
                    <a:pt x="503" y="991"/>
                    <a:pt x="726" y="1016"/>
                    <a:pt x="951" y="1016"/>
                  </a:cubicBezTo>
                  <a:cubicBezTo>
                    <a:pt x="1236" y="1016"/>
                    <a:pt x="1522" y="976"/>
                    <a:pt x="1818" y="943"/>
                  </a:cubicBezTo>
                  <a:cubicBezTo>
                    <a:pt x="2160" y="905"/>
                    <a:pt x="2509" y="893"/>
                    <a:pt x="2860" y="893"/>
                  </a:cubicBezTo>
                  <a:cubicBezTo>
                    <a:pt x="3459" y="893"/>
                    <a:pt x="4064" y="928"/>
                    <a:pt x="4651" y="928"/>
                  </a:cubicBezTo>
                  <a:cubicBezTo>
                    <a:pt x="6552" y="928"/>
                    <a:pt x="8445" y="718"/>
                    <a:pt x="10346" y="703"/>
                  </a:cubicBezTo>
                  <a:cubicBezTo>
                    <a:pt x="12197" y="689"/>
                    <a:pt x="14044" y="564"/>
                    <a:pt x="15895" y="554"/>
                  </a:cubicBezTo>
                  <a:cubicBezTo>
                    <a:pt x="16193" y="553"/>
                    <a:pt x="16492" y="552"/>
                    <a:pt x="16790" y="552"/>
                  </a:cubicBezTo>
                  <a:cubicBezTo>
                    <a:pt x="17386" y="552"/>
                    <a:pt x="17983" y="554"/>
                    <a:pt x="18579" y="554"/>
                  </a:cubicBezTo>
                  <a:cubicBezTo>
                    <a:pt x="18902" y="554"/>
                    <a:pt x="19223" y="554"/>
                    <a:pt x="19546" y="564"/>
                  </a:cubicBezTo>
                  <a:cubicBezTo>
                    <a:pt x="20236" y="583"/>
                    <a:pt x="20553" y="973"/>
                    <a:pt x="20978" y="1452"/>
                  </a:cubicBezTo>
                  <a:cubicBezTo>
                    <a:pt x="21028" y="1509"/>
                    <a:pt x="21086" y="1532"/>
                    <a:pt x="21142" y="1532"/>
                  </a:cubicBezTo>
                  <a:cubicBezTo>
                    <a:pt x="21324" y="1532"/>
                    <a:pt x="21490" y="1279"/>
                    <a:pt x="21327" y="1095"/>
                  </a:cubicBezTo>
                  <a:cubicBezTo>
                    <a:pt x="20958" y="680"/>
                    <a:pt x="20704" y="351"/>
                    <a:pt x="20196" y="133"/>
                  </a:cubicBezTo>
                  <a:cubicBezTo>
                    <a:pt x="19955" y="30"/>
                    <a:pt x="19653" y="1"/>
                    <a:pt x="19341" y="1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3813093" y="2841282"/>
              <a:ext cx="23783" cy="362199"/>
            </a:xfrm>
            <a:custGeom>
              <a:avLst/>
              <a:gdLst/>
              <a:ahLst/>
              <a:cxnLst/>
              <a:rect l="l" t="t" r="r" b="b"/>
              <a:pathLst>
                <a:path w="1098" h="16722" extrusionOk="0">
                  <a:moveTo>
                    <a:pt x="338" y="0"/>
                  </a:moveTo>
                  <a:cubicBezTo>
                    <a:pt x="171" y="0"/>
                    <a:pt x="0" y="182"/>
                    <a:pt x="109" y="378"/>
                  </a:cubicBezTo>
                  <a:cubicBezTo>
                    <a:pt x="643" y="1339"/>
                    <a:pt x="590" y="2874"/>
                    <a:pt x="585" y="3951"/>
                  </a:cubicBezTo>
                  <a:cubicBezTo>
                    <a:pt x="580" y="5299"/>
                    <a:pt x="508" y="6648"/>
                    <a:pt x="403" y="7992"/>
                  </a:cubicBezTo>
                  <a:cubicBezTo>
                    <a:pt x="180" y="10828"/>
                    <a:pt x="494" y="13640"/>
                    <a:pt x="514" y="16477"/>
                  </a:cubicBezTo>
                  <a:cubicBezTo>
                    <a:pt x="515" y="16640"/>
                    <a:pt x="639" y="16721"/>
                    <a:pt x="762" y="16721"/>
                  </a:cubicBezTo>
                  <a:cubicBezTo>
                    <a:pt x="886" y="16721"/>
                    <a:pt x="1008" y="16640"/>
                    <a:pt x="1007" y="16477"/>
                  </a:cubicBezTo>
                  <a:cubicBezTo>
                    <a:pt x="986" y="13497"/>
                    <a:pt x="694" y="10564"/>
                    <a:pt x="928" y="7584"/>
                  </a:cubicBezTo>
                  <a:cubicBezTo>
                    <a:pt x="1043" y="6117"/>
                    <a:pt x="1097" y="4639"/>
                    <a:pt x="1074" y="3167"/>
                  </a:cubicBezTo>
                  <a:cubicBezTo>
                    <a:pt x="1058" y="2208"/>
                    <a:pt x="1004" y="969"/>
                    <a:pt x="535" y="124"/>
                  </a:cubicBezTo>
                  <a:cubicBezTo>
                    <a:pt x="487" y="36"/>
                    <a:pt x="413" y="0"/>
                    <a:pt x="33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G_84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1094" y="1634448"/>
            <a:ext cx="2530786" cy="2369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7"/>
          <p:cNvSpPr txBox="1">
            <a:spLocks noGrp="1"/>
          </p:cNvSpPr>
          <p:nvPr>
            <p:ph type="title"/>
          </p:nvPr>
        </p:nvSpPr>
        <p:spPr>
          <a:xfrm>
            <a:off x="2479650" y="2128850"/>
            <a:ext cx="4184700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>
                <a:solidFill>
                  <a:srgbClr val="0000FF"/>
                </a:solidFill>
              </a:rPr>
              <a:t>Reading</a:t>
            </a:r>
            <a:endParaRPr sz="79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38"/>
          <p:cNvGrpSpPr/>
          <p:nvPr/>
        </p:nvGrpSpPr>
        <p:grpSpPr>
          <a:xfrm>
            <a:off x="1732854" y="2896082"/>
            <a:ext cx="5082802" cy="629506"/>
            <a:chOff x="3978429" y="2998087"/>
            <a:chExt cx="2224806" cy="629506"/>
          </a:xfrm>
        </p:grpSpPr>
        <p:sp>
          <p:nvSpPr>
            <p:cNvPr id="872" name="Google Shape;872;p38"/>
            <p:cNvSpPr/>
            <p:nvPr/>
          </p:nvSpPr>
          <p:spPr>
            <a:xfrm>
              <a:off x="4042866" y="3130725"/>
              <a:ext cx="320732" cy="464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38"/>
            <p:cNvGrpSpPr/>
            <p:nvPr/>
          </p:nvGrpSpPr>
          <p:grpSpPr>
            <a:xfrm>
              <a:off x="3978429" y="2998087"/>
              <a:ext cx="2224806" cy="629506"/>
              <a:chOff x="34100" y="1847300"/>
              <a:chExt cx="7379125" cy="2009275"/>
            </a:xfrm>
          </p:grpSpPr>
          <p:sp>
            <p:nvSpPr>
              <p:cNvPr id="874" name="Google Shape;874;p38"/>
              <p:cNvSpPr/>
              <p:nvPr/>
            </p:nvSpPr>
            <p:spPr>
              <a:xfrm>
                <a:off x="34100" y="2176601"/>
                <a:ext cx="1299708" cy="1602799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8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6" name="Google Shape;876;p38"/>
          <p:cNvSpPr txBox="1">
            <a:spLocks noGrp="1"/>
          </p:cNvSpPr>
          <p:nvPr>
            <p:ph type="ctrTitle"/>
          </p:nvPr>
        </p:nvSpPr>
        <p:spPr>
          <a:xfrm>
            <a:off x="2848863" y="363096"/>
            <a:ext cx="4005600" cy="590041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REading to do list 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877" name="Google Shape;877;p38"/>
          <p:cNvGrpSpPr/>
          <p:nvPr/>
        </p:nvGrpSpPr>
        <p:grpSpPr>
          <a:xfrm>
            <a:off x="1716697" y="1070879"/>
            <a:ext cx="5036251" cy="629506"/>
            <a:chOff x="1753629" y="1586637"/>
            <a:chExt cx="2224806" cy="629506"/>
          </a:xfrm>
        </p:grpSpPr>
        <p:sp>
          <p:nvSpPr>
            <p:cNvPr id="878" name="Google Shape;878;p38"/>
            <p:cNvSpPr/>
            <p:nvPr/>
          </p:nvSpPr>
          <p:spPr>
            <a:xfrm>
              <a:off x="1818066" y="1704325"/>
              <a:ext cx="268267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9" name="Google Shape;879;p38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880" name="Google Shape;880;p38"/>
              <p:cNvSpPr/>
              <p:nvPr/>
            </p:nvSpPr>
            <p:spPr>
              <a:xfrm>
                <a:off x="34100" y="2176601"/>
                <a:ext cx="1278018" cy="1602799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8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2" name="Google Shape;882;p38"/>
          <p:cNvSpPr txBox="1">
            <a:spLocks noGrp="1"/>
          </p:cNvSpPr>
          <p:nvPr>
            <p:ph type="subTitle" idx="4294967295"/>
          </p:nvPr>
        </p:nvSpPr>
        <p:spPr>
          <a:xfrm>
            <a:off x="3416060" y="1133446"/>
            <a:ext cx="2861665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Review Focus Slide</a:t>
            </a:r>
            <a:endParaRPr sz="1800" dirty="0"/>
          </a:p>
        </p:txBody>
      </p:sp>
      <p:sp>
        <p:nvSpPr>
          <p:cNvPr id="888" name="Google Shape;888;p38"/>
          <p:cNvSpPr txBox="1">
            <a:spLocks noGrp="1"/>
          </p:cNvSpPr>
          <p:nvPr>
            <p:ph type="subTitle" idx="4294967295"/>
          </p:nvPr>
        </p:nvSpPr>
        <p:spPr>
          <a:xfrm>
            <a:off x="3426607" y="2080124"/>
            <a:ext cx="2875137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Watch Weekly Opener</a:t>
            </a:r>
            <a:endParaRPr sz="1800" dirty="0"/>
          </a:p>
        </p:txBody>
      </p:sp>
      <p:sp>
        <p:nvSpPr>
          <p:cNvPr id="889" name="Google Shape;889;p38"/>
          <p:cNvSpPr txBox="1">
            <a:spLocks noGrp="1"/>
          </p:cNvSpPr>
          <p:nvPr>
            <p:ph type="subTitle" idx="4294967295"/>
          </p:nvPr>
        </p:nvSpPr>
        <p:spPr>
          <a:xfrm>
            <a:off x="3086770" y="2869464"/>
            <a:ext cx="3598287" cy="749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 smtClean="0"/>
              <a:t>Complete Phonics Video Lesson</a:t>
            </a:r>
            <a:endParaRPr sz="1600" dirty="0"/>
          </a:p>
        </p:txBody>
      </p:sp>
      <p:grpSp>
        <p:nvGrpSpPr>
          <p:cNvPr id="890" name="Google Shape;890;p38"/>
          <p:cNvGrpSpPr/>
          <p:nvPr/>
        </p:nvGrpSpPr>
        <p:grpSpPr>
          <a:xfrm>
            <a:off x="1701624" y="3863860"/>
            <a:ext cx="5152839" cy="586074"/>
            <a:chOff x="5099204" y="3703812"/>
            <a:chExt cx="2224806" cy="629506"/>
          </a:xfrm>
        </p:grpSpPr>
        <p:sp>
          <p:nvSpPr>
            <p:cNvPr id="891" name="Google Shape;891;p38"/>
            <p:cNvSpPr/>
            <p:nvPr/>
          </p:nvSpPr>
          <p:spPr>
            <a:xfrm>
              <a:off x="5163642" y="3821500"/>
              <a:ext cx="253763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2" name="Google Shape;892;p38"/>
            <p:cNvGrpSpPr/>
            <p:nvPr/>
          </p:nvGrpSpPr>
          <p:grpSpPr>
            <a:xfrm>
              <a:off x="5099204" y="3703812"/>
              <a:ext cx="2224806" cy="629506"/>
              <a:chOff x="34100" y="1847300"/>
              <a:chExt cx="7379125" cy="2009275"/>
            </a:xfrm>
          </p:grpSpPr>
          <p:sp>
            <p:nvSpPr>
              <p:cNvPr id="893" name="Google Shape;893;p38"/>
              <p:cNvSpPr/>
              <p:nvPr/>
            </p:nvSpPr>
            <p:spPr>
              <a:xfrm>
                <a:off x="34100" y="2222942"/>
                <a:ext cx="1282045" cy="1556461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8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5" name="Google Shape;895;p38"/>
          <p:cNvSpPr txBox="1">
            <a:spLocks noGrp="1"/>
          </p:cNvSpPr>
          <p:nvPr>
            <p:ph type="title" idx="4294967295"/>
          </p:nvPr>
        </p:nvSpPr>
        <p:spPr>
          <a:xfrm>
            <a:off x="1909652" y="4017122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4.</a:t>
            </a:r>
            <a:endParaRPr sz="1800" dirty="0"/>
          </a:p>
        </p:txBody>
      </p:sp>
      <p:sp>
        <p:nvSpPr>
          <p:cNvPr id="896" name="Google Shape;896;p38"/>
          <p:cNvSpPr txBox="1">
            <a:spLocks noGrp="1"/>
          </p:cNvSpPr>
          <p:nvPr>
            <p:ph type="subTitle" idx="4294967295"/>
          </p:nvPr>
        </p:nvSpPr>
        <p:spPr>
          <a:xfrm>
            <a:off x="2987333" y="3833592"/>
            <a:ext cx="3802646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 smtClean="0"/>
              <a:t>Watch and Listen to the story From Puppy to Guide Dog</a:t>
            </a:r>
            <a:endParaRPr sz="1600" dirty="0"/>
          </a:p>
        </p:txBody>
      </p:sp>
      <p:sp>
        <p:nvSpPr>
          <p:cNvPr id="897" name="Google Shape;897;p38"/>
          <p:cNvSpPr txBox="1">
            <a:spLocks noGrp="1"/>
          </p:cNvSpPr>
          <p:nvPr>
            <p:ph type="title" idx="4294967295"/>
          </p:nvPr>
        </p:nvSpPr>
        <p:spPr>
          <a:xfrm>
            <a:off x="1934890" y="3083592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3.</a:t>
            </a:r>
            <a:endParaRPr sz="1800"/>
          </a:p>
        </p:txBody>
      </p:sp>
      <p:grpSp>
        <p:nvGrpSpPr>
          <p:cNvPr id="898" name="Google Shape;898;p38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899" name="Google Shape;899;p38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38"/>
          <p:cNvGrpSpPr/>
          <p:nvPr/>
        </p:nvGrpSpPr>
        <p:grpSpPr>
          <a:xfrm>
            <a:off x="1737572" y="2014995"/>
            <a:ext cx="5052407" cy="629506"/>
            <a:chOff x="2874404" y="2292362"/>
            <a:chExt cx="2224806" cy="629506"/>
          </a:xfrm>
        </p:grpSpPr>
        <p:sp>
          <p:nvSpPr>
            <p:cNvPr id="928" name="Google Shape;928;p38"/>
            <p:cNvSpPr/>
            <p:nvPr/>
          </p:nvSpPr>
          <p:spPr>
            <a:xfrm>
              <a:off x="2938842" y="2410050"/>
              <a:ext cx="274318" cy="464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38"/>
            <p:cNvGrpSpPr/>
            <p:nvPr/>
          </p:nvGrpSpPr>
          <p:grpSpPr>
            <a:xfrm>
              <a:off x="2874404" y="2292362"/>
              <a:ext cx="2224806" cy="629506"/>
              <a:chOff x="34100" y="1847300"/>
              <a:chExt cx="7379125" cy="2009275"/>
            </a:xfrm>
          </p:grpSpPr>
          <p:sp>
            <p:nvSpPr>
              <p:cNvPr id="930" name="Google Shape;930;p38"/>
              <p:cNvSpPr/>
              <p:nvPr/>
            </p:nvSpPr>
            <p:spPr>
              <a:xfrm>
                <a:off x="34100" y="2176601"/>
                <a:ext cx="1223165" cy="1602799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8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7" name="Google Shape;937;p38"/>
          <p:cNvSpPr txBox="1">
            <a:spLocks noGrp="1"/>
          </p:cNvSpPr>
          <p:nvPr>
            <p:ph type="title" idx="4294967295"/>
          </p:nvPr>
        </p:nvSpPr>
        <p:spPr>
          <a:xfrm>
            <a:off x="1934890" y="1210762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1.</a:t>
            </a:r>
            <a:endParaRPr sz="1800" dirty="0"/>
          </a:p>
        </p:txBody>
      </p:sp>
      <p:sp>
        <p:nvSpPr>
          <p:cNvPr id="962" name="Google Shape;962;p38"/>
          <p:cNvSpPr txBox="1"/>
          <p:nvPr/>
        </p:nvSpPr>
        <p:spPr>
          <a:xfrm>
            <a:off x="1881510" y="2107997"/>
            <a:ext cx="633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2..</a:t>
            </a:r>
            <a:endParaRPr sz="1800" dirty="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21364</TotalTime>
  <Words>626</Words>
  <Application>Microsoft Office PowerPoint</Application>
  <PresentationFormat>On-screen Show (16:9)</PresentationFormat>
  <Paragraphs>132</Paragraphs>
  <Slides>40</Slides>
  <Notes>38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Comfortaa</vt:lpstr>
      <vt:lpstr>Comfortaa Regular</vt:lpstr>
      <vt:lpstr>Permanent Marker</vt:lpstr>
      <vt:lpstr>Arial</vt:lpstr>
      <vt:lpstr>Roboto Slab</vt:lpstr>
      <vt:lpstr>SKETCH LESSON</vt:lpstr>
      <vt:lpstr>Monday May 4th 2020</vt:lpstr>
      <vt:lpstr>Today’s Office Hours: </vt:lpstr>
      <vt:lpstr>Today’s live zoom sessions</vt:lpstr>
      <vt:lpstr>THis week’s Learning Goals  </vt:lpstr>
      <vt:lpstr>Patience</vt:lpstr>
      <vt:lpstr>Weekly Calendar</vt:lpstr>
      <vt:lpstr>Daily Affirmations</vt:lpstr>
      <vt:lpstr>Reading</vt:lpstr>
      <vt:lpstr>REading to do list </vt:lpstr>
      <vt:lpstr>THis week’s skills</vt:lpstr>
      <vt:lpstr>Unit 4 week 5 weekly opener</vt:lpstr>
      <vt:lpstr>Unit 4 week 5 phonics lesson</vt:lpstr>
      <vt:lpstr>Unit 4 week 5 spelling words</vt:lpstr>
      <vt:lpstr>Sequencing  </vt:lpstr>
      <vt:lpstr>Listen and read Puppy to guide dog with me</vt:lpstr>
      <vt:lpstr>Puppy to guide dog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Brain break </vt:lpstr>
      <vt:lpstr>mATH</vt:lpstr>
      <vt:lpstr>math to do list </vt:lpstr>
      <vt:lpstr>Chapter 10 Test</vt:lpstr>
      <vt:lpstr>PowerPoint Presentation</vt:lpstr>
      <vt:lpstr>PowerPoint Presentation</vt:lpstr>
      <vt:lpstr>YOU’RE ALMOST DONE! </vt:lpstr>
      <vt:lpstr>Social Studies</vt:lpstr>
      <vt:lpstr>Social studies to do list </vt:lpstr>
      <vt:lpstr>PowerPoint Presentation</vt:lpstr>
      <vt:lpstr>PowerPoint Presentation</vt:lpstr>
      <vt:lpstr>PowerPoint Presentation</vt:lpstr>
      <vt:lpstr>TURN THESE THINGS INTO MS. RESHARD</vt:lpstr>
      <vt:lpstr>More practice These things are optional </vt:lpstr>
      <vt:lpstr>Spelling  tic tac toe: </vt:lpstr>
      <vt:lpstr>    Getting ready for your daily journal: Writing checklist </vt:lpstr>
      <vt:lpstr>Writing prompt</vt:lpstr>
      <vt:lpstr>YOU’RE ALMOST DONE! </vt:lpstr>
      <vt:lpstr>You're finished!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April 13th 2020</dc:title>
  <dc:creator>Reshard, Felicia</dc:creator>
  <cp:lastModifiedBy>Reshard, Felicia</cp:lastModifiedBy>
  <cp:revision>50</cp:revision>
  <dcterms:modified xsi:type="dcterms:W3CDTF">2020-05-02T23:31:37Z</dcterms:modified>
  <cp:contentStatus/>
</cp:coreProperties>
</file>