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9" r:id="rId4"/>
  </p:sldMasterIdLst>
  <p:sldIdLst>
    <p:sldId id="256" r:id="rId5"/>
    <p:sldId id="257" r:id="rId6"/>
    <p:sldId id="258" r:id="rId7"/>
    <p:sldId id="259" r:id="rId8"/>
    <p:sldId id="269" r:id="rId9"/>
    <p:sldId id="271" r:id="rId10"/>
    <p:sldId id="270" r:id="rId11"/>
    <p:sldId id="260" r:id="rId12"/>
    <p:sldId id="265" r:id="rId13"/>
    <p:sldId id="267" r:id="rId14"/>
    <p:sldId id="273" r:id="rId15"/>
    <p:sldId id="274" r:id="rId16"/>
    <p:sldId id="275" r:id="rId17"/>
    <p:sldId id="268"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22CB98-788C-B6FE-A2AF-E6F4041E254F}" v="88" dt="2021-03-29T12:39:15.754"/>
    <p1510:client id="{7B3A0BF3-8EF3-DE56-CB09-43989CFBD837}" v="160" dt="2021-04-13T18:08:30.229"/>
    <p1510:client id="{E2D6D624-7689-985A-1257-79BF36B82710}" v="183" dt="2021-03-24T14:13:06.5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B61BEF0D-F0BB-DE4B-95CE-6DB70DBA9567}" type="datetimeFigureOut">
              <a:rPr lang="en-US" smtClean="0"/>
              <a:pPr/>
              <a:t>2/9/2022</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D57F1E4F-1CFF-5643-939E-217C01CDF565}" type="slidenum">
              <a:rPr lang="en-US" smtClean="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97852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2271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56996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43750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2752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2766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8794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0695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523786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39535820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8498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15284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5634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3777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1383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7701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733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954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3496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B61BEF0D-F0BB-DE4B-95CE-6DB70DBA9567}" type="datetimeFigureOut">
              <a:rPr lang="en-US" smtClean="0"/>
              <a:pPr/>
              <a:t>2/9/2022</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967809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www.youtube.com/playlist?list=PLKvLdW0BMVFUyK2jabAXbSvN3ZOQBo1nH"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kurlanderj@leonschools.net" TargetMode="External"/><Relationship Id="rId2" Type="http://schemas.openxmlformats.org/officeDocument/2006/relationships/hyperlink" Target="mailto:durretj@leonschools.net" TargetMode="Externa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hyperlink" Target="mailto:tekelp@leonschools.net" TargetMode="External"/><Relationship Id="rId4" Type="http://schemas.openxmlformats.org/officeDocument/2006/relationships/hyperlink" Target="mailto:thaia@leonschools.net"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mailto:hillj@leonschools.ne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Calibri" panose="020F0502020204030204" pitchFamily="34" charset="0"/>
              </a:rPr>
              <a:t>Chiles High School </a:t>
            </a:r>
            <a:br>
              <a:rPr lang="en-US" dirty="0">
                <a:latin typeface="Calibri" panose="020F0502020204030204" pitchFamily="34" charset="0"/>
              </a:rPr>
            </a:br>
            <a:r>
              <a:rPr lang="en-US" dirty="0">
                <a:latin typeface="Calibri" panose="020F0502020204030204" pitchFamily="34" charset="0"/>
              </a:rPr>
              <a:t>Curriculum Fair </a:t>
            </a:r>
          </a:p>
        </p:txBody>
      </p:sp>
      <p:sp>
        <p:nvSpPr>
          <p:cNvPr id="3" name="Subtitle 2"/>
          <p:cNvSpPr>
            <a:spLocks noGrp="1"/>
          </p:cNvSpPr>
          <p:nvPr>
            <p:ph type="subTitle" idx="1"/>
          </p:nvPr>
        </p:nvSpPr>
        <p:spPr/>
        <p:txBody>
          <a:bodyPr/>
          <a:lstStyle/>
          <a:p>
            <a:pPr algn="ctr"/>
            <a:r>
              <a:rPr lang="en-US" dirty="0">
                <a:latin typeface="Calibri" panose="020F0502020204030204" pitchFamily="34" charset="0"/>
              </a:rPr>
              <a:t>ESE Department </a:t>
            </a:r>
          </a:p>
        </p:txBody>
      </p:sp>
      <p:pic>
        <p:nvPicPr>
          <p:cNvPr id="4" name="Picture 3" descr="Chiles High School - Tallahassee - LocalWik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57775">
            <a:off x="52007" y="890969"/>
            <a:ext cx="2218504" cy="2511514"/>
          </a:xfrm>
          <a:prstGeom prst="rect">
            <a:avLst/>
          </a:prstGeom>
        </p:spPr>
      </p:pic>
    </p:spTree>
    <p:extLst>
      <p:ext uri="{BB962C8B-B14F-4D97-AF65-F5344CB8AC3E}">
        <p14:creationId xmlns:p14="http://schemas.microsoft.com/office/powerpoint/2010/main" val="3659180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Ways to Get Involved</a:t>
            </a:r>
          </a:p>
        </p:txBody>
      </p:sp>
      <p:sp>
        <p:nvSpPr>
          <p:cNvPr id="3" name="Content Placeholder 2"/>
          <p:cNvSpPr>
            <a:spLocks noGrp="1"/>
          </p:cNvSpPr>
          <p:nvPr>
            <p:ph sz="quarter" idx="13"/>
          </p:nvPr>
        </p:nvSpPr>
        <p:spPr/>
        <p:txBody>
          <a:bodyPr/>
          <a:lstStyle/>
          <a:p>
            <a:r>
              <a:rPr lang="en-US" dirty="0">
                <a:latin typeface="Calibri" panose="020F0502020204030204" pitchFamily="34" charset="0"/>
              </a:rPr>
              <a:t>Club Rush </a:t>
            </a:r>
          </a:p>
          <a:p>
            <a:r>
              <a:rPr lang="en-US" dirty="0">
                <a:latin typeface="Calibri" panose="020F0502020204030204" pitchFamily="34" charset="0"/>
              </a:rPr>
              <a:t>Annual Event to introduce students to various clubs and organizations at Chiles</a:t>
            </a:r>
          </a:p>
          <a:p>
            <a:r>
              <a:rPr lang="en-US" dirty="0">
                <a:latin typeface="Calibri" panose="020F0502020204030204" pitchFamily="34" charset="0"/>
                <a:hlinkClick r:id="rId2"/>
              </a:rPr>
              <a:t>https://www.youtube.com/playlist?list=PLKvLdW0BMVFUyK2jabAXbSvN3ZOQBo1nH</a:t>
            </a:r>
            <a:endParaRPr lang="en-US" dirty="0">
              <a:latin typeface="Calibri" panose="020F0502020204030204" pitchFamily="34" charset="0"/>
            </a:endParaRPr>
          </a:p>
          <a:p>
            <a:endParaRPr lang="en-US" dirty="0"/>
          </a:p>
          <a:p>
            <a:endParaRPr lang="en-US" dirty="0"/>
          </a:p>
        </p:txBody>
      </p:sp>
      <p:pic>
        <p:nvPicPr>
          <p:cNvPr id="5" name="Picture 4" descr="News | OpenStand - Par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1956" y="289370"/>
            <a:ext cx="2410127" cy="1548395"/>
          </a:xfrm>
          <a:prstGeom prst="rect">
            <a:avLst/>
          </a:prstGeom>
        </p:spPr>
      </p:pic>
    </p:spTree>
    <p:extLst>
      <p:ext uri="{BB962C8B-B14F-4D97-AF65-F5344CB8AC3E}">
        <p14:creationId xmlns:p14="http://schemas.microsoft.com/office/powerpoint/2010/main" val="3363186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communication</a:t>
            </a:r>
          </a:p>
        </p:txBody>
      </p:sp>
      <p:sp>
        <p:nvSpPr>
          <p:cNvPr id="3" name="Content Placeholder 2"/>
          <p:cNvSpPr>
            <a:spLocks noGrp="1"/>
          </p:cNvSpPr>
          <p:nvPr>
            <p:ph sz="quarter" idx="13"/>
          </p:nvPr>
        </p:nvSpPr>
        <p:spPr>
          <a:xfrm>
            <a:off x="687976" y="1703157"/>
            <a:ext cx="10394707" cy="3311189"/>
          </a:xfrm>
        </p:spPr>
        <p:txBody>
          <a:bodyPr/>
          <a:lstStyle/>
          <a:p>
            <a:endParaRPr lang="en-US" dirty="0">
              <a:latin typeface="Calibri" panose="020F0502020204030204" pitchFamily="34" charset="0"/>
            </a:endParaRPr>
          </a:p>
          <a:p>
            <a:r>
              <a:rPr lang="en-US" dirty="0">
                <a:latin typeface="Calibri" panose="020F0502020204030204" pitchFamily="34" charset="0"/>
              </a:rPr>
              <a:t>Join the Chiles listserv to receive emails regarding all events and notifications at </a:t>
            </a:r>
            <a:r>
              <a:rPr lang="en-US" dirty="0" err="1">
                <a:latin typeface="Calibri" panose="020F0502020204030204" pitchFamily="34" charset="0"/>
              </a:rPr>
              <a:t>chiles</a:t>
            </a:r>
            <a:endParaRPr lang="en-US" dirty="0">
              <a:latin typeface="Calibri" panose="020F0502020204030204" pitchFamily="34" charset="0"/>
            </a:endParaRPr>
          </a:p>
          <a:p>
            <a:r>
              <a:rPr lang="en-US" dirty="0">
                <a:latin typeface="Calibri" panose="020F0502020204030204" pitchFamily="34" charset="0"/>
              </a:rPr>
              <a:t>Email is the best way to reach teachers and staff </a:t>
            </a:r>
          </a:p>
          <a:p>
            <a:r>
              <a:rPr lang="en-US" dirty="0">
                <a:latin typeface="Calibri" panose="020F0502020204030204" pitchFamily="34" charset="0"/>
              </a:rPr>
              <a:t>Join the remind group text for your student’s grade level (your student should also)</a:t>
            </a:r>
          </a:p>
          <a:p>
            <a:r>
              <a:rPr lang="en-US" dirty="0">
                <a:latin typeface="Calibri" panose="020F0502020204030204" pitchFamily="34" charset="0"/>
              </a:rPr>
              <a:t>Focus-be sure all contact information is up to date</a:t>
            </a:r>
          </a:p>
          <a:p>
            <a:endParaRPr lang="en-US" dirty="0"/>
          </a:p>
          <a:p>
            <a:endParaRPr lang="en-US" dirty="0"/>
          </a:p>
        </p:txBody>
      </p:sp>
      <p:pic>
        <p:nvPicPr>
          <p:cNvPr id="5" name="Picture 4" descr="Image result for leon county fo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103" y="4428477"/>
            <a:ext cx="2857899" cy="11717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nalysis of B-2-C Social Media Communication in Germany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2976" y="237857"/>
            <a:ext cx="2462689" cy="1465300"/>
          </a:xfrm>
          <a:prstGeom prst="rect">
            <a:avLst/>
          </a:prstGeom>
        </p:spPr>
      </p:pic>
    </p:spTree>
    <p:extLst>
      <p:ext uri="{BB962C8B-B14F-4D97-AF65-F5344CB8AC3E}">
        <p14:creationId xmlns:p14="http://schemas.microsoft.com/office/powerpoint/2010/main" val="4099258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Transition tour</a:t>
            </a:r>
          </a:p>
        </p:txBody>
      </p:sp>
      <p:sp>
        <p:nvSpPr>
          <p:cNvPr id="3" name="Content Placeholder 2"/>
          <p:cNvSpPr>
            <a:spLocks noGrp="1"/>
          </p:cNvSpPr>
          <p:nvPr>
            <p:ph sz="quarter" idx="13"/>
          </p:nvPr>
        </p:nvSpPr>
        <p:spPr/>
        <p:txBody>
          <a:bodyPr/>
          <a:lstStyle/>
          <a:p>
            <a:r>
              <a:rPr lang="en-US" dirty="0">
                <a:latin typeface="Calibri" panose="020F0502020204030204" pitchFamily="34" charset="0"/>
              </a:rPr>
              <a:t>During planning week we will host a transition tour for students to come onto our campus, see our school layout, buildings and some future classrooms</a:t>
            </a:r>
          </a:p>
          <a:p>
            <a:r>
              <a:rPr lang="en-US" dirty="0">
                <a:latin typeface="Calibri" panose="020F0502020204030204" pitchFamily="34" charset="0"/>
              </a:rPr>
              <a:t>Stay tuned for further details!</a:t>
            </a:r>
          </a:p>
        </p:txBody>
      </p:sp>
      <p:pic>
        <p:nvPicPr>
          <p:cNvPr id="4" name="Picture 3" descr="Chiles High School - Tallahassee - LocalWik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9948" y="154756"/>
            <a:ext cx="1955746" cy="2214052"/>
          </a:xfrm>
          <a:prstGeom prst="rect">
            <a:avLst/>
          </a:prstGeom>
        </p:spPr>
      </p:pic>
    </p:spTree>
    <p:extLst>
      <p:ext uri="{BB962C8B-B14F-4D97-AF65-F5344CB8AC3E}">
        <p14:creationId xmlns:p14="http://schemas.microsoft.com/office/powerpoint/2010/main" val="3326260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ahnschrift SemiBold SemiConden" panose="020B0502040204020203" pitchFamily="34" charset="0"/>
              </a:rPr>
              <a:t>ESE 8</a:t>
            </a:r>
            <a:r>
              <a:rPr lang="en-US" baseline="30000" dirty="0">
                <a:latin typeface="Bahnschrift SemiBold SemiConden" panose="020B0502040204020203" pitchFamily="34" charset="0"/>
              </a:rPr>
              <a:t>th</a:t>
            </a:r>
            <a:r>
              <a:rPr lang="en-US" dirty="0">
                <a:latin typeface="Bahnschrift SemiBold SemiConden" panose="020B0502040204020203" pitchFamily="34" charset="0"/>
              </a:rPr>
              <a:t> Grade Parent Night</a:t>
            </a:r>
          </a:p>
        </p:txBody>
      </p:sp>
      <p:sp>
        <p:nvSpPr>
          <p:cNvPr id="3" name="Content Placeholder 2"/>
          <p:cNvSpPr>
            <a:spLocks noGrp="1"/>
          </p:cNvSpPr>
          <p:nvPr>
            <p:ph sz="quarter" idx="13"/>
          </p:nvPr>
        </p:nvSpPr>
        <p:spPr/>
        <p:txBody>
          <a:bodyPr/>
          <a:lstStyle/>
          <a:p>
            <a:r>
              <a:rPr lang="en-US" dirty="0">
                <a:latin typeface="Bahnschrift SemiCondensed" panose="020B0502040204020203" pitchFamily="34" charset="0"/>
              </a:rPr>
              <a:t>Chiles will be hosting a ESE 8</a:t>
            </a:r>
            <a:r>
              <a:rPr lang="en-US" baseline="30000" dirty="0">
                <a:latin typeface="Bahnschrift SemiCondensed" panose="020B0502040204020203" pitchFamily="34" charset="0"/>
              </a:rPr>
              <a:t>th</a:t>
            </a:r>
            <a:r>
              <a:rPr lang="en-US" dirty="0">
                <a:latin typeface="Bahnschrift SemiCondensed" panose="020B0502040204020203" pitchFamily="34" charset="0"/>
              </a:rPr>
              <a:t> grade Parent night at Chiles on TBD </a:t>
            </a:r>
            <a:r>
              <a:rPr lang="en-US">
                <a:latin typeface="Bahnschrift SemiCondensed" panose="020B0502040204020203" pitchFamily="34" charset="0"/>
              </a:rPr>
              <a:t>April Date</a:t>
            </a:r>
            <a:endParaRPr lang="en-US" dirty="0">
              <a:latin typeface="Bahnschrift SemiCondensed" panose="020B0502040204020203" pitchFamily="34" charset="0"/>
            </a:endParaRPr>
          </a:p>
          <a:p>
            <a:r>
              <a:rPr lang="en-US" dirty="0">
                <a:latin typeface="Bahnschrift SemiCondensed" panose="020B0502040204020203" pitchFamily="34" charset="0"/>
              </a:rPr>
              <a:t>Please be on the look out for more info on the list serve at Chiles and your students middle school </a:t>
            </a:r>
          </a:p>
        </p:txBody>
      </p:sp>
      <p:pic>
        <p:nvPicPr>
          <p:cNvPr id="4" name="Picture 3" descr="Popular Video Calling App Zoom Sharing User Data With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8730" y="391437"/>
            <a:ext cx="2555037" cy="1559144"/>
          </a:xfrm>
          <a:prstGeom prst="rect">
            <a:avLst/>
          </a:prstGeom>
        </p:spPr>
      </p:pic>
    </p:spTree>
    <p:extLst>
      <p:ext uri="{BB962C8B-B14F-4D97-AF65-F5344CB8AC3E}">
        <p14:creationId xmlns:p14="http://schemas.microsoft.com/office/powerpoint/2010/main" val="2156687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rPr>
              <a:t>Questions   </a:t>
            </a:r>
          </a:p>
        </p:txBody>
      </p:sp>
      <p:sp>
        <p:nvSpPr>
          <p:cNvPr id="3" name="Content Placeholder 2"/>
          <p:cNvSpPr>
            <a:spLocks noGrp="1"/>
          </p:cNvSpPr>
          <p:nvPr>
            <p:ph sz="quarter" idx="13"/>
          </p:nvPr>
        </p:nvSpPr>
        <p:spPr/>
        <p:txBody>
          <a:bodyPr/>
          <a:lstStyle/>
          <a:p>
            <a:r>
              <a:rPr lang="en-US" dirty="0">
                <a:latin typeface="Calibri" panose="020F0502020204030204" pitchFamily="34" charset="0"/>
              </a:rPr>
              <a:t>General questions about Chiles or our ese department? </a:t>
            </a:r>
          </a:p>
          <a:p>
            <a:r>
              <a:rPr lang="en-US" dirty="0">
                <a:latin typeface="Calibri" panose="020F0502020204030204" pitchFamily="34" charset="0"/>
              </a:rPr>
              <a:t>If you have student specific questions please contact us by email so we can assist you better</a:t>
            </a:r>
          </a:p>
          <a:p>
            <a:r>
              <a:rPr lang="en-US" dirty="0">
                <a:latin typeface="Calibri" panose="020F0502020204030204" pitchFamily="34" charset="0"/>
              </a:rPr>
              <a:t>Access courses- </a:t>
            </a:r>
            <a:r>
              <a:rPr lang="en-US" dirty="0">
                <a:latin typeface="Calibri" panose="020F0502020204030204" pitchFamily="34" charset="0"/>
                <a:hlinkClick r:id="rId2"/>
              </a:rPr>
              <a:t>durretj@leonschools.net</a:t>
            </a:r>
            <a:r>
              <a:rPr lang="en-US" dirty="0">
                <a:latin typeface="Calibri" panose="020F0502020204030204" pitchFamily="34" charset="0"/>
              </a:rPr>
              <a:t> and </a:t>
            </a:r>
            <a:r>
              <a:rPr lang="en-US" dirty="0">
                <a:latin typeface="Calibri" panose="020F0502020204030204" pitchFamily="34" charset="0"/>
                <a:hlinkClick r:id="rId3"/>
              </a:rPr>
              <a:t>kurlanderj@leonschools.net</a:t>
            </a:r>
            <a:endParaRPr lang="en-US" dirty="0">
              <a:latin typeface="Calibri" panose="020F0502020204030204" pitchFamily="34" charset="0"/>
            </a:endParaRPr>
          </a:p>
          <a:p>
            <a:r>
              <a:rPr lang="en-US" dirty="0">
                <a:latin typeface="Calibri" panose="020F0502020204030204" pitchFamily="34" charset="0"/>
              </a:rPr>
              <a:t>Unique skills or consult students- </a:t>
            </a:r>
            <a:r>
              <a:rPr lang="en-US" dirty="0">
                <a:latin typeface="Calibri" panose="020F0502020204030204" pitchFamily="34" charset="0"/>
                <a:hlinkClick r:id="rId4"/>
              </a:rPr>
              <a:t>thaia@leonschools.net</a:t>
            </a:r>
            <a:r>
              <a:rPr lang="en-US" dirty="0">
                <a:latin typeface="Calibri" panose="020F0502020204030204" pitchFamily="34" charset="0"/>
              </a:rPr>
              <a:t> and </a:t>
            </a:r>
            <a:r>
              <a:rPr lang="en-US" dirty="0">
                <a:latin typeface="Calibri" panose="020F0502020204030204" pitchFamily="34" charset="0"/>
                <a:hlinkClick r:id="rId5"/>
              </a:rPr>
              <a:t>tekelp@leonschools.net</a:t>
            </a:r>
            <a:r>
              <a:rPr lang="en-US" dirty="0">
                <a:latin typeface="Calibri" panose="020F0502020204030204" pitchFamily="34" charset="0"/>
              </a:rPr>
              <a:t> </a:t>
            </a:r>
          </a:p>
        </p:txBody>
      </p:sp>
      <p:pic>
        <p:nvPicPr>
          <p:cNvPr id="4" name="Content Placeholder 11" descr="Different Types of Question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76218" y="465083"/>
            <a:ext cx="2504289" cy="1878389"/>
          </a:xfrm>
          <a:prstGeom prst="rect">
            <a:avLst/>
          </a:prstGeom>
        </p:spPr>
      </p:pic>
    </p:spTree>
    <p:extLst>
      <p:ext uri="{BB962C8B-B14F-4D97-AF65-F5344CB8AC3E}">
        <p14:creationId xmlns:p14="http://schemas.microsoft.com/office/powerpoint/2010/main" val="899839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Calibri" panose="020F0502020204030204" pitchFamily="34" charset="0"/>
              </a:rPr>
              <a:t>Thank you for joining us today and welcome to </a:t>
            </a:r>
            <a:r>
              <a:rPr lang="en-US" dirty="0" err="1">
                <a:latin typeface="Calibri" panose="020F0502020204030204" pitchFamily="34" charset="0"/>
              </a:rPr>
              <a:t>chiles</a:t>
            </a:r>
            <a:r>
              <a:rPr lang="en-US" dirty="0">
                <a:latin typeface="Calibri" panose="020F0502020204030204" pitchFamily="34" charset="0"/>
              </a:rPr>
              <a:t>!</a:t>
            </a:r>
          </a:p>
        </p:txBody>
      </p:sp>
      <p:pic>
        <p:nvPicPr>
          <p:cNvPr id="4" name="Picture 8" descr="crest2004with motto"/>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t="9302"/>
          <a:stretch>
            <a:fillRect/>
          </a:stretch>
        </p:blipFill>
        <p:spPr bwMode="auto">
          <a:xfrm>
            <a:off x="4457287" y="2063750"/>
            <a:ext cx="2851975"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4687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Welcome Timberwolves!</a:t>
            </a:r>
          </a:p>
        </p:txBody>
      </p:sp>
      <p:sp>
        <p:nvSpPr>
          <p:cNvPr id="3" name="Content Placeholder 2"/>
          <p:cNvSpPr>
            <a:spLocks noGrp="1"/>
          </p:cNvSpPr>
          <p:nvPr>
            <p:ph idx="1"/>
          </p:nvPr>
        </p:nvSpPr>
        <p:spPr/>
        <p:txBody>
          <a:bodyPr/>
          <a:lstStyle/>
          <a:p>
            <a:r>
              <a:rPr lang="en-US" dirty="0">
                <a:latin typeface="Calibri" panose="020F0502020204030204" pitchFamily="34" charset="0"/>
              </a:rPr>
              <a:t>The purpose of the ESE Department at Chiles High School is to provide services to the students who have an Individualized Education Plan. Teachers will ensure that students have the necessary tools to be successful.</a:t>
            </a:r>
          </a:p>
          <a:p>
            <a:endParaRPr lang="en-US" dirty="0"/>
          </a:p>
        </p:txBody>
      </p:sp>
      <p:pic>
        <p:nvPicPr>
          <p:cNvPr id="4" name="Picture 3" descr="High School - Highway 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0580" y="591077"/>
            <a:ext cx="2254469" cy="1341409"/>
          </a:xfrm>
          <a:prstGeom prst="rect">
            <a:avLst/>
          </a:prstGeom>
        </p:spPr>
      </p:pic>
    </p:spTree>
    <p:extLst>
      <p:ext uri="{BB962C8B-B14F-4D97-AF65-F5344CB8AC3E}">
        <p14:creationId xmlns:p14="http://schemas.microsoft.com/office/powerpoint/2010/main" val="1347332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a:latin typeface="Calibri"/>
                <a:cs typeface="Calibri"/>
              </a:rPr>
              <a:t>Possible Programs and Service Examples  </a:t>
            </a:r>
            <a:endParaRPr lang="en-US" dirty="0">
              <a:latin typeface="Calibri" panose="020F0502020204030204" pitchFamily="34" charset="0"/>
            </a:endParaRPr>
          </a:p>
        </p:txBody>
      </p:sp>
      <p:sp>
        <p:nvSpPr>
          <p:cNvPr id="9" name="Content Placeholder 8"/>
          <p:cNvSpPr>
            <a:spLocks noGrp="1"/>
          </p:cNvSpPr>
          <p:nvPr>
            <p:ph sz="quarter" idx="13"/>
          </p:nvPr>
        </p:nvSpPr>
        <p:spPr/>
        <p:txBody>
          <a:bodyPr>
            <a:normAutofit/>
          </a:bodyPr>
          <a:lstStyle/>
          <a:p>
            <a:r>
              <a:rPr lang="en-US" dirty="0">
                <a:latin typeface="Calibri" panose="020F0502020204030204" pitchFamily="34" charset="0"/>
              </a:rPr>
              <a:t>Support Classes (Unique Skills)</a:t>
            </a:r>
          </a:p>
          <a:p>
            <a:r>
              <a:rPr lang="en-US" dirty="0">
                <a:latin typeface="Calibri" panose="020F0502020204030204" pitchFamily="34" charset="0"/>
              </a:rPr>
              <a:t>Access Classes</a:t>
            </a:r>
          </a:p>
          <a:p>
            <a:r>
              <a:rPr lang="en-US" dirty="0">
                <a:latin typeface="Calibri" panose="020F0502020204030204" pitchFamily="34" charset="0"/>
              </a:rPr>
              <a:t>Consultation Students</a:t>
            </a:r>
          </a:p>
          <a:p>
            <a:r>
              <a:rPr lang="en-US" dirty="0">
                <a:latin typeface="Calibri" panose="020F0502020204030204" pitchFamily="34" charset="0"/>
              </a:rPr>
              <a:t>Testing lab</a:t>
            </a:r>
          </a:p>
          <a:p>
            <a:r>
              <a:rPr lang="en-US" dirty="0">
                <a:latin typeface="Calibri" panose="020F0502020204030204" pitchFamily="34" charset="0"/>
              </a:rPr>
              <a:t>Transition Tour</a:t>
            </a:r>
          </a:p>
          <a:p>
            <a:r>
              <a:rPr lang="en-US" dirty="0">
                <a:latin typeface="Calibri"/>
                <a:cs typeface="Calibri"/>
              </a:rPr>
              <a:t>8</a:t>
            </a:r>
            <a:r>
              <a:rPr lang="en-US" baseline="30000" dirty="0">
                <a:latin typeface="Calibri"/>
                <a:cs typeface="Calibri"/>
              </a:rPr>
              <a:t>th</a:t>
            </a:r>
            <a:r>
              <a:rPr lang="en-US" dirty="0">
                <a:latin typeface="Calibri"/>
                <a:cs typeface="Calibri"/>
              </a:rPr>
              <a:t> Grade Parent Night! </a:t>
            </a:r>
            <a:endParaRPr lang="en-US" dirty="0">
              <a:latin typeface="Calibri" panose="020F0502020204030204" pitchFamily="34" charset="0"/>
              <a:cs typeface="Calibri"/>
            </a:endParaRPr>
          </a:p>
          <a:p>
            <a:endParaRPr lang="en-US" dirty="0">
              <a:latin typeface="Calibri" panose="020F0502020204030204" pitchFamily="34" charset="0"/>
            </a:endParaRPr>
          </a:p>
          <a:p>
            <a:endParaRPr lang="en-US" dirty="0"/>
          </a:p>
        </p:txBody>
      </p:sp>
      <p:sp>
        <p:nvSpPr>
          <p:cNvPr id="5" name="Text Placeholder 4"/>
          <p:cNvSpPr>
            <a:spLocks noGrp="1"/>
          </p:cNvSpPr>
          <p:nvPr>
            <p:ph type="body" idx="4294967295"/>
          </p:nvPr>
        </p:nvSpPr>
        <p:spPr>
          <a:xfrm>
            <a:off x="0" y="2039938"/>
            <a:ext cx="4664075" cy="723900"/>
          </a:xfrm>
        </p:spPr>
        <p:txBody>
          <a:bodyPr/>
          <a:lstStyle/>
          <a:p>
            <a:pPr marL="0" indent="0">
              <a:buNone/>
            </a:pPr>
            <a:r>
              <a:rPr lang="en-US" dirty="0"/>
              <a:t>	</a:t>
            </a:r>
          </a:p>
        </p:txBody>
      </p:sp>
      <p:pic>
        <p:nvPicPr>
          <p:cNvPr id="10" name="Picture 9" descr="Pensamiento Imaginactivo - 2 new articl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2742" y="1837765"/>
            <a:ext cx="4801887" cy="3505200"/>
          </a:xfrm>
          <a:prstGeom prst="rect">
            <a:avLst/>
          </a:prstGeom>
        </p:spPr>
      </p:pic>
    </p:spTree>
    <p:extLst>
      <p:ext uri="{BB962C8B-B14F-4D97-AF65-F5344CB8AC3E}">
        <p14:creationId xmlns:p14="http://schemas.microsoft.com/office/powerpoint/2010/main" val="3312491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Unique Skills Classes </a:t>
            </a:r>
          </a:p>
        </p:txBody>
      </p:sp>
      <p:sp>
        <p:nvSpPr>
          <p:cNvPr id="7" name="Content Placeholder 6"/>
          <p:cNvSpPr>
            <a:spLocks noGrp="1"/>
          </p:cNvSpPr>
          <p:nvPr>
            <p:ph sz="quarter" idx="13"/>
          </p:nvPr>
        </p:nvSpPr>
        <p:spPr/>
        <p:txBody>
          <a:bodyPr/>
          <a:lstStyle/>
          <a:p>
            <a:r>
              <a:rPr lang="en-US" dirty="0">
                <a:latin typeface="Calibri" panose="020F0502020204030204" pitchFamily="34" charset="0"/>
              </a:rPr>
              <a:t>Teachers: Amanda Thai and Paige Tekel</a:t>
            </a:r>
          </a:p>
          <a:p>
            <a:r>
              <a:rPr lang="en-US" dirty="0">
                <a:latin typeface="Calibri" panose="020F0502020204030204" pitchFamily="34" charset="0"/>
              </a:rPr>
              <a:t>The purpose of this course is to enable students with disabilities to acquire and apply skills and strategies to access the general curriculum and achieve annual goals based on assessed needs and the student's individual education plan (IEP).</a:t>
            </a:r>
          </a:p>
          <a:p>
            <a:pPr marL="0" indent="0">
              <a:buNone/>
            </a:pPr>
            <a:endParaRPr lang="en-US" dirty="0"/>
          </a:p>
        </p:txBody>
      </p:sp>
      <p:pic>
        <p:nvPicPr>
          <p:cNvPr id="3" name="Picture 2" descr="Free photo School Classroom Education Hand Learn Not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5214" y="432861"/>
            <a:ext cx="2330203" cy="1657842"/>
          </a:xfrm>
          <a:prstGeom prst="rect">
            <a:avLst/>
          </a:prstGeom>
        </p:spPr>
      </p:pic>
    </p:spTree>
    <p:extLst>
      <p:ext uri="{BB962C8B-B14F-4D97-AF65-F5344CB8AC3E}">
        <p14:creationId xmlns:p14="http://schemas.microsoft.com/office/powerpoint/2010/main" val="12120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alibri" panose="020F0502020204030204" pitchFamily="34" charset="0"/>
              </a:rPr>
              <a:t>learning goals &amp; objectives</a:t>
            </a:r>
          </a:p>
        </p:txBody>
      </p:sp>
      <p:sp>
        <p:nvSpPr>
          <p:cNvPr id="3" name="Content Placeholder 2"/>
          <p:cNvSpPr>
            <a:spLocks noGrp="1"/>
          </p:cNvSpPr>
          <p:nvPr>
            <p:ph sz="quarter" idx="13"/>
          </p:nvPr>
        </p:nvSpPr>
        <p:spPr/>
        <p:txBody>
          <a:bodyPr>
            <a:normAutofit fontScale="70000" lnSpcReduction="20000"/>
          </a:bodyPr>
          <a:lstStyle/>
          <a:p>
            <a:r>
              <a:rPr lang="en-US" dirty="0">
                <a:latin typeface="Calibri" panose="020F0502020204030204" pitchFamily="34" charset="0"/>
              </a:rPr>
              <a:t>Use effective time-management, planning, and organization skills and strategies, to complete classwork assignments.</a:t>
            </a:r>
          </a:p>
          <a:p>
            <a:r>
              <a:rPr lang="en-US" dirty="0">
                <a:latin typeface="Calibri" panose="020F0502020204030204" pitchFamily="34" charset="0"/>
              </a:rPr>
              <a:t>Apply skills and strategies (scanning, predicting, paraphrasing/summarizing, rereading, inferencing, retelling, self-questioning, note taking, outlining) to gain information from a variety of media sources and instructional presentations.</a:t>
            </a:r>
          </a:p>
          <a:p>
            <a:r>
              <a:rPr lang="en-US" dirty="0">
                <a:latin typeface="Calibri" panose="020F0502020204030204" pitchFamily="34" charset="0"/>
              </a:rPr>
              <a:t>Use effective test-taking skills and strategies, such as previewing, allocating time, outlining  response to essays and short and extended responses, and reviewing answers </a:t>
            </a:r>
          </a:p>
          <a:p>
            <a:r>
              <a:rPr lang="en-US" dirty="0">
                <a:latin typeface="Calibri" panose="020F0502020204030204" pitchFamily="34" charset="0"/>
              </a:rPr>
              <a:t>Apply skills and strategies to produce clear and coherent oral and written communication, such as planning, creating drafts, editing and proofing, elaborating, rehearsing, revising and publishing or presenting. </a:t>
            </a:r>
          </a:p>
          <a:p>
            <a:r>
              <a:rPr lang="en-US" dirty="0">
                <a:latin typeface="Calibri" panose="020F0502020204030204" pitchFamily="34" charset="0"/>
              </a:rPr>
              <a:t>Use behaviors and skills, such as accepting feedback and adjusting own actions, to maintain appropriate conduct in the classroom and school.</a:t>
            </a:r>
          </a:p>
          <a:p>
            <a:endParaRPr lang="en-US" dirty="0"/>
          </a:p>
          <a:p>
            <a:endParaRPr lang="en-US" dirty="0"/>
          </a:p>
        </p:txBody>
      </p:sp>
      <p:pic>
        <p:nvPicPr>
          <p:cNvPr id="4" name="Picture 3" descr="Goal Review: November 2013 – A Drop in the Oce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3073" y="685800"/>
            <a:ext cx="1454223" cy="973488"/>
          </a:xfrm>
          <a:prstGeom prst="rect">
            <a:avLst/>
          </a:prstGeom>
        </p:spPr>
      </p:pic>
    </p:spTree>
    <p:extLst>
      <p:ext uri="{BB962C8B-B14F-4D97-AF65-F5344CB8AC3E}">
        <p14:creationId xmlns:p14="http://schemas.microsoft.com/office/powerpoint/2010/main" val="1562102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Calibri" panose="020F0502020204030204" pitchFamily="34" charset="0"/>
              </a:rPr>
              <a:t>IEP’s for unique skills &amp; Consultation</a:t>
            </a:r>
          </a:p>
        </p:txBody>
      </p:sp>
      <p:sp>
        <p:nvSpPr>
          <p:cNvPr id="3" name="Content Placeholder 2"/>
          <p:cNvSpPr>
            <a:spLocks noGrp="1"/>
          </p:cNvSpPr>
          <p:nvPr>
            <p:ph sz="quarter" idx="13"/>
          </p:nvPr>
        </p:nvSpPr>
        <p:spPr/>
        <p:txBody>
          <a:bodyPr>
            <a:normAutofit fontScale="85000" lnSpcReduction="10000"/>
          </a:bodyPr>
          <a:lstStyle/>
          <a:p>
            <a:r>
              <a:rPr lang="en-US" dirty="0">
                <a:latin typeface="Calibri"/>
                <a:cs typeface="Calibri"/>
              </a:rPr>
              <a:t>Each student in Unique Skills or receiving consultation services has an IEP (Individualized Education Plan)</a:t>
            </a:r>
          </a:p>
          <a:p>
            <a:r>
              <a:rPr lang="en-US" dirty="0">
                <a:latin typeface="Calibri"/>
                <a:cs typeface="Calibri"/>
              </a:rPr>
              <a:t>Your ESE teacher will be your case manager throughout your time at chiles. We will have annual </a:t>
            </a:r>
            <a:r>
              <a:rPr lang="en-US" dirty="0" err="1">
                <a:latin typeface="Calibri"/>
                <a:cs typeface="Calibri"/>
              </a:rPr>
              <a:t>iep</a:t>
            </a:r>
            <a:r>
              <a:rPr lang="en-US" dirty="0">
                <a:latin typeface="Calibri"/>
                <a:cs typeface="Calibri"/>
              </a:rPr>
              <a:t> meetings to review goals, accommodations, and present levels.</a:t>
            </a:r>
          </a:p>
          <a:p>
            <a:r>
              <a:rPr lang="en-US" dirty="0">
                <a:latin typeface="Calibri"/>
                <a:cs typeface="Calibri"/>
              </a:rPr>
              <a:t>Students may use Unique Skills class as a way to access their accommodations on their IEP’s.</a:t>
            </a:r>
          </a:p>
          <a:p>
            <a:r>
              <a:rPr lang="en-US" dirty="0">
                <a:latin typeface="Calibri"/>
                <a:cs typeface="Calibri"/>
              </a:rPr>
              <a:t>Teachers often allow students to use their extended time on tests/assignments in this classroom or in testing lab</a:t>
            </a:r>
          </a:p>
          <a:p>
            <a:r>
              <a:rPr lang="en-US" dirty="0">
                <a:latin typeface="Calibri"/>
                <a:cs typeface="Calibri"/>
              </a:rPr>
              <a:t>Students at this level are encouraged to advocate and ask for their accommodations in other classes when needed</a:t>
            </a:r>
          </a:p>
          <a:p>
            <a:endParaRPr lang="en-US" dirty="0"/>
          </a:p>
          <a:p>
            <a:endParaRPr lang="en-US" dirty="0"/>
          </a:p>
        </p:txBody>
      </p:sp>
      <p:pic>
        <p:nvPicPr>
          <p:cNvPr id="4" name="Picture 3" descr="5 Paragraph Essay Checklist - Freeolog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6382" y="115612"/>
            <a:ext cx="1292890" cy="1585517"/>
          </a:xfrm>
          <a:prstGeom prst="rect">
            <a:avLst/>
          </a:prstGeom>
        </p:spPr>
      </p:pic>
    </p:spTree>
    <p:extLst>
      <p:ext uri="{BB962C8B-B14F-4D97-AF65-F5344CB8AC3E}">
        <p14:creationId xmlns:p14="http://schemas.microsoft.com/office/powerpoint/2010/main" val="203168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rPr>
              <a:t>Resources</a:t>
            </a:r>
          </a:p>
        </p:txBody>
      </p:sp>
      <p:sp>
        <p:nvSpPr>
          <p:cNvPr id="3" name="Content Placeholder 2"/>
          <p:cNvSpPr>
            <a:spLocks noGrp="1"/>
          </p:cNvSpPr>
          <p:nvPr>
            <p:ph sz="quarter" idx="13"/>
          </p:nvPr>
        </p:nvSpPr>
        <p:spPr/>
        <p:txBody>
          <a:bodyPr>
            <a:normAutofit fontScale="92500" lnSpcReduction="10000"/>
          </a:bodyPr>
          <a:lstStyle/>
          <a:p>
            <a:r>
              <a:rPr lang="en-US" b="1" dirty="0">
                <a:latin typeface="Calibri" panose="020F0502020204030204" pitchFamily="34" charset="0"/>
              </a:rPr>
              <a:t>Testing Lab</a:t>
            </a:r>
          </a:p>
          <a:p>
            <a:r>
              <a:rPr lang="en-US" dirty="0">
                <a:latin typeface="Calibri" panose="020F0502020204030204" pitchFamily="34" charset="0"/>
              </a:rPr>
              <a:t>Mr. Hill (room 7-124) is our testing lab coordinator </a:t>
            </a:r>
            <a:r>
              <a:rPr lang="en-US" dirty="0">
                <a:latin typeface="Calibri" panose="020F0502020204030204" pitchFamily="34" charset="0"/>
                <a:hlinkClick r:id="rId2"/>
              </a:rPr>
              <a:t>hillj@leonschools.net</a:t>
            </a:r>
            <a:r>
              <a:rPr lang="en-US" dirty="0">
                <a:latin typeface="Calibri" panose="020F0502020204030204" pitchFamily="34" charset="0"/>
              </a:rPr>
              <a:t> </a:t>
            </a:r>
          </a:p>
          <a:p>
            <a:r>
              <a:rPr lang="en-US" dirty="0">
                <a:latin typeface="Calibri"/>
                <a:cs typeface="Calibri"/>
              </a:rPr>
              <a:t>Mr. Hill can provide extended time and also assist with directions on the test and if accommodations allow, can read portions of the test to students as needed</a:t>
            </a:r>
          </a:p>
          <a:p>
            <a:r>
              <a:rPr lang="en-US" b="1" dirty="0">
                <a:latin typeface="Calibri" panose="020F0502020204030204" pitchFamily="34" charset="0"/>
              </a:rPr>
              <a:t>New Horizons Counselor</a:t>
            </a:r>
          </a:p>
          <a:p>
            <a:r>
              <a:rPr lang="en-US" dirty="0">
                <a:latin typeface="Calibri"/>
                <a:cs typeface="Calibri"/>
              </a:rPr>
              <a:t>At chiles we are fortunate to have a New Horizons counselor who meets with Any  students who is experiencing difficulties with tragedies, friendships, drug/alcohol usage, anxiety/depression among many other concerns</a:t>
            </a:r>
          </a:p>
          <a:p>
            <a:endParaRPr lang="en-US" dirty="0">
              <a:latin typeface="Calibri" panose="020F0502020204030204" pitchFamily="34" charset="0"/>
            </a:endParaRPr>
          </a:p>
          <a:p>
            <a:endParaRPr lang="en-US" dirty="0"/>
          </a:p>
        </p:txBody>
      </p:sp>
      <p:pic>
        <p:nvPicPr>
          <p:cNvPr id="4" name="Picture 3" descr="Nosiphiwo Sontsonga – Open Networked Learn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7614" y="230558"/>
            <a:ext cx="2410811" cy="1607207"/>
          </a:xfrm>
          <a:prstGeom prst="rect">
            <a:avLst/>
          </a:prstGeom>
        </p:spPr>
      </p:pic>
    </p:spTree>
    <p:extLst>
      <p:ext uri="{BB962C8B-B14F-4D97-AF65-F5344CB8AC3E}">
        <p14:creationId xmlns:p14="http://schemas.microsoft.com/office/powerpoint/2010/main" val="2791217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Access Classes</a:t>
            </a:r>
          </a:p>
        </p:txBody>
      </p:sp>
      <p:sp>
        <p:nvSpPr>
          <p:cNvPr id="3" name="Content Placeholder 2"/>
          <p:cNvSpPr>
            <a:spLocks noGrp="1"/>
          </p:cNvSpPr>
          <p:nvPr>
            <p:ph sz="quarter" idx="13"/>
          </p:nvPr>
        </p:nvSpPr>
        <p:spPr/>
        <p:txBody>
          <a:bodyPr/>
          <a:lstStyle/>
          <a:p>
            <a:r>
              <a:rPr lang="en-US" dirty="0">
                <a:latin typeface="Calibri" panose="020F0502020204030204" pitchFamily="34" charset="0"/>
              </a:rPr>
              <a:t>Teachers: Jill Durrett &amp; Justin Kurlander</a:t>
            </a:r>
          </a:p>
          <a:p>
            <a:r>
              <a:rPr lang="en-US" dirty="0">
                <a:latin typeface="Calibri"/>
                <a:cs typeface="Calibri"/>
              </a:rPr>
              <a:t>Varying Exceptionalities Classes provide instruction in academic classes following the State standards access Points as mandated by the Florida Department of Education</a:t>
            </a:r>
          </a:p>
          <a:p>
            <a:pPr lvl="1"/>
            <a:r>
              <a:rPr lang="en-US" dirty="0">
                <a:latin typeface="Calibri"/>
                <a:cs typeface="Calibri"/>
              </a:rPr>
              <a:t>Unique- Core Learning Curriculum</a:t>
            </a:r>
          </a:p>
          <a:p>
            <a:pPr lvl="1"/>
            <a:r>
              <a:rPr lang="en-US" dirty="0">
                <a:latin typeface="Calibri"/>
                <a:cs typeface="Calibri"/>
              </a:rPr>
              <a:t>Academic Skills, Social Skills, daily Living Skills, &amp; Life Skills</a:t>
            </a:r>
          </a:p>
          <a:p>
            <a:pPr lvl="1"/>
            <a:r>
              <a:rPr lang="en-US" dirty="0">
                <a:latin typeface="Calibri"/>
                <a:cs typeface="Calibri"/>
              </a:rPr>
              <a:t> learning environment for individualized learning  </a:t>
            </a:r>
          </a:p>
          <a:p>
            <a:pPr lvl="1"/>
            <a:endParaRPr lang="en-US" dirty="0"/>
          </a:p>
          <a:p>
            <a:pPr lvl="1"/>
            <a:endParaRPr lang="en-US" dirty="0"/>
          </a:p>
          <a:p>
            <a:endParaRPr lang="en-US" dirty="0"/>
          </a:p>
        </p:txBody>
      </p:sp>
      <p:pic>
        <p:nvPicPr>
          <p:cNvPr id="5" name="Picture 4" descr="Four Moons: Classroom by cerulean-kitsune on DeviantAr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6184" y="6358"/>
            <a:ext cx="2868753" cy="1912502"/>
          </a:xfrm>
          <a:prstGeom prst="rect">
            <a:avLst/>
          </a:prstGeom>
        </p:spPr>
      </p:pic>
    </p:spTree>
    <p:extLst>
      <p:ext uri="{BB962C8B-B14F-4D97-AF65-F5344CB8AC3E}">
        <p14:creationId xmlns:p14="http://schemas.microsoft.com/office/powerpoint/2010/main" val="143448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rPr>
              <a:t>ESE Program and Highlights</a:t>
            </a:r>
          </a:p>
        </p:txBody>
      </p:sp>
      <p:sp>
        <p:nvSpPr>
          <p:cNvPr id="3" name="Content Placeholder 2"/>
          <p:cNvSpPr>
            <a:spLocks noGrp="1"/>
          </p:cNvSpPr>
          <p:nvPr>
            <p:ph sz="quarter" idx="13"/>
          </p:nvPr>
        </p:nvSpPr>
        <p:spPr/>
        <p:txBody>
          <a:bodyPr/>
          <a:lstStyle/>
          <a:p>
            <a:pPr marL="342900" indent="-342900"/>
            <a:r>
              <a:rPr lang="en-US" b="1" dirty="0">
                <a:latin typeface="Calibri"/>
                <a:cs typeface="Calibri"/>
              </a:rPr>
              <a:t>Timberwolves united</a:t>
            </a:r>
          </a:p>
          <a:p>
            <a:pPr marL="0" indent="0">
              <a:buNone/>
            </a:pPr>
            <a:endParaRPr lang="en-US" dirty="0"/>
          </a:p>
          <a:p>
            <a:pPr marL="0" indent="0">
              <a:buNone/>
            </a:pPr>
            <a:endParaRPr lang="en-US" dirty="0"/>
          </a:p>
        </p:txBody>
      </p:sp>
      <p:pic>
        <p:nvPicPr>
          <p:cNvPr id="4" name="Picture 3" descr="Special Olympics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9395" y="2063396"/>
            <a:ext cx="7338487" cy="2684663"/>
          </a:xfrm>
          <a:prstGeom prst="rect">
            <a:avLst/>
          </a:prstGeom>
        </p:spPr>
      </p:pic>
    </p:spTree>
    <p:extLst>
      <p:ext uri="{BB962C8B-B14F-4D97-AF65-F5344CB8AC3E}">
        <p14:creationId xmlns:p14="http://schemas.microsoft.com/office/powerpoint/2010/main" val="143202569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3187E3DC9D45A48AC47041FBC8FB565" ma:contentTypeVersion="16" ma:contentTypeDescription="Create a new document." ma:contentTypeScope="" ma:versionID="7c82228c2ab65a1d9e6f936abee468ad">
  <xsd:schema xmlns:xsd="http://www.w3.org/2001/XMLSchema" xmlns:xs="http://www.w3.org/2001/XMLSchema" xmlns:p="http://schemas.microsoft.com/office/2006/metadata/properties" xmlns:ns1="http://schemas.microsoft.com/sharepoint/v3" xmlns:ns3="44862a40-a5aa-4278-8f81-9d377e0c4edc" xmlns:ns4="9ec23c79-5d1e-4dfd-a6c6-ac7479cbf541" targetNamespace="http://schemas.microsoft.com/office/2006/metadata/properties" ma:root="true" ma:fieldsID="187b42f66187095ba731014bc7063ca1" ns1:_="" ns3:_="" ns4:_="">
    <xsd:import namespace="http://schemas.microsoft.com/sharepoint/v3"/>
    <xsd:import namespace="44862a40-a5aa-4278-8f81-9d377e0c4edc"/>
    <xsd:import namespace="9ec23c79-5d1e-4dfd-a6c6-ac7479cbf54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62a40-a5aa-4278-8f81-9d377e0c4ed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ec23c79-5d1e-4dfd-a6c6-ac7479cbf54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40AB4F-D2AB-4688-B516-7FED065E85A1}">
  <ds:schemaRefs>
    <ds:schemaRef ds:uri="http://schemas.microsoft.com/sharepoint/v3/contenttype/forms"/>
  </ds:schemaRefs>
</ds:datastoreItem>
</file>

<file path=customXml/itemProps2.xml><?xml version="1.0" encoding="utf-8"?>
<ds:datastoreItem xmlns:ds="http://schemas.openxmlformats.org/officeDocument/2006/customXml" ds:itemID="{5A1DCD85-429A-4049-AA43-6F65C228E59B}">
  <ds:schemaRefs>
    <ds:schemaRef ds:uri="http://purl.org/dc/elements/1.1/"/>
    <ds:schemaRef ds:uri="http://schemas.microsoft.com/office/2006/metadata/properties"/>
    <ds:schemaRef ds:uri="http://schemas.openxmlformats.org/package/2006/metadata/core-properties"/>
    <ds:schemaRef ds:uri="http://schemas.microsoft.com/sharepoint/v3"/>
    <ds:schemaRef ds:uri="44862a40-a5aa-4278-8f81-9d377e0c4edc"/>
    <ds:schemaRef ds:uri="http://purl.org/dc/terms/"/>
    <ds:schemaRef ds:uri="http://schemas.microsoft.com/office/2006/documentManagement/types"/>
    <ds:schemaRef ds:uri="9ec23c79-5d1e-4dfd-a6c6-ac7479cbf541"/>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C7ADE14E-A917-4EC4-BA3F-1AD862413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4862a40-a5aa-4278-8f81-9d377e0c4edc"/>
    <ds:schemaRef ds:uri="9ec23c79-5d1e-4dfd-a6c6-ac7479cbf5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TM04033927[[fn=Main Event]]</Template>
  <TotalTime>4308</TotalTime>
  <Words>723</Words>
  <Application>Microsoft Office PowerPoint</Application>
  <PresentationFormat>Widescreen</PresentationFormat>
  <Paragraphs>64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Main Event</vt:lpstr>
      <vt:lpstr>Chiles High School  Curriculum Fair </vt:lpstr>
      <vt:lpstr>Welcome Timberwolves!</vt:lpstr>
      <vt:lpstr>Possible Programs and Service Examples  </vt:lpstr>
      <vt:lpstr>Unique Skills Classes </vt:lpstr>
      <vt:lpstr>learning goals &amp; objectives</vt:lpstr>
      <vt:lpstr>IEP’s for unique skills &amp; Consultation</vt:lpstr>
      <vt:lpstr>Resources</vt:lpstr>
      <vt:lpstr>Access Classes</vt:lpstr>
      <vt:lpstr>ESE Program and Highlights</vt:lpstr>
      <vt:lpstr>Ways to Get Involved</vt:lpstr>
      <vt:lpstr>communication</vt:lpstr>
      <vt:lpstr>Transition tour</vt:lpstr>
      <vt:lpstr>ESE 8th Grade Parent Night</vt:lpstr>
      <vt:lpstr>Questions   </vt:lpstr>
      <vt:lpstr>Thank you for joining us today and welcome to chiles!</vt:lpstr>
    </vt:vector>
  </TitlesOfParts>
  <Company>Leon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Chiles High School ESE Parent Night</dc:title>
  <dc:creator>Thai, Amanda</dc:creator>
  <cp:lastModifiedBy>Thai, Amanda</cp:lastModifiedBy>
  <cp:revision>72</cp:revision>
  <dcterms:created xsi:type="dcterms:W3CDTF">2020-01-30T18:22:35Z</dcterms:created>
  <dcterms:modified xsi:type="dcterms:W3CDTF">2022-02-09T18:26:48Z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0x01010093187E3DC9D45A48AC47041FBC8FB565</vt:lpwstr>
  </property>
</Properties>
</file>