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Crash Course 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La hora</a:t>
            </a:r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A5A44-2512-4881-828A-8E7C99E92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Crash Course 8 </a:t>
            </a:r>
            <a:br>
              <a:rPr lang="en-US" dirty="0"/>
            </a:br>
            <a:r>
              <a:rPr lang="en-US" sz="2400" dirty="0"/>
              <a:t>(La hora)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3194A-A0A8-41B2-81C0-12966EF4B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ask for the time, say: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hora es?					What time is it?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say it is 1 o’clock, say: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Es la una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say it is 1-12 o’clock say: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Son las …			Son las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say the hours and minutes, use this formula: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Son las hour y minutes				Son las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 quince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6060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1717</TotalTime>
  <Words>21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Crash Course 8</vt:lpstr>
      <vt:lpstr>Crash Course 8  (La hora)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</cp:lastModifiedBy>
  <cp:revision>26</cp:revision>
  <dcterms:created xsi:type="dcterms:W3CDTF">2019-07-27T12:02:36Z</dcterms:created>
  <dcterms:modified xsi:type="dcterms:W3CDTF">2019-07-29T19:52:18Z</dcterms:modified>
</cp:coreProperties>
</file>