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4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4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5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8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6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6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1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6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3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7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7905-8D5C-42B4-B2B3-D992FB917761}" type="datetimeFigureOut">
              <a:rPr lang="en-US" smtClean="0"/>
              <a:t>05/29/2019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9143-62D7-4455-997E-5A30E860B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xroads.virginia.edu/~ma02/easton/vaudeville/vaudevillemain.html" TargetMode="External"/><Relationship Id="rId2" Type="http://schemas.openxmlformats.org/officeDocument/2006/relationships/hyperlink" Target="https://en.wikipedia.org/wiki/Vaudevill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newworldencyclopedia.org/entry/Vaudevil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/>
          </a:fgClr>
          <a:bgClr>
            <a:schemeClr val="tx2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3960" y="882968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is </a:t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en-US" b="1" dirty="0" smtClean="0">
                <a:solidFill>
                  <a:schemeClr val="accent1"/>
                </a:solidFill>
              </a:rPr>
              <a:t>“Vaudeville</a:t>
            </a:r>
            <a:r>
              <a:rPr lang="en-US" dirty="0" smtClean="0">
                <a:solidFill>
                  <a:schemeClr val="accent1"/>
                </a:solidFill>
              </a:rPr>
              <a:t>”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0545" y="3487738"/>
            <a:ext cx="2830830" cy="40989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By Luke Maynard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Definition: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950397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theatrical genre of variety entertainment born in France at the end of the 18th century. A vaudeville was originally a comedy without psychological or moral intentions, based on a comical situation: a kind of dramatic composition or light poetry, interspersed with songs or ballets” – Wiki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pedia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24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cont.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023110"/>
            <a:ext cx="9997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“series of separate, unrelated acts, including musicians (both classical and popular), dancers, comedians, trained animals, magicians, female and male impersonators, acrobats, one-act plays or scenes from plays, athletes, lecturing celebrities, minstrels, and short films” –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newworldencyclopedia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098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29" y="457200"/>
            <a:ext cx="3944554" cy="56955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66360" y="2217420"/>
            <a:ext cx="53835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promotional poster for the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Sandow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Trocadero Vaudevilles (1894), showing dancers, clowns, trapeze artists, costumed dog, singers and costumed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441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Beginnings of Vaudeville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4380" y="1690688"/>
            <a:ext cx="95783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 </a:t>
            </a:r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vaudeville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is generally traced to two French phrases: </a:t>
            </a:r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 de </a:t>
            </a:r>
            <a:r>
              <a:rPr lang="en-US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Vire</a:t>
            </a:r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meaning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“’valley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river’"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 </a:t>
            </a:r>
            <a:r>
              <a:rPr lang="en-US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voix</a:t>
            </a:r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ville</a:t>
            </a:r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meaning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“’voices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town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.’“ –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newworldencyclopedia</a:t>
            </a: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beginnings of vaudeville in America lie somewhere in the mix of medicine shows, minstrel shows, Wild West shows, and the circus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–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newworldencyclopedia</a:t>
            </a:r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Existed in America during and after the civil war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Grew much larger in popularity after the war leading to permanent buildings such as theaters dedicated to these acts</a:t>
            </a:r>
          </a:p>
        </p:txBody>
      </p:sp>
    </p:spTree>
    <p:extLst>
      <p:ext uri="{BB962C8B-B14F-4D97-AF65-F5344CB8AC3E}">
        <p14:creationId xmlns:p14="http://schemas.microsoft.com/office/powerpoint/2010/main" val="2924127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93" y="173868"/>
            <a:ext cx="4660077" cy="65012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63590" y="2308860"/>
            <a:ext cx="49034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1899 poster for Weber &amp; Fields Music Hall, 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 City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3072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06" y="699066"/>
            <a:ext cx="2784422" cy="46666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056" y="2021343"/>
            <a:ext cx="3855846" cy="27762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6830" y="1556836"/>
            <a:ext cx="2733675" cy="3705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8936" y="5410172"/>
            <a:ext cx="2869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Keith's New Theatre, Boston 1894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4700" y="4938895"/>
            <a:ext cx="3772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Grand Theatre in Buffalo, NY around 1900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8972" y="5410172"/>
            <a:ext cx="2427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1875 Variety Show Poster</a:t>
            </a:r>
          </a:p>
        </p:txBody>
      </p:sp>
    </p:spTree>
    <p:extLst>
      <p:ext uri="{BB962C8B-B14F-4D97-AF65-F5344CB8AC3E}">
        <p14:creationId xmlns:p14="http://schemas.microsoft.com/office/powerpoint/2010/main" val="1650764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Works Cited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90688"/>
            <a:ext cx="952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https://en.wikipedia.org/wiki/Vaudeville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http://xroads.virginia.edu/~ma02/easton/vaudeville/vaudevillemain.html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http://www.newworldencyclopedia.org/entry/Vaudeville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34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187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What is  “Vaudeville”</vt:lpstr>
      <vt:lpstr>Definition:</vt:lpstr>
      <vt:lpstr>Definition cont.</vt:lpstr>
      <vt:lpstr>PowerPoint Presentation</vt:lpstr>
      <vt:lpstr>Beginnings of Vaudeville</vt:lpstr>
      <vt:lpstr>PowerPoint Presentation</vt:lpstr>
      <vt:lpstr>PowerPoint Presentation</vt:lpstr>
      <vt:lpstr>Works Cited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 “VaudeVille”</dc:title>
  <dc:creator>Maynard, Luke</dc:creator>
  <cp:lastModifiedBy>Maynard, Luke</cp:lastModifiedBy>
  <cp:revision>9</cp:revision>
  <dcterms:created xsi:type="dcterms:W3CDTF">2019-05-29T13:23:18Z</dcterms:created>
  <dcterms:modified xsi:type="dcterms:W3CDTF">2019-05-29T14:24:56Z</dcterms:modified>
</cp:coreProperties>
</file>