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160" y="2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680" y="1066800"/>
            <a:ext cx="591312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</a:t>
            </a:r>
            <a:r>
              <a:rPr lang="en-US" sz="3000" dirty="0">
                <a:latin typeface="Curlz MT"/>
              </a:rPr>
              <a:t>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17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6092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150" b="1" dirty="0">
                <a:latin typeface="Bahnschrift Light" panose="020B0502040204020203" pitchFamily="34" charset="0"/>
              </a:rPr>
              <a:t>Reading</a:t>
            </a:r>
            <a:r>
              <a:rPr lang="en-US" sz="1150" dirty="0">
                <a:latin typeface="Bahnschrift Light" panose="020B0502040204020203" pitchFamily="34" charset="0"/>
              </a:rPr>
              <a:t>: We will focus on letter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b="1" dirty="0" err="1">
                <a:latin typeface="Bahnschrift Light" panose="020B0502040204020203" pitchFamily="34" charset="0"/>
              </a:rPr>
              <a:t>Ll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b="1" i="1" dirty="0">
                <a:latin typeface="Bahnschrift Light" panose="020B0502040204020203" pitchFamily="34" charset="0"/>
              </a:rPr>
              <a:t>(sound, mouth formation, words that begin with the sound</a:t>
            </a:r>
            <a:r>
              <a:rPr lang="en-US" sz="1150" dirty="0">
                <a:latin typeface="Bahnschrift Light" panose="020B0502040204020203" pitchFamily="34" charset="0"/>
              </a:rPr>
              <a:t>), and HFW’s </a:t>
            </a:r>
            <a:r>
              <a:rPr lang="en-US" sz="1150" b="1" i="1" dirty="0">
                <a:latin typeface="Bahnschrift Light" panose="020B0502040204020203" pitchFamily="34" charset="0"/>
              </a:rPr>
              <a:t>look, book, are.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We will retell story events when we read fiction. We will identify main topic and key details when we read nonfiction. We will look at pictures, get mouths ready, stretchy-snake and find chunky monkey chunks to solve tricky words. </a:t>
            </a:r>
            <a:r>
              <a:rPr lang="en-US" sz="1150" b="1" dirty="0">
                <a:latin typeface="Bahnschrift Light" panose="020B0502040204020203" pitchFamily="34" charset="0"/>
              </a:rPr>
              <a:t>EQ’s: How is the first Thanksgiving the same as Thanksgiving now? How is it different?</a:t>
            </a:r>
            <a:endParaRPr lang="en-US" sz="11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Writing</a:t>
            </a:r>
            <a:r>
              <a:rPr lang="en-US" sz="115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150" b="1" i="1" dirty="0" err="1">
                <a:latin typeface="Bahnschrift Light" panose="020B0502040204020203" pitchFamily="34" charset="0"/>
              </a:rPr>
              <a:t>Ll</a:t>
            </a:r>
            <a:r>
              <a:rPr lang="en-US" sz="1150" dirty="0">
                <a:latin typeface="Bahnschrift Light" panose="020B0502040204020203" pitchFamily="34" charset="0"/>
              </a:rPr>
              <a:t> as well as using stretchy-spelling and sight words to write one sentence!</a:t>
            </a:r>
            <a:endParaRPr lang="en-US" sz="11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Math</a:t>
            </a:r>
            <a:r>
              <a:rPr lang="en-US" sz="1150" dirty="0">
                <a:latin typeface="Bahnschrift Light" panose="020B0502040204020203" pitchFamily="34" charset="0"/>
              </a:rPr>
              <a:t>: We will end </a:t>
            </a:r>
            <a:r>
              <a:rPr lang="en-US" sz="1150" b="1" i="1" dirty="0">
                <a:latin typeface="Bahnschrift Light" panose="020B0502040204020203" pitchFamily="34" charset="0"/>
              </a:rPr>
              <a:t>Go Math Ch. 5: Count and Represent Numbers to 10 </a:t>
            </a:r>
            <a:r>
              <a:rPr lang="en-US" sz="1150" i="1" dirty="0">
                <a:latin typeface="Bahnschrift Light" panose="020B0502040204020203" pitchFamily="34" charset="0"/>
              </a:rPr>
              <a:t>and begin </a:t>
            </a:r>
            <a:r>
              <a:rPr lang="en-US" sz="1150" b="1" i="1" dirty="0">
                <a:latin typeface="Bahnschrift Light" panose="020B0502040204020203" pitchFamily="34" charset="0"/>
              </a:rPr>
              <a:t>Ch. 6: Compare Numbers to 10!</a:t>
            </a:r>
            <a:endParaRPr lang="en-US" sz="11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Science</a:t>
            </a:r>
            <a:r>
              <a:rPr lang="en-US" sz="1150" dirty="0">
                <a:latin typeface="Bahnschrift Light" panose="020B0502040204020203" pitchFamily="34" charset="0"/>
              </a:rPr>
              <a:t>: We finish </a:t>
            </a:r>
            <a:r>
              <a:rPr lang="en-US" sz="1150" b="1" dirty="0">
                <a:latin typeface="Bahnschrift Light" panose="020B0502040204020203" pitchFamily="34" charset="0"/>
              </a:rPr>
              <a:t>Unit 6: Energy!</a:t>
            </a:r>
            <a:endParaRPr lang="en-US" sz="11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Social Studies: </a:t>
            </a:r>
            <a:r>
              <a:rPr lang="en-US" sz="1150" dirty="0">
                <a:latin typeface="Bahnschrift Light" panose="020B0502040204020203" pitchFamily="34" charset="0"/>
              </a:rPr>
              <a:t>We will practice</a:t>
            </a:r>
            <a:r>
              <a:rPr lang="en-US" sz="1150" b="1" i="1" dirty="0">
                <a:latin typeface="Bahnschrift Light" panose="020B0502040204020203" pitchFamily="34" charset="0"/>
              </a:rPr>
              <a:t> I-Care Rules</a:t>
            </a:r>
            <a:r>
              <a:rPr lang="en-US" sz="1150" dirty="0">
                <a:latin typeface="Bahnschrift Light" panose="020B0502040204020203" pitchFamily="34" charset="0"/>
              </a:rPr>
              <a:t>. We will continue learning what it means to show </a:t>
            </a:r>
            <a:r>
              <a:rPr lang="en-US" sz="1150" b="1" i="1" dirty="0">
                <a:latin typeface="Bahnschrift Light" panose="020B0502040204020203" pitchFamily="34" charset="0"/>
              </a:rPr>
              <a:t>Responsibility! </a:t>
            </a:r>
            <a:r>
              <a:rPr lang="en-US" sz="1150" i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We will explore the first Thanksgiving, our own Thanksgiving traditions, and the differences between long ago and today!</a:t>
            </a:r>
            <a:endParaRPr lang="en-US" sz="1150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764030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as, said, to, do, of, see, he, be, me, from, look, book, are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Chapters 5 </a:t>
            </a: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and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6!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9862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ZW" sz="180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ZW" sz="1800" b="1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November 18</a:t>
            </a:r>
            <a:r>
              <a:rPr lang="en-ZW" sz="1800" b="1" baseline="30000">
                <a:solidFill>
                  <a:srgbClr val="242424"/>
                </a:solidFill>
                <a:latin typeface="Calibri" panose="020F0502020204030204" pitchFamily="34" charset="0"/>
              </a:rPr>
              <a:t>:</a:t>
            </a:r>
          </a:p>
          <a:p>
            <a:pPr algn="ctr"/>
            <a:r>
              <a:rPr lang="en-ZW" sz="180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HRES </a:t>
            </a:r>
            <a:r>
              <a:rPr lang="en-ZW" sz="180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cafeteria lunch w/K students 10:55-11:20(pre-order) </a:t>
            </a:r>
            <a:endParaRPr lang="en-ZW" dirty="0">
              <a:effectLst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5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20: </a:t>
            </a:r>
            <a:r>
              <a:rPr lang="en-US" sz="15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SAC/PTO, 6pm/7pm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5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5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24-28: </a:t>
            </a:r>
            <a:r>
              <a:rPr lang="en-US" sz="15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Thanksgiving Break-</a:t>
            </a:r>
            <a:r>
              <a:rPr lang="en-US" sz="15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 School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331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184</cp:revision>
  <cp:lastPrinted>2024-08-23T12:11:23Z</cp:lastPrinted>
  <dcterms:created xsi:type="dcterms:W3CDTF">2015-07-01T02:16:27Z</dcterms:created>
  <dcterms:modified xsi:type="dcterms:W3CDTF">2025-11-15T23:08:16Z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