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E6CD-C27B-43D6-B96D-56B188AE167C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D7310C6-BFDF-45FF-8E5C-6F577CD14D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E6CD-C27B-43D6-B96D-56B188AE167C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10C6-BFDF-45FF-8E5C-6F577CD14D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D7310C6-BFDF-45FF-8E5C-6F577CD14D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E6CD-C27B-43D6-B96D-56B188AE167C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E6CD-C27B-43D6-B96D-56B188AE167C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D7310C6-BFDF-45FF-8E5C-6F577CD14D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E6CD-C27B-43D6-B96D-56B188AE167C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D7310C6-BFDF-45FF-8E5C-6F577CD14D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C34E6CD-C27B-43D6-B96D-56B188AE167C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10C6-BFDF-45FF-8E5C-6F577CD14D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E6CD-C27B-43D6-B96D-56B188AE167C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D7310C6-BFDF-45FF-8E5C-6F577CD14D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E6CD-C27B-43D6-B96D-56B188AE167C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D7310C6-BFDF-45FF-8E5C-6F577CD14D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E6CD-C27B-43D6-B96D-56B188AE167C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7310C6-BFDF-45FF-8E5C-6F577CD14D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D7310C6-BFDF-45FF-8E5C-6F577CD14D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E6CD-C27B-43D6-B96D-56B188AE167C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D7310C6-BFDF-45FF-8E5C-6F577CD14D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C34E6CD-C27B-43D6-B96D-56B188AE167C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C34E6CD-C27B-43D6-B96D-56B188AE167C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D7310C6-BFDF-45FF-8E5C-6F577CD14D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Boyle’s Law:  Pressure-Volume Relationship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gas laws are simple, mathematical relationships between the volume, temperature, pressure, and amount of a gas.</a:t>
            </a:r>
          </a:p>
          <a:p>
            <a:endParaRPr lang="en-US" dirty="0" smtClean="0"/>
          </a:p>
          <a:p>
            <a:r>
              <a:rPr lang="en-US" dirty="0" smtClean="0"/>
              <a:t>For example - Boyle discovered that pressure and volume has a mathematical relationship.  If the pressure on a gas is doubled at a constant temp, then the volume of gas is reduced by half.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Boyle’s Law:  Pressure-Volume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Boyle’s law states – that the volume of a fixed mass of gas varies inversely with the pressure at a constant temperature. </a:t>
            </a:r>
          </a:p>
          <a:p>
            <a:r>
              <a:rPr lang="en-US" dirty="0" smtClean="0"/>
              <a:t>Boyle’s equation:</a:t>
            </a:r>
          </a:p>
          <a:p>
            <a:endParaRPr lang="en-US" dirty="0" smtClean="0"/>
          </a:p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 =  P</a:t>
            </a:r>
            <a:r>
              <a:rPr lang="en-US" baseline="-25000" dirty="0" smtClean="0"/>
              <a:t>2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</a:p>
          <a:p>
            <a:endParaRPr lang="en-US" baseline="-25000" dirty="0" smtClean="0"/>
          </a:p>
          <a:p>
            <a:r>
              <a:rPr lang="en-US" dirty="0" smtClean="0"/>
              <a:t>P = pressure and V = volume</a:t>
            </a:r>
          </a:p>
          <a:p>
            <a:r>
              <a:rPr lang="en-US" dirty="0" smtClean="0"/>
              <a:t>P1V1 are the beginning pressure and volume.</a:t>
            </a:r>
          </a:p>
          <a:p>
            <a:r>
              <a:rPr lang="en-US" dirty="0" smtClean="0"/>
              <a:t>P2V2 are the ending pressure and volume.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Boyle’s Law:  Pressure-Volume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Practice</a:t>
            </a:r>
            <a:r>
              <a:rPr lang="en-US" dirty="0" smtClean="0"/>
              <a:t>:</a:t>
            </a:r>
          </a:p>
          <a:p>
            <a:r>
              <a:rPr lang="en-US" dirty="0" smtClean="0"/>
              <a:t>A sample of Oxygen gas has a volume of 150 </a:t>
            </a:r>
            <a:r>
              <a:rPr lang="en-US" dirty="0" err="1" smtClean="0"/>
              <a:t>mL.</a:t>
            </a:r>
            <a:r>
              <a:rPr lang="en-US" dirty="0" smtClean="0"/>
              <a:t>  When its pressure is .974 atm.  What will the volume of the gas be at .987 </a:t>
            </a:r>
            <a:r>
              <a:rPr lang="en-US" dirty="0" err="1" smtClean="0"/>
              <a:t>atm</a:t>
            </a:r>
            <a:r>
              <a:rPr lang="en-US" dirty="0" smtClean="0"/>
              <a:t>, if the temperature is constant?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Boyle’s Law:  Pressure-Volume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Practice:</a:t>
            </a:r>
          </a:p>
          <a:p>
            <a:r>
              <a:rPr lang="en-US" dirty="0" smtClean="0"/>
              <a:t>The ending pressure of a gas is .850 </a:t>
            </a:r>
            <a:r>
              <a:rPr lang="en-US" dirty="0" err="1" smtClean="0"/>
              <a:t>atm</a:t>
            </a:r>
            <a:r>
              <a:rPr lang="en-US" dirty="0" smtClean="0"/>
              <a:t> and an ending volume of 78 </a:t>
            </a:r>
            <a:r>
              <a:rPr lang="en-US" dirty="0" err="1" smtClean="0"/>
              <a:t>mL.</a:t>
            </a:r>
            <a:r>
              <a:rPr lang="en-US" dirty="0" smtClean="0"/>
              <a:t>  What volume did the gas have if it started with .620 </a:t>
            </a:r>
            <a:r>
              <a:rPr lang="en-US" dirty="0" err="1" smtClean="0"/>
              <a:t>atm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balloon is inflated with a  pressure of 740 </a:t>
            </a:r>
            <a:r>
              <a:rPr lang="en-US" dirty="0" err="1" smtClean="0"/>
              <a:t>torr</a:t>
            </a:r>
            <a:r>
              <a:rPr lang="en-US" dirty="0" smtClean="0"/>
              <a:t> to a volume of 102.5 L.   What will the pressure be if the volume is 87. 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8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cynlinder</a:t>
            </a:r>
            <a:r>
              <a:rPr lang="en-US" dirty="0" smtClean="0"/>
              <a:t> contains a volume of 54 L with a pressure of 4.65 atm.  What will the pressure be if the volume is 78 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19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370</TotalTime>
  <Words>263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Georgia</vt:lpstr>
      <vt:lpstr>Wingdings</vt:lpstr>
      <vt:lpstr>Wingdings 2</vt:lpstr>
      <vt:lpstr>Civic</vt:lpstr>
      <vt:lpstr>Boyle’s Law:  Pressure-Volume Relationship</vt:lpstr>
      <vt:lpstr>Boyle’s Law:  Pressure-Volume Relationship</vt:lpstr>
      <vt:lpstr>Boyle’s Law:  Pressure-Volume Relationship</vt:lpstr>
      <vt:lpstr>Boyle’s Law:  Pressure-Volume Relationship</vt:lpstr>
      <vt:lpstr>PowerPoint Presentation</vt:lpstr>
      <vt:lpstr>PowerPoint Presentation</vt:lpstr>
    </vt:vector>
  </TitlesOfParts>
  <Company>Leon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Boyle’s Law:  Pressure-Volume Relationship</dc:title>
  <dc:creator>wessnerd</dc:creator>
  <cp:lastModifiedBy>Wessner, Daniel</cp:lastModifiedBy>
  <cp:revision>12</cp:revision>
  <dcterms:created xsi:type="dcterms:W3CDTF">2012-03-08T20:04:40Z</dcterms:created>
  <dcterms:modified xsi:type="dcterms:W3CDTF">2015-04-17T16:38:10Z</dcterms:modified>
</cp:coreProperties>
</file>