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04/27/2018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04/27/2018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11.6 Infinite Geometric Series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be able to find the sums of infinite geometric series have ratios with an absolute value of less than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58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Sums infinite Geometric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Some geometric series have a sum and some do not</a:t>
            </a:r>
          </a:p>
          <a:p>
            <a:r>
              <a:rPr lang="en-US" dirty="0" smtClean="0"/>
              <a:t>For an infinite geometric series to have a sum, the common ratio must be between -1 and 1</a:t>
            </a:r>
          </a:p>
          <a:p>
            <a:r>
              <a:rPr lang="en-US" dirty="0" smtClean="0"/>
              <a:t>The sum of an infinite geometric series with common ratio -1&lt;r&lt;1 is: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2287"/>
              </p:ext>
            </p:extLst>
          </p:nvPr>
        </p:nvGraphicFramePr>
        <p:xfrm>
          <a:off x="4776733" y="4460711"/>
          <a:ext cx="1504158" cy="1036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571320" imgH="393480" progId="Equation.DSMT4">
                  <p:embed/>
                </p:oleObj>
              </mc:Choice>
              <mc:Fallback>
                <p:oleObj name="Equation" r:id="rId3" imgW="571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76733" y="4460711"/>
                        <a:ext cx="1504158" cy="1036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45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Find the sum of the infinite Geometric Series.  If the series has no sum, say so.</a:t>
            </a:r>
          </a:p>
          <a:p>
            <a:pPr marL="0" indent="0">
              <a:buNone/>
            </a:pPr>
            <a:r>
              <a:rPr lang="en-US" dirty="0" smtClean="0"/>
              <a:t>8-4+2-1+…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7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Find the sum of the infinite Geometric Series.  If the series has no sum, say so</a:t>
            </a:r>
            <a:r>
              <a:rPr lang="en-US" dirty="0" smtClean="0"/>
              <a:t>.</a:t>
            </a:r>
          </a:p>
          <a:p>
            <a:r>
              <a:rPr lang="en-US" dirty="0" smtClean="0"/>
              <a:t>8+12+18+27+…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86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Infinite repeating decimals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Infinite repeating decimals can be expressed as an infinite geometric series</a:t>
            </a:r>
          </a:p>
          <a:p>
            <a:r>
              <a:rPr lang="en-US" dirty="0" smtClean="0"/>
              <a:t>The sum then can be calculated and expressed as a fraction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01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Write 0.121212121212… as a </a:t>
            </a:r>
            <a:r>
              <a:rPr lang="en-US" smtClean="0"/>
              <a:t>common fraction.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445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14</TotalTime>
  <Words>155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Tw Cen MT</vt:lpstr>
      <vt:lpstr>Droplet</vt:lpstr>
      <vt:lpstr>Equation</vt:lpstr>
      <vt:lpstr>11.6 Infinite Geometric Series</vt:lpstr>
      <vt:lpstr>Sums infinite Geometric series</vt:lpstr>
      <vt:lpstr>Example 1</vt:lpstr>
      <vt:lpstr>Example 2</vt:lpstr>
      <vt:lpstr>Infinite repeating decimals</vt:lpstr>
      <vt:lpstr>Example 3</vt:lpstr>
    </vt:vector>
  </TitlesOfParts>
  <Company>Leon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11.6 Infinite Geometric Series</dc:title>
  <dc:creator>Stewart, Melissa</dc:creator>
  <cp:lastModifiedBy>Stewart, Melissa</cp:lastModifiedBy>
  <cp:revision>2</cp:revision>
  <dcterms:created xsi:type="dcterms:W3CDTF">2017-04-21T12:47:42Z</dcterms:created>
  <dcterms:modified xsi:type="dcterms:W3CDTF">2018-04-27T12:53:08Z</dcterms:modified>
</cp:coreProperties>
</file>