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3"/>
  </p:handoutMasterIdLst>
  <p:sldIdLst>
    <p:sldId id="256" r:id="rId5"/>
    <p:sldId id="263" r:id="rId6"/>
    <p:sldId id="258" r:id="rId7"/>
    <p:sldId id="257" r:id="rId8"/>
    <p:sldId id="259" r:id="rId9"/>
    <p:sldId id="260" r:id="rId10"/>
    <p:sldId id="261" r:id="rId11"/>
    <p:sldId id="262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2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6E4D2-3701-4E86-8FBC-2DE839EAAB8D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61FC5-019C-4418-9854-8E3039F745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8T17:23:45.0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18388 12818 0,'0'0'16,"0"0"-1,0 32 1,0 33-16,0-65 15,0 32-15,0-32 16,0 32-16,-33 1 16,33-33-16,0 0 15,0 32-15,0 0 16,0 1-16,-32-33 15,32 0-15,0 32 16,-32 0-16,-1-32 16,1 32-16,0 1 15,-33-1-15,65-32 16,-32 0-16,32 32 15,-33-32 17</inkml:trace>
  <inkml:trace contextRef="#ctx0" brushRef="#br0" timeOffset="1008.1008">18614 12915 0,'0'0'16,"32"0"0,-32 0-1,32 0 1,-32 0-1,65 0 1,-33-32-16,33-1 16,0 1-16,-33 32 15,0-32-15,-32-1 16,0 1-1,0 32-15,0-32 16,0-1-16,0 33 16,-32 0-16,32 0 15,-32 0 1,-1 0-16,33 0 15,-32 0 1,0 0-16,-1 0 16,1 0-16,-33 0 15,33 65-15,0-33 16,32 1-16,0 64 15,0-65-15,0 0 16,32 33-16,-32-33 16,65 0-16,-33 1 15,0-1-15,1-32 16,-1 0-16,0 32 15,1-32-15,-1 0 16,0 0-16,1 0 16,-33 0-16,64-32 15,-64 32-15,0-32 16,0-1-16</inkml:trace>
  <inkml:trace contextRef="#ctx0" brushRef="#br0" timeOffset="1896.1896">19583 12656 0,'0'0'16,"-32"0"-16,0 0 16,-1 0-16,-31-32 15,31 32-15,1 0 16,-33 0-16,1 0 15,64 0-15,-33 0 16,33 65-16,-32-1 16,32 1-16,0-33 15,32 65-15,1-65 16,-1 1-16,0 31 15,-32-64-15,33 0 16,-33 0-16,32 0 16,0 0-16,1 0 15,-1 0-15,0 0 16,33-32-16,-33 0 15,1-33-15,-33 65 16,0-32-16,0 0 16,0-1-16,0 1 15,0 32 1,0 0 31,32 0-32,-32 32-15,0 1 16,0-1-16,0-32 15,0 32-15,0 0 16,0-32-16,0 33 16,32-33-1,-32 0 1,0 0-16,0 32 15,32-32-15,-32 32 16,33-32 0,-33 0-16,32 0 15,-32 0 1</inkml:trace>
  <inkml:trace contextRef="#ctx0" brushRef="#br0" timeOffset="2576.2576">20294 12592 0,'0'0'16,"0"-32"0,-32 32 15,32 0 0,0 0-31,-32 32 16,-1 32-16,1-31 15,0 31-15,-1-64 16,33 97-16,-32-64 15,32-1-15,0 0 16,0 0-16,0 1 16,0-33-16,0 0 15,32 0-15,-32 0 16,65 0-1,-33 0-15,1 0 16,31 0 0,-64-33-16,32 33 15,-32-32 1,0 32 31</inkml:trace>
  <inkml:trace contextRef="#ctx0" brushRef="#br0" timeOffset="3792.3792">20553 11946 0,'0'0'15,"32"32"-15,0 1 16,1 31-16,-33-31 15,32 31-15,-32 1 16,0 32-16,0-33 16,0 1-16,0-1 15,0 1-15,32 32 16,-32-33-16,0 1 15,0-33-15,0 33 16,0-65-16,0 32 16,0-32-1,0 32 1,0-32 93,0 0-93,0-32-16,33 32 15,-33-32-15,0 32 16,0-32-16,32-1 15,-32-31-15,32 31 16,-32 1-16,0 32 16,33-32-16,-33 32 15,64-33-15,-32 33 16,-32 0-1,33 0-15,31 0 16,-31 0-16,-1 0 16,-32 0-16,32 0 15,1 0 1,-33 33-16,0-1 15,32-32-15,-32 65 16,0-33-16,0 0 16,0 33-16,32-1 15,-32-64-15,0 33 16,0-1-16,0-32 15,0 0 95</inkml:trace>
  <inkml:trace contextRef="#ctx0" brushRef="#br0" timeOffset="5280.528">19519 12721 0,'0'0'62,"0"0"-46,0 0 0,0 32-16,32-32 15,-32 33 1,0-33-16,32 32 15,-32-32-15,0 32 16,0 1-16,0-1 31,0-32-15,0 32-16,0 0 15,0-32-15,0 0 156</inkml:trace>
  <inkml:trace contextRef="#ctx0" brushRef="#br0" timeOffset="10193.0192">10503 9073 0,'-33'0'0,"1"0"15,32 0 1,-32 0 0,-1 0-16,1 0 15,-33 0-15,33 0 16,0 0-16,-33-33 15,33 33-15,-33 0 16,-32 0-16,65 0 16,-33 0-16,1 0 15,31 0-15,1 0 16,0 0-16,-1 0 15,-31 0-15,64 0 16,-33 0-16,-31 0 16,64 0-16,-65 0 15,65 0-15,-32 0 16,0 0-1,-1 0-15,33 0 16,-32 0-16,0 0 16,-1 0-16,1 0 15,0 0-15,-1 0 16,1 0-16,0 0 15,-1 0-15,1 0 16,0 0-16,32 0 16,-33 0-16,1 33 15,0-1-15,32-32 16,-33 0-16,1 0 31,0 0-31,32 0 16,-32 0-16,-1 32 15,33-32-15,-32 0 16,-33 32-16,33-32 15,0 33-15,-1-33 16,1 0-16,32 0 16,0 32-1,0 0 1,-32-32-1,32 33 1,-33-33-16,1 32 16,32 0-16,0-32 15,0 0-15,-32 32 16,32-32-1,0 0-15,0 33 16,-33-33-16,33 32 16,0 0-16,-32-32 15,32 33-15,0 31 16,-32-64-1,32 32-15,0 1 16,0-33-16,0 32 16,0-32-16,0 32 15,0-32 16,0 33-15,0-1 0,0-32-16,0 32 15,0-32 1,0 32-1,0 1 1,0-33 0,0 32-1,0-32 1,0 32-16,32-32 15,-32 33 1,32-1-16,1-32 16,-1 0-16,0 32 15,-32-32 1,33 0-1,-1 0-15,-32 0 16,32 32 0,1-32-16,-1 0 15,0 0-15,-32 0 16,65 0-16,-65 0 15,32 0 1,-32 0 0,33 0-1,-1 0-15,0 0 16,0 0-1,1 0-15,-1 0 16,-32 0 0,65 0-16,-65 0 15,32 0-15,-32 0 16,32 0-16,1 0 15,-1 0-15,0 0 16,1 0 0,-33 0-16,64 0 15,-31 0-15,-1 0 16,0 0-16,1 0 15,-33 0-15,64 0 16,-64 33-16,65-33 16,-33 0-16,0 0 15,1 0-15,64 0 16,-65 0-16,0 0 15,33 0-15,0 0 16,-33 0-16,0 0 16,-32 0-16,32 0 15,-32 0 1,33 0-1,-1 0-15,-32 0 16,32 0-16,1 0 16,-1 0-16,33 0 15,-33 0-15,0 0 16,33 0-16,-65 0 15,32 0-15,1 0 16,-1 0-16,-32 0 16,32 0-16,1 0 15,-1 0-15,0 32 16,-32-32-16,32 0 15,1 0-15,-1 0 16,-32 0 0,32 0-16,1 0 15,-33 0-15,32 0 16,-32 0-16,32 0 15,1 0-15,-1 0 16,0 0-16,1 0 16,-33 0-16,32 0 15,-32 0-15,32 0 16,-32 0-1,33 0-15,-1 0 16,-32 0-16,32 0 0,1 0 31,-1 0-15,-32 0-16,32 0 15,-32 0-15,32 0 16,-32 0-16,33 0 16,-1 0-16,0 0 15,-32 0 1,33 0-16,-1 0 15,0 0-15,-32 0 16,0 0-16,33 0 16,-1 0-16,-32 0 15,32-32-15,-32 32 16,33 0-16,-1 0 15,-32 0-15,32 0 16,-32 0-16,33 0 16,-33 0-1,0 0-15,0-33 16,0 1-1,32 32-15,-32 0 16,0-32-16,0 32 16,0-32-1,0 32-15,0-33 16,0 1-1,0 0-15,0-1 16,0 1-16,-32 32 16,32-64-16,0 64 15,0-33 1,-33 33-16,33-32 15,-32 32-15,32-32 16,-32 32-16,32-33 16,-33 33-16,33 0 15,-32-32-15,0 32 16,32 0-16,0 0 15,0-32-15,-33 0 16,1 32-16,-33-65 16,-32 33-16,65 32 15,0 0-15,-33-33 16,1 1-16,31 32 15,1-32-15,0 0 16,-1 32-16,33 0 16,-32 0-1,0 0-15,32 0 16,-33 0-1,33 0-15,-32 0 16,0 0 0,-1 0-1,33 0-15,-32 0 16,0 0-16,-1-33 15,33 33-15,-32 0 16,0 0-16,0-32 16,32 0-1,-33 32-15,1 0 16,32 0-16,-32 0 15,32 0 1,-33-33 0,33 33-16,-32 0 15,0 0-15,32-32 16,-33 32-1,33 0 1,-32 0 15</inkml:trace>
  <inkml:trace contextRef="#ctx0" brushRef="#br0" timeOffset="13736.3735">9759 6328 0,'0'0'31,"-32"0"-31,32 0 16,-65 32-16,33 1 15,-33-33-15,-64 32 16,65-32-16,-33 0 16,32 0-16,0 0 15,33 0-15,-33 0 16,1 0-16,31 0 15,-31 0-15,31 32 16,1-32 0,32 0-1,-32 0-15,32 0 16,-32 0-16,32 0 15,-33 32-15,1-32 16,32 0 0,-32 33-16,-1-33 15,1 0-15,0 32 16,-1-32-16,1 32 15,32 1-15,0-33 16,-32 32-16,-1-32 16,1 32-16,32 0 15,0-32-15,-32 33 16,-1-1-16,33 0 15,0-32-15,0 33 16,0-33-16,-32 32 16,32 0-1,0 0-15,0 1 16,0-1-1,0-32-15,0 32 16,-32 1 0,32-1-16,0-32 15,0 32-15,0-32 16,0 33-16,0-1 15,0-32 1,0 32 0,0-32-16,32 32 15,0-32-15,-32 0 16,0 0-16,33 33 15,-1-33-15,33 0 16,-33 32-16,0-32 16,65 0-16,-64 0 15,31 0-15,1 0 16,-1 0-16,-31 0 15,-1 0-15,0 0 16,1 0-16,-1 0 16,0 0-16,1 0 15,-1 0-15,33 0 16,-65 0-16,64 0 15,-64 0-15,33 0 16,-1 0 0,0 0-16,33 0 15,-33 0-15,0 0 16,1 0-16,31 0 15,-31 0-15,-1 0 16,0 0-16,1 0 16,31 0-16,-31 0 15,-1 0-15,0 0 16,65 0-16,-32 0 15,-1 0-15,-31 0 16,31 0-16,-31 0 16,-1 0-16,33 0 15,-65 0-15,32 0 16,-32 0-16,65 0 15,-33 0-15,0 0 16,1 0-16,-33 0 16,32 0-16,0 0 15,0 0-15,-32 0 16,33 0-16,-1 0 15,-32 0 1,32 0 0,1 0-16,-1 0 15,0 0-15,33 0 16,-33 0-16,1 0 15,31 0-15,-31 0 16,-1 0-16,0 0 16,1 0-16,-1 0 15,-32 0-15,64 0 16,-31 0-16,-33 0 15,32 0-15,0 0 16,1 0-16,-33 0 16,32 0-1,0 0-15,-32 0 16,33 0-16,-1 0 15,0 0-15,1 0 16,-1 0-16,0 0 16,-32 0-1,33 0-15,-33 0 16,32 0-1,0 0-15,1 0 16,-1 0 0,0 0-16,-32 0 15,32 0 1,-32 0-1,33 0-15,-1 0 16,-32 0-16,32 0 16,1 0-16,-1 0 15,-32 0-15,32 0 16,1 0-16,-1 0 15,-32 0-15,32 0 16,-32 0-16,33 0 16,-33 0-16,32 0 15,0 0 1,-32 0-16,0 0 15,33 0-15,-33 0 16,32 0 0,0 0-1,-32 0 1,33-32-16,-33-1 31,0 33-15,0-32-16,32 32 15,-32 0-15,0 0 16,32-32-1,0 32 1,-32-32-16,0-1 31,0 33-15,0-32-1,0 32-15,0-32 16,0-1 0,0 33-16,0-32 15,0 32-15,0-32 16,0 32-1,0-33 1,0 1 0,0 32-16,0-64 15,0 64 1,0-33-1,-32 33-15,32 0 16,-32 0 0,-33-32-1,65 32-15,-32-32 16,0-1-16,32 33 15,-33 0-15,33 0 16,-32-32-16,0 32 16,32 0-16,-33 0 15,33 0-15,-32 0 16,32 0-16,-32-32 15,-1 32-15,33 0 16,-32 0-16,32 0 16,-32 0-16,-1 0 15,1 0-15,32 0 16,-65 0-16,1-65 15,32 65-15,-1 0 16,1 0-16,0 0 16,-1 0-16,1-32 15,-33 32-15,65 0 16,-32-32-16,-33 32 15,33 0-15,0-33 16,-65 1 0,64 32-16,1 0 15,-32 0-15,31 0 16,-31-32-16,-1 32 15,65 0-15,-32 0 16,32 0 0,-65 0-16,33 0 15,32 0-15,-65-32 16,65 32-16,-65 0 15,1 0-15,64 0 16,-65 0-16,33 0 16,0-33-16,-33 33 15,33 0-15,32 0 16,-65 0-16,65 0 15,-32 0-15,-1 0 16,-31 0-16,64 0 16,-33 0-16,33 0 15,-32 0-15,32 0 16,-65 0-16,65 0 15,-64 0-15,31 0 16,1 0 0,0 0-16,0 0 15,-1 0-15,-31 0 16,64 0-16,-33 0 15,33 0-15,-32 0 16,32 0-16,-32 0 16,32 33-16,-33-33 15,33 0-15,-32 0 16,32 0-16,-32 0 15,32 0 63</inkml:trace>
  <inkml:trace contextRef="#ctx0" brushRef="#br0" timeOffset="64627.4621">12829 6457 0,'0'0'62,"0"0"-15,0 0-47,0-32 16,0 0-16,0 32 15,0-33-15,0 33 16,0-64-16,0 64 15,0-33-15,0-31 16,0 32-16,0-1 16,0 33-1,0-32 16,0 32-31,0-32 16,0 32-16,0-33 16,0 1-1,0 64 63,0-32-62,0 33-1,0-33-15,33 32 16,-33 0-16,32-32 16,-32 33-16,0-1 15,0 0-15,0 0 16,32-32-16,-32 33 15,0-1-15,0-32 16,0 32 0,0-32 30,0 0-30,0 0 0,0 33-16,0-33 15,0 32-15,0 0 16,0-32 15,0 32 0,0-32 0,0 0-31,-32 0 16,0 0-16,32 0 16,-33-32-16,33 32 15,-32-32 1,32 32-16,0 0 15,-32 0-15,32-32 16,-33 32-16,33 0 16,0 0-16,-32 0 31,32 0 0,-32-33 16,32 33-32,0 0 1,-33 0 46,33-32 1,65 0-63,-65 32 15,32 0-15,-32-33 16,65 33-16,-65 0 16,32 0-16,-32-32 15,33 32-15,-1 0 16,-32 0-16,32-32 31,-32 32-15,33 0-1,-33 0 1,32 0-16,0-32 15,-32 32 48,0 0 62,0 0-125,0 32 15,0 0-15,0 0 16,0 1-16,-32-1 15,32 33 1,-32-65-16,32 0 16,-33 32-16,33-32 15,-32 32 1,32 0-16,0-32 15,0 33-15,0-33 16,-32 0 0,32 32-16,0-32 46,0 32-46,-33-32 188</inkml:trace>
  <inkml:trace contextRef="#ctx0" brushRef="#br0" timeOffset="67786.778">12797 9299 0,'0'0'63,"0"-33"-63,0 1 15,0 32 1,0-32-16,0-1 16,0 1-16,0 32 15,0-32-15,0 0 16,0-1-16,0 33 15,0-32-15,0 0 16,0 32-16,0-33 16,0 1-16,0 0 15,0 32-15,0-33 16,0 33-1,0-32 32,0 32 47,0 0-32,0 0-46,0 65-16,0-65 15,32 32-15,1 0 16,-1-32-16,-32 33 16,0-33-16,32 32 15,-32 0-15,0-32 16,0 33-1,0-1 1,0 0-16,33-32 16,-33 0-16,0 32 15,0-32 1,0 33-1,0-1 1,32-32 15,-32 32-31,0-32 31,0 0 94,-32 0-125,32 0 16,0 0-1,-33 0-15,33 0 16,-32 0-16,0-32 16,-1 32-16,1-32 15,-33 32-15,33-33 16,0 1-16,-1 32 15,33 0-15,-32 0 16,0 0 15,32 0-15,-33 0 15,33 0-15,0 0 15,-32 0 0,32 0 31,0 0-62,32 0 16,33-32 0,-65 32-16,65 0 15,-65 0-15,64-32 16,-64 32-16,33 0 15,-33 0-15,32 0 16,-32-33-16,32 33 16,1 0-16,-33 0 15,32 0-15,-32 0 16,32 0-1,1 0 1,-33-32-16,0 32 16,32 0-1,-32-32-15,0 32 16,32 0 31,0 0-32,-32 0 16,0 0 94,-32 32-109,32-32-16,0 32 15,-32-32 1,32 33-16,0-1 16,-32-32-16,-1 32 15,33-32 1,-64 32-16,64-32 15,-33 33 1,33-33 0,0 0-16,0 32 31,0-32 0,0 32 0,-32-32-31,32 33 31,0-1-15,0-32 0,0 0-1,-32 0 1,32 32-1</inkml:trace>
  <inkml:trace contextRef="#ctx0" brushRef="#br0" timeOffset="71211.1204">10309 12398 0,'0'-32'63,"0"32"-48,0-32-15,0-1 16,0 1-16,0 0 15,0-1-15,0-31 16,0 32-16,0-1 16,0 33-16,0-32 15,0 32-15,0-32 16,0-1-1,0 33 17,0-32-32,0 32 15,0-32 1,0 32-1,0 0 188,0 0-203,0 0 16,0 0-16,0 32 15,0 33 1,32-65-16,0 64 16,-32-64-1,0 33-15,0-33 16,0 32-16,33-32 15,-33 32-15,0-32 16,0 32 0,0-32-16,0 33 15,32-1-15,-32-32 16,0 32-1,0-32 1,0 0 0,0 33-16,32-1 15,-32 0 1,33-32-16,-33 32 15,0-32 17,0 0-1,0 0-16,-33 0 1,1 0-16,32 0 16,-32-32-16,32 32 15,-65-32 1,65 0-16,-32 32 15,32-33-15,-33 33 16,1 0 0,32 0-16,-32 0 15,32-32-15,-33 32 16,1 0-1,32 0 1,-32 0 0,32-32-1,0 32-15,-33 0 16,33 0-1,0 0 126,0 0-126,33 0-15,-1 0 16,0 0-16,-32 0 16,33 0-16,-1 0 15,-32 0 1,32 0-16,-32 0 15,33 0-15,-33-33 16,32 33 0,0 0-16,-32 0 15,33 0 1,-33 0-1,0 0-15,0 0 16,0 0-16,32 0 16,0 0-16,-32 0 46,0-32 126,33 32-156,-33 0-16,0-32 31,32 32 203,-32 0-172,64-32-62,-64 32 16,33-33-16,-33 33 15,32 0-15,-32 0 110,0 0-110,0 0 15,-32 0-15,32 0 16,-33 33-1,33-33 17,0 0-32,0 32 15,-32 0-15,0-32 31,32 32-31,0-32 16,0 33 15,0-1 0,-32 0-31,-1-32 16,1 0-16,32 33 16,0-1-1,0-32 1,0 0 62,-32 0-63,32 32 1,0-32 0,0 0-1,-33 0 1</inkml:trace>
  <inkml:trace contextRef="#ctx0" brushRef="#br0" timeOffset="74163.4154">9856 14400 0,'0'0'94,"0"-32"-94,0-1 16,0 1-16,0 0 15,0-33-15,0 65 16,0-32-16,0 32 15,0-65-15,0 65 16,0-32 0,0 0-16,0 0 15,0 32 1,0-33-16,33 33 140,-1 33-140,-32-33 16,32 32-16,0 0 15,-32 0 1,33 1-16,-33-1 16,0 0-16,0 1 15,32-1-15,-32 0 16,32-32-16,-32 32 15,0 1-15,0-33 16,33 0 0,-33 32-1,0-32 1,0 32-1,0-32 1,0 0 46,0 0-30,0 0-32,0 0 15,-33 0-15,1-32 16,32 32-16,-32-32 15,-1-1 1,1 33-16,0 0 16,32 0-16,-32-32 15,-1 32-15,33 0 16,-32 0-1,32 0-15,0 0 16,-32 0-16,-1 0 16,33 0-16,-32 0 15,0 0-15,-1 0 16,-31 0-16,64 0 15,-33 0 1,33 0 0,0-32 124,0 32-140,33 0 16,-1-32-16,0 32 15,1 0-15,-1 0 16,0 0-16,1 0 15,-33 0-15,32 0 16,0 0-16,-32 0 16,33 0-16,-1 0 15,0 0-15,-32 0 16,0-33-16,32 33 15,-32 0-15,33 0 16,-33 0-16,32 0 16,0 0-16,-32 0 15,33 0 32,-33-32-31,32 32-1,-32 0-15,32 0 16,1 0-1,-33 0 63,32 0-62,-32 0 124,0 0-124,-32 0-16,-1 0 16,33 0-16,-32 0 15,32 32 1,0-32-16,-32 0 15,32 0 1,-33 0-16,1 0 16,32 33-16,0-33 15,-32 32 1,32-32-1,-33 32 1,33-32 15,-32 32-15,32-32-1,0 33 17,-32-33-17,32 32 1,0-32-1,0 0 1,0 32 171,-32-32-171,32 33 15,0-33-31,0 32 31,-33-32-15,33 0-16,-32 0 15,32 32-15,0-32 16,0 0 31,-32 0 78,32 0-125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4:54:03.8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6269 13302 0,'0'0'47,"0"0"-16,33 0-15,31 0-16,1 0 16,-1 0-16,-31 0 15,31 0-15,-64 0 16,33 0-16,-33 0 15,32 0-15,0 0 16,-32 0 0,33 0-1,-33 0-15,64 0 16,-64 0-1,33 0-15,-33 0 16,0 0-16,32 0 16,-32 0-1,32 0 1,1 0-16,-33 0 15,32 0 95</inkml:trace>
  <inkml:trace contextRef="#ctx0" brushRef="#br0" timeOffset="1232">6269 13625 0,'0'0'78,"0"0"-63,0 0 1,33 0-16,-1 0 15,-32 0-15,32 0 16,0 0-16,1 0 16,-1 0-16,-32 0 15,65 0-15,-65 0 16,32 0-16,-32 0 15,32 0 17,1 0-32,-1 0 15,-32 0-15,32 0 16,1 0-16,-33 0 15,32 0 1,-32 0-16,65 0 16,-65 0-1,32 0 16,-32 0-15,32 0-16,-32 0 31,33 0-31,-1 0 16,-32 0 15,32 0-15,-32 0-1,32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4:54:21.5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8661 13464 0,'0'0'125,"0"0"-110,0 0 1,32 0 15,0 0-31,-32 0 16,33-33-1,-33 1 17,0 32-17,0-32-15,0 32 16,0-32 15,0 32-31,0-33 16,0 33-1,-65 0-15,33 0 16,-1 0-16,1-32 15,32 32-15,-32 0 16,-1 0-16,33 0 16,-32 0 46,32 0-46,0 0-1,-65 0-15,65 32 16,-32 1-16,32-1 15,0-32 1,0 32-16,0 0 16,0-32-16,0 33 15,0-33-15,0 32 16,0 0-16,0-32 15,0 33-15,65-1 16,-65 0-16,32-32 16,0 0-16,33 65 15,-65-65-15,32 0 16,-32 0-1,33 0-15,-33 0 16,64 0-16,-64 0 16,33 0-16,-1 0 15,0 0-15,-32 0 16,32 0-16,-32 0 15,33 0-15,-1 0 16,0 0-16,-32 0 16,0 0-1,33 0 1,-33 0 15,0 0 16</inkml:trace>
  <inkml:trace contextRef="#ctx0" brushRef="#br0" timeOffset="2032">9468 13399 0,'0'0'94,"0"-32"-94,-64 32 15,64 0-15,-32 0 16,-1 0-16,1 0 16,-33 0-16,33 0 15,0 0-15,-1 0 47,33 0-31,0 0-1,0 32-15,0 0 16,0 1-16,0-33 15,0 32-15,0-32 16,0 32-16,0-32 16,0 33-1,0-1-15,0-32 16,33 32-16,31 0 15,-31-32-15,-1 0 16,33 33-16,-33-33 16,0 0-16,0 0 15,1 0-15,-1 0 16,-32 0-1,0 0-15,0 0 16,32-33-16,-32 33 16,0-32-1,0 32-15,0-32 16,0 0-16,0 32 47,0 0 93,0-33-109,0 33 63,0 33-94,0-1 15,0 0-15,0-32 16,0 32-16,-32 1 16,32-1-16,0 0 15,0 1-15,0-1 16,0 0-16,0 0 15,0 1-15,0-1 16,0-32-16,0 32 16,0-32-1,0 33 1,0-1 15,0-32-31,0 32 16,0 0-1,0 1 1,0-33 124,32-33-124,1 1-16,-33 0 15,32 32-15,0-32 16,1 32-16,-33-33 16,32 33-1,0 0-15,-32-32 16,33 32-16,-33 0 15,0 0-15,32 0 32,-32 0 30,0 0 47,0-32-78</inkml:trace>
  <inkml:trace contextRef="#ctx0" brushRef="#br0" timeOffset="3176">9985 13302 0,'0'0'47,"0"0"-31,-32 65-1,32-65-15,0 64 16,0-64-16,0 33 16,0-1-16,0 0 15,0 1-15,0-33 16,0 32-1,0 0-15,32 0 16,-32 1-16,65-1 16,-33-32-16,1 0 15,-1 0 1,0 0-16,-32 0 15,33 0-15,-33 0 16,32 0 0,-32 0-1,0 0-15,32 0 16,-32-32-16,33-1 15,-33 1 1,0 32-16,0-32 16,0 32-16,0-32 15,0-1-15,0 33 31,0 0 79,0 33-95,0 31-15,0-32 16,0 1-1,0-1-15,0-32 16,0 32-16,0-32 31,0 0-15,0 0 62,0 0-78,32 0 47,-32 0-47,32 0 15</inkml:trace>
  <inkml:trace contextRef="#ctx0" brushRef="#br0" timeOffset="4824">10696 13464 0,'0'0'78,"0"0"-63,0 0 1,-32 0-16,32 0 15,-32 0-15,-1 0 16,33 0 15,0 0-15,0 32-16,-32-32 15,32 0-15,0 32 16,0-32-16,0 65 31,0-65-15,0 64-16,0-64 15,32 33-15,1-33 16,-33 32-16,0 0 16,32-32-16,-32 0 15,0 0-15,32 0 16,1 0-1,-33 0-15,32 0 16,-32 0-16,32 0 16,-32 0-16,33 0 15,-33-32-15,0 32 16,0-32-16,0 32 15,0-33 1,0 1-16,32 32 16,-32 0-16,0-32 15,0 32 1,0 0-1,-32 0 17,32-32-17,0 32-15,0 0 31,0 0 125,0 0-140,0 0-16,0 32 16,0 0-16,32-32 15,-32 32-15,0 1 16,0-33-16,32 0 15,-32 32-15,0 0 16,33-32-16,-33 0 31,32 0-15,-32 33-1,32-33 1,-32 0 0,33 32-1,-33-32 32,32 0-31,-32 0 77,0 0-93,0 0 16</inkml:trace>
  <inkml:trace contextRef="#ctx0" brushRef="#br0" timeOffset="5656">11278 13076 0,'0'33'47,"0"-1"-47,0 0 16,0 33-16,0-33 15,0 0-15,0 1 16,0-33-16,0 64 15,0-32-15,0 1 16,0-1-16,0-32 16,0 65-16,0-65 15,0 32-15,0-32 16,0 32-16,0 0 15,0-32-15,0 33 16,0-1 0,0 0-16,0-32 15,0 33 1,0-33 15,0 0 63</inkml:trace>
  <inkml:trace contextRef="#ctx0" brushRef="#br0" timeOffset="7392">11827 13496 0,'0'0'15,"33"0"1,-33 0 109,-33 0-110,1 0-15,0 0 16,-33-32-16,33 32 16,32 0-16,-32 0 15,32 0 1,-33 0 15,1 0-15,32 0 15,-32 0-16,32 0 1,0 32 0,0-32-1,0 32 1,32-32-1,-32 33-15,32-1 16,-32-32 0,65 0-16,-65 32 15,32-32-15,-32 0 16,33 0-16,-1 0 15,-32 0-15,0 0 16,32 0 0,-32 0-1,32 0 32,-32 0-31,33 0-1,-1 0 48,-32 32-48,0 1 1,0-33-16,0 32 15,0-32 1,0 32 0,0-32-16,0 33 15,0-1-15,0-32 16,0 0-16,0 0 15,-32 32 1,32-32-16,-33 0 16,33 0-1,-32 0 16,32 0-15,-32 0-16,0 0 16,32 0-16,-33 0 15,33 0 1,-32 0-16,0 0 15,32 0-15,-33 0 16,33 0 0,0 0-1,0-32 16</inkml:trace>
  <inkml:trace contextRef="#ctx0" brushRef="#br0" timeOffset="10399">10890 13593 0,'0'-32'172,"0"32"-156,0 0-1,0-33-15,0 1 203,-32 32 47,0 0-250,32 0 249</inkml:trace>
  <inkml:trace contextRef="#ctx0" brushRef="#br0" timeOffset="13519">8725 13464 0,'-32'0'78,"0"0"78,32 0 140,-33 0-296,33 0 32,-32 0 139,0 0-124,32 0 0,-33 0 47,33 0-48,-32 0 188,32 0-15,-32 0-204,-1 0 1,33 0 46</inkml:trace>
  <inkml:trace contextRef="#ctx0" brushRef="#br0" timeOffset="17303">10858 13528 0,'-32'0'234,"32"0"-218,0 0 0,-33 0 311,33 0-249,-64 0-62,64 33 15,0-33-15</inkml:trace>
  <inkml:trace contextRef="#ctx0" brushRef="#br0" timeOffset="20679">10729 13464 0,'0'0'297,"0"0"-250,32 0-32,0 0 157,-32 0-16,33 0-63,-33 32-77,0-32 171,0 0-171,0 32-1,32-32-15,-32 0 16,0 0 93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4:54:54.2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12118 13819 0,'0'0'32,"0"0"-17,0 32-15,0-32 16,0 32-1,0-32 1,0 33-16,0-1 16,0-32-16,0 32 15,0-32-15,0 33 16,0-1-16,0-32 15,-32 0 1,32 32-16,-32-32 16,32 0-1,0 0-15,-33 0 16,33 32-1,0-32-15,-32 0 16,0 0 0,32 0-1,-33 0-15,33 0 16,-32 0-1,32 0 17,0 0-17,32 0 1,-32 0-16</inkml:trace>
  <inkml:trace contextRef="#ctx0" brushRef="#br0" timeOffset="976">12668 13335 0,'0'0'93,"0"64"-93,0-64 16,0 32-16,0 1 15,0-1 1,0-32-16,0 32 16,0 1-1,0-33-15,0 32 16,0 0-1,0-32 1,0 32-16,0-32 31,0 33-31,0-1 16,0-32-1,0 32 1,0-32 0,0 33-1,0-33-15,0 32 16,0-32 62,0 0-63,0-32 1,0-1-16,0 1 16,0 0-16</inkml:trace>
  <inkml:trace contextRef="#ctx0" brushRef="#br0" timeOffset="4160">13476 13335 0,'0'-33'78,"0"33"-62,-33 0-16,33 0 15,-32 0-15,0 0 16,32 0-16,-33 0 15,33 0 1,-32 0-16,0 0 16,32 0-16,-33 0 31,33 0-16,-32 0 1,32 0 0,-32 0-1,-1 0 1,33 0-1,0 0 1,-32 0-16,32 0 16,0 33-1,0-1 1,0 0-16,0-32 15,0 0-15,32 65 16,1-65-16,-33 0 16,0 32-16,32-32 15,-32 32 1,0-32-16,32 0 15,-32 0 17,33 0-17,-1 0 1,-32 0-16,32 0 15,-32 0 1,33 0 0,-1 0-1,-32 0 1,32 0-1,-32 0 17,0 33-17,0-1 1,0-32-16,0 32 15,0-32 1,0 32-16,0 1 16,0-33-1,0 32 1,0-32-1,0 32 1,0-32 0,0 0-1,-32 33-15,0-1 16,32-32-1,0 32 1,-33-32 0,33 0-16,-32 0 15,0 32-15,32-32 16,-33 0-16,33 0 15,-32 0-15,32 0 16,-32 0-16,-1 0 16,33 0-16,-32 0 15,0 0 1,32 0-16,-33 0 15,33-32-15,0 32 47</inkml:trace>
  <inkml:trace contextRef="#ctx0" brushRef="#br0" timeOffset="12487">12700 13076 0,'0'0'437,"-32"0"-437,32 0 375,-33 0-360,1 0 1,32 0 93,32 0-93,-32 0-16,0-32 31,0 32-16,0 0 95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4T14:55:18.3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13896 13819 0,'0'32'125,"0"0"-109,0 1-16,0-1 15,0-32 1,0 32 0,0-32-1,0 0 1,0 33-1,0-1 17,-33-32-32,1 0 15,32 0-15,0 0 16,0 32-1,-32-32-15,32 0 32,-33 0-32,1 0 31,32 0-31,0 32 31,0-32-15,-32 0 15,32 33-16,0-33 1,0 0 0,32 0-16,0 0 15</inkml:trace>
  <inkml:trace contextRef="#ctx0" brushRef="#br0" timeOffset="1952">14639 13173 0,'0'0'15,"-32"0"1,32 32-16,0 1 16,0-1-16,0 0 15,0-32-15,0 33 16,0-33-16,0 32 15,0 0-15,0 0 16,0-32-16,0 33 16,0-33-16,0 64 15,0-64-15,0 33 16,0-33-16,0 32 15,0 0-15,0 0 16,0 1 0,32-33-16,-32 32 15,0-32-15,0 32 16,0-32-1,0 33 1,0-1-16,0-32 16,0 32-1,0-32-15,0 0 63,0 0-48</inkml:trace>
  <inkml:trace contextRef="#ctx0" brushRef="#br0" timeOffset="2472">14413 13528 0,'0'0'31,"64"0"-31,33 0 16,0 0-16,-32 0 15,0 0-15,31 0 16,-31 0-16,0-32 16,32 32-16,-33 0 15,-31 0-15,-1 0 16,-32 0-16,0 0 47,-32 0-1,32-32-30</inkml:trace>
  <inkml:trace contextRef="#ctx0" brushRef="#br0" timeOffset="3496">15285 13012 0,'0'0'0,"0"32"16,0 33-16,0-1 16,0-64-16,0 65 15,0-1-15,0-31 16,0-1-16,0 32 15,0-64-15,0 33 16,0-1-16,0 0 16,0 1-16,0-1 15,0-32-15,0 32 16,0 0-16,0 1 15,0-33-15,0 32 16,0 0-16,0-32 16,0 33 15,-32-33-31,32-33 93,0 33-77,32-64-16,-32 31 16,65 1-16,-65 0 15,32 0-15,-32 32 16,65-65-16,-65 65 15,0-32-15,32 32 16,0-33-16,-32 33 31,33 0 0,-1 0-31,0 0 16,-32 0-16,0 0 16,33 33-16,31-33 15,-31 32-15,-33 0 16,32 1-16,-32-1 15,0 32-15,0-31 16,0-1-16,0 33 16,0-65-16,0 32 15,0-32-15,0 0 125,0 0-125</inkml:trace>
  <inkml:trace contextRef="#ctx0" brushRef="#br0" timeOffset="4448">16093 13787 0,'0'-33'46,"0"33"-30,0-32-16,32 32 16,-32 0-16,33-32 15,-33-1-15,32 33 16,-32 0-16,0-32 15,0 0 1,0 32-16,0-32 16,0-1-16,0 33 15,0 0 1,-32-32-16,-1 32 15,33 0 1,-32 0-16,0 0 16,-1 0-16,1 0 15,32 0-15,-32 0 16,0 0-1,-1 0-15,33 0 16,0 0-16,0 0 16,0 65-1,0-65-15,0 32 16,0 0-16,0 0 15,0-32-15,0 33 16,0 31-16,0-64 16,65 33-16,-33-1 15,33 0-15,-1 0 16,1 1-16,-33-33 15,1 0-15,-1 0 16,0 0-16,-32 0 16,33 0-1,-1 0 1,-32 0-1,32-33-15,-32 1 16,0 32 0,0 0 15,0 0-16,0 0 1,-32 0-16</inkml:trace>
  <inkml:trace contextRef="#ctx0" brushRef="#br0" timeOffset="6143">17289 13496 0,'0'0'110,"-33"0"-95,1 0-15,32 0 16,-32 0-16,0 0 15,-1 0-15,33 0 16,-32 0-16,0 0 16,32 0-1,-33 0 16,33 0-15,0 0-16,-32 0 16,32 0-16,-32 32 15,32 1 1,-33-33-16,33 0 15,0 32 17,0-32-32,0 0 15,0 32 1,33-32-16,-33 0 15,32 0-15,0 0 16,1 32-16,-1-32 16,-32 0-16,32 0 15,1 0 16,-33 0 16,32 0-16,-32 33-15,0-33-16,0 32 16,0-32-16,0 65 31,0-65-16,0 0-15,-32 0 16,-1 32 0,33-32-16,-32 32 15,32 0-15,-32-32 16,-1 0-1,33 33-15,-32-33 16,0 0-16,-1 0 16,33 0-1,-32 0-15,32 0 16,-32 0-16,32 0 15,-33 0-15,33 0 16,0-33 0,0 33 15,0-32-16,0 32-15,33 0 16,-33 0-16</inkml:trace>
  <inkml:trace contextRef="#ctx0" brushRef="#br0" timeOffset="7423">17806 13561 0,'0'-33'0,"0"33"15,0 0 1,-32 0 0,-1 0-16,1 0 15,32 0-15,-65 0 16,65 0-16,0 0 15,-32 0-15,32 33 16,-32-33-16,32 0 16,-33 32-16,1 0 15,32-32-15,0 32 16,0 1-16,0-1 15,0-32-15,0 32 16,0 1-16,0-33 16,0 32-1,0 0 1,32-32-16,-32 0 15,33 0-15,-33 0 16,32 0-16,-32 0 16,32 0-1,1 0-15,-33 0 16,32-32-16,-32 32 15,0-32-15,32-1 16,1 1-16,-33-33 16,0 33-16,0 0 15,0 0-15,0 32 16,0 0 62,0 0-63,0 32-15,32 0 16,-32-32-16,0 32 16,0 1-16,0-1 15,32-32 1,0 32-1,-32-32 1,0 0-16,0 33 16,0-1-1,0-32 1,0 32-1,33-32 17,-33 0-32,0 0 15,0 32 1,0-32 77,0 0-46</inkml:trace>
  <inkml:trace contextRef="#ctx0" brushRef="#br0" timeOffset="9151">18129 13496 0,'0'0'15,"0"32"1,0 1-16,0-1 15,0 0-15,0 0 16,0 1-16,0-33 16,0 32-16,0 0 15,0 1 1,0-33-16,0 32 15,0-32-15,0 0 141,32 0-126,-32 0-15,0 0 16,0-65-16,33 65 16,-1-64-16,-32 31 15,0 33-15,0-64 16,0 64-16,0-32 15,0 32 1,32 0-16,-32-33 47,33 33-47,-33 0 15,32 0 17,0 0-32,-32 0 15,0 0 1,33 0-16,-33 33 15,0-1-15,0 0 16,0 0-16,0-32 16,0 65-16,0-65 15,0 65 1,0-65-16,0 32 15,0 32-15,32-31 16,0-1-16,-32-32 16,0 32 15,0-32 16,0 0-32,0-64-15,0 64 16,0-33-16,0 1 15,0 0-15,0 0 16,0-1-16,32 1 16,1 0-16,-33-1 15,64 1-15,-64 0 16,33 32-16,-33 0 15,32 0-15,-32-32 16,32 32-16,-32 0 16,65 0-1,-65 0 1,32 0 15,-32 0-31,0 0 16,33 32-16,-33 0 15,0 0-15,0-32 16,0 33-16,0-1 15,0-32-15,0 32 16,0-32-16,0 33 16,0-33-1,0 32 1,0 0-16,0-32 31,0 32-15,0-32 202,0 0-171</inkml:trace>
  <inkml:trace contextRef="#ctx0" brushRef="#br0" timeOffset="11623">19066 13722 0,'32'0'296,"33"0"-296,-65 0 16,65 0 0,-65 0-16,32 0 15,-32 0 1,32 0-1,1 0 1,-33 0 31,0 0-47,0 0 31,0-32 0,0-1-15,0 33-1,-33-32 1,33 32-16,0-32 16,0 32 15,-32 0-16,32 0-15,-32 0 16,-1-32-16,33 32 16,-32 0-16,32 0 15,-32 0-15,32 0 16,0 0-1,-33 0-15,1 0 16,32 0 0,-32 0-16,32 0 15,-32 0 16,-1 0-15,33 0 0,-32 0-1,32 0 16,0 32-15,0-32-16,0 32 16,0 0-16,0 1 15,0-33-15,0 32 16,0 0-16,0 1 15,0 31-15,32-64 16,-32 32-16,0 1 16,0-33-16,33 32 15,-33-32-15,64 32 16,-64-32-16,65 33 15,-65-33 1,32 0-16,-32 0 16,65 0-1,-65 0-15,64 0 16,-31 0-16,-1 0 15,0 0 1,-32 0-16,33 0 16,-33 0-16,0-33 15,32 33 1,-32 0 15,0 0 78</inkml:trace>
  <inkml:trace contextRef="#ctx0" brushRef="#br0" timeOffset="32534">20520 13496 0,'0'0'125,"0"0"-110,-32 0 1,32 0-16,0 0 31,-32 0-15,32 0-1,-33 32 1,33 1-16,-32-1 15,0-32-15,32 0 16,-33 32-16,33 0 16,0-32-1,0 33 1,0-33-16,0 32 15,0 0 1,0 1 0,0-33-16,0 64 15,0-64-15,0 32 16,0-32-1,0 33-15,65-33 16,-65 0-16,32 0 16,-32 0-16,33 0 15,-33 0-15,32 0 16,0 0-16,1 0 15,-33 0 1,32 0-16,0 0 16,-32 0-16,0-33 15,33 33-15,-33 0 16,32-32-16,-32 0 15,0 32 1,0-32-16,0 32 16,0-33-1,0 33 1,0 0-1,0-32-15,0 0 16,0 32-16,0-33 16,-32 1-16,32 0 15,0 32 1,0-32-1,0 32 1,0-33 0,0 33 93,0 33-94,32-1-15,33 0 16,-33 0-16,0 1 16,1-1-16,-33 0 15,64-32-15,-64 65 16,32-65-16,1 32 15,-33 0-15,0-32 47,0 33-16,0-33-15,0 0-16,32 0 47,-32 0 46</inkml:trace>
  <inkml:trace contextRef="#ctx0" brushRef="#br0" timeOffset="33958">21522 13431 0,'0'0'15,"-32"0"-15,0 0 16,32 0 0,-33 0-1,33 0-15,-32 0 31,32 0-15,-32 0-16,-1 0 16,33 0-1,-32 0-15,32 0 31,-32 0-31,32 33 16,-33-33-16,33 0 16,0 32-16,0-32 31,0 32-16,0-32-15,0 33 16,0-1 0,0-32-16,0 32 15,0-32-15,0 0 16,33 0-1,-33 0-15,32 32 16,-32-32 0,32 0-16,1 0 15,-33 0 1,32 0-1,-32 0-15,32 0 16,-32 0-16,33 0 16,-1 0-1,-32 0 1,32 33 31,-32-33-47,0 32 15,0-32 1,0 32-16,0-32 15,0 33 1,0-1 0,0-32-16,0 32 15,0-32 1,0 0-1,0 32-15,0 1 16,0-33-16,-32 0 16,32 32-1,-32-32-15,32 0 16,-33 0-16,33 0 15,-32 0-15,32 0 16,-32 0 0,-1 0-16,33 0 15,-32 0 1,32 0-1,-32 0 1,-1 0-16,1 0 16,32 0-16,-32 0 15</inkml:trace>
  <inkml:trace contextRef="#ctx0" brushRef="#br0" timeOffset="36462">20714 13528 0,'0'0'234,"0"0"-218,-32 0-1,32 0 1,-32-32 15,32 32 250,-33 0-281,1 0 15,32 0-15,-32 0 32,32 0 77,-33 0-94,1 0-15,32 0 32,-32 0-17,32 0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8T17:14:19.9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2488 9234 0,'0'0'46,"0"0"-30,0 32-16,0 65 16,0-97-16,0 32 15,0 1-15,0-1 31,0-64 32,0-1-48,0-31-15,0-33 16,0 32-16,0 33 16,0 32-16,0-32 15,33 32 63,-1 0-62,33 0-16,32 32 15,32 33-15,-65-33 16,1-32-16,-33 0 16,33 0-16,0 0 15,-33 0-15,0 0 16,-32 0-1,0 0-15,0-32 16,33 32-16,-33 0 16,0 0 30,0 0-30,0 64-16,0-31 16,0 31-16,0 1 15,0 32-15,0-65 16,0 65-16,0-33 15,0 1-15,0-1 16,0 33-16,0-32 16,0-33-16,0 0 15,0 33 1,0-33-16,0 1 15,0-1-15,0 0 16,0 33-16,0-65 16,0 64-16,0-31 15,0-33-15</inkml:trace>
  <inkml:trace contextRef="#ctx0" brushRef="#br0" timeOffset="842.4">3102 9880 0,'33'0'16,"-1"0"-16,-32 0 15,32 0-15,-32 0 16,33 0-16,-1 0 15,0 0-15,-32 0 16,32 0-16,-32 0 94</inkml:trace>
  <inkml:trace contextRef="#ctx0" brushRef="#br0" timeOffset="1529.8">3781 9815 0,'32'0'32,"-32"65"-17,65-33-15,32-32 16,-65 65-16,33-65 15,-33 64-15,0-32 16,1 1-16,-1-1 16,33 33-16,-65-65 15,64 64-15,-64-64 172</inkml:trace>
  <inkml:trace contextRef="#ctx0" brushRef="#br0" timeOffset="2263">4330 9783 0,'-32'0'31,"32"0"-15,0 32-16,-32 33 15,-1-33-15,1 0 16,-33 65-16,65-65 15,-64 33-15,31-33 16,-31 1-16,64-1 16,-33-32-16,1 32 15,32-32 1,0 32 171,0 1-171,-32-33-1</inkml:trace>
  <inkml:trace contextRef="#ctx0" brushRef="#br0" timeOffset="6527.8">4427 9202 0,'33'0'78,"-33"-33"-78,0 33 16,0-32-16,0 32 15,0 0-15,32-32 16,-32 32-16,0-32 15,32 32-15,0 0 16,-32 0 46,33 0-46,-33 0-16,0 0 16,32 0-1,-32 32-15,0-32 16,32 32-16,-32 0 15,0 1-15,0-33 16,0 32 0,0 0-1,0 1-15,0-1 16,0-32-16,0 32 15,0 0-15,0-32 16,0 33 0,0-33-1,0 32 1,-32-32-16,32 32 15,0-32-15,-32 33 16,-1-33 0,1 32-1,32-32-15,0 0 31,-32 0-31,32 0 32,-32 0-17,32 0 1,-33 0-16,33 0 15,0-32-15,0 32 16,0-33-16,0 1 16,0 32 30,0 0-46,33 0 16,-33 0 0,32 0-1,-32 0 1,32 0-1,0 0 1,-32 0 31,0 0-47,0 32 15,0-32 17,33 33-17,-33-33 48,0 0-48,32 0 1,-32 32 140,0-32-141</inkml:trace>
  <inkml:trace contextRef="#ctx0" brushRef="#br0" timeOffset="10241.6">14510 7523 0,'32'0'78,"0"0"-78,1 0 16,-1 0-1,0-33 1,1 33-16,-1 0 15,0 0-15,-32 0 16,33 0 0,-1 0-16,-32 0 15,32 0-15,-32 0 16,32 0-16,1 0 31,-1 0-15,0 0-1,1 0-15,-33 0 16,32 0-16,0 0 15,1 0-15,-33 0 16,32 0 0,-32 0-16,32 0 15,1-32 1,-33 32 15,32-32-15,-32 32-16,32 0 15,1-65-15,-1 65 16,0 0-16,1-32 15,-33 32-15,0-32 16,32 32-16,-32-33 16,0 33-1,0-32 1,0 0-1,0 0 1,0-1 0,0 1-16,0 32 15,0-32-15,32 32 16,-32-65-16,0 33 15,0-1-15,0 1 16,0 32-16,0-64 16,0 64-16,0-33 15,0-31-15,0 64 16,0-65-16,0 65 15,0-32 1,0 32-16,-32-32 16,32-1-1,0 33-15,-32-32 16,-1 32-16,33-32 15,0 32-15,-32-33 16,32 1-16,-32 0 16,-33 0-16,0-1 15,65-31-15,-64 64 16,31-33-1,1 33 1,32-32 0,-32 32-16,-1 0 15,1 0-15,32-32 16,-65 32-16,65 0 15,-32 0-15,0 0 16,0 0-16,32 0 16,-33 0-1,33 0 1,-64 0-16,64 0 15,-33 0-15,33 0 16,-64 0-16,64 0 16,-33 0-16,1 0 15,0 0 1,-1 0-16,1 32 15,0-32-15,32 32 16,-33-32-16,1 33 16,32-33-16,-32 32 15,32-32-15,0 32 16,-33-32-1,33 33 1,0-33-16,0 0 16,0 32-1,-32-32 1,32 32-1,0-32-15,0 32 16,0 1 0,0-1-16,0-32 15,0 32-15,0 1 16,0-1-16,0 0 15,0-32-15,-32 65 16,32-65-16,0 64 16,0-64-16,0 33 15,0 31-15,0-64 16,32 32-16,-32-32 15,0 33 1,0-1-16,0-32 16,0 32-16,0-32 15,0 33-15,0-33 16,32 32-16,-32 0 15,0-32 1,0 33-16,0-1 16,33-32-16,-33 32 15,32 0-15,0 1 16,-32-33-1,33 32-15,-1 0 16,0 1-16,-32-33 16,33 32-1,-1-32-15,-32 32 16,0 0-16,0-32 15,32 33-15,-32-33 16,33 32-16,-33 0 16,32-32-16,-32 0 15,32 0 1,-32 0-1,33 0-15,-33 0 16,32 0 0,0 0-1,-32 0 1,33 0-1,-33 0 1,32 0 0</inkml:trace>
  <inkml:trace contextRef="#ctx0" brushRef="#br0" timeOffset="11318">5591 9686 0,'0'0'78,"32"0"-62,-32 0 0,65 0-16,-33 0 15,97 0-15,-64 0 16,-33 0-16,0 0 15,33 0-15,-65 0 16,32 0 0</inkml:trace>
  <inkml:trace contextRef="#ctx0" brushRef="#br0" timeOffset="12066.8">5591 10009 0,'0'0'16,"32"0"15,-32 0-31,32 0 16,-32 0-16,97 32 15,-65-32-15,33 0 16,-33 0-16,1 0 15,-33 0 1,32 0 0,-32 0 46,32 0-46,1 0-1,-33 0-15,32 0 31,-32 0 16,32 0-31,-32 0 15</inkml:trace>
  <inkml:trace contextRef="#ctx0" brushRef="#br0" timeOffset="14016.8">7950 9331 0,'0'0'31,"-65"0"-15,0 0-1,-64 0 1,-32 0-16,96 0 16,-64 0-16,64 0 15,0 0-15,1 0 16,31-32-16,1 32 15,32 0 79,0 64-94,0-32 16,0 1-16,0 64 15,32-33-15,-32-32 16,0 33-16,33-65 15,-33 32-15,0-32 16,0 33-16,0-1 16,32-32 62,-32-32-78,65-1 15,-65 1-15,32 0 16,0 32-16,1-33 15,-1 33-15,0 0 16,-32 0-16,33 0 16,-1 0-16,0 0 15,1 0-15,-33 0 16,32 0-1,-32 33-15,32-33 16,0 64-16,1-64 16,-1 97-16,-32-97 15,32 65-15,-32-33 16,0 33-16,0-33 15,0 0-15,0 33 16,0-1-16,0-31 16,-32 31-16,-33-32 15,65 1-15,-64-1 16,32-32-16,-33 65 15,33-65 1,-1 0-16,-31 0 16,31 0-16,1 0 15,0 0-15,-33 0 16,33 0-16,-33-33 15,65 33-15,0-32 16,0 0-16,0 32 16,0 0-1,32 0-15,-32 0 16,33 0-16,-33-33 15,32 33-15</inkml:trace>
  <inkml:trace contextRef="#ctx0" brushRef="#br0" timeOffset="15342.8">8079 9880 0,'0'0'47,"0"32"-47,0-32 15,0 32-15,0 1 32,0-33-17,32 0 1,-32 0 31,0-33-32,0 33-15,0-32 16,0 32-1,0-32 1,0 32-16,0 0 31,-32 0-31,32 0 16,-32 0 15,-1 0-31,33 32 16,0 0-1,0-32-15,0 33 16,0-33-1,0 0-15,33 0 16,-33 0 0,32 0-1,-32 0 1,0 0-1,0-33 1,0 33-16,0-32 16,0 32-16,0-32 15,0 32 16,0 0-31,0 0 16,-32 0-16,-1 0 16,33 0-1,0 0 1,0 32-16,0 0 16,0-32-16,0 33 31,0-33-16,0 0 1,33 0 0,-33 0-16,0 0 15,0-33 1,0 1-16,0 32 15,0 0 48,0 0-48,-33 0-15,33 0 16,0 32 0,0-32-1,0 33-15,0-33 47</inkml:trace>
  <inkml:trace contextRef="#ctx0" brushRef="#br0" timeOffset="17074.4">8822 9105 0,'0'0'46,"-32"0"-46,32 32 16,0 0-16,-65 1 16,65-1-16,-32 0 15,0 1-15,32-1 16,-33 0-16,33 0 15,-32 33-15,32-33 16,0 1-16,0-1 16,0-32-1,0 64-15,-32-64 16,32 33-16,0-1 15,0 0-15,0 1 16,0-1-16,0 0 16,0 0-16,0 1 15,0-1-15,0 0 16,0 33-16,0-65 15,0 32-15,0 33 16,32-33-16,-32 33 16,32-33-16,1 0 15,-1 0-15,0 1 16,-32-1-16,0 0 15,0 1-15,33-33 16,-1 64-16,0-32 16,0 1-16,-32-1 15,33-32 1,-33 32-16,0-32 15,32 33 1,-32-33-16,32 0 16,1 0-1,-1 32 1</inkml:trace>
  <inkml:trace contextRef="#ctx0" brushRef="#br0" timeOffset="17807.6">9242 9492 0,'0'0'16,"0"97"0,33-32-1,-33-1-15,0 33 16,0-32-16,0 32 15,0-33-15,0 33 16,0-65-16,0 33 16,0-1-16,0-31 15,0-1-15,0-32 16,0 0 77,32-32-93</inkml:trace>
  <inkml:trace contextRef="#ctx0" brushRef="#br0" timeOffset="19367.6">9727 9557 0,'0'0'16,"0"32"-1,-32 0-15,-1 1 16,-31 64-16,-1-33 15,65-32-15,0 33 16,-65-33-16,65 1 16,0 31-1,0-64-15,-32 32 16,32-32-16,0 0 15,0 33-15,0-1 16,0-32 31,0 0 31,0-32-63,32-1-15,-32 1 16,65-32-16,-33 64 16,1-65-16,-1 33 15,0 32-15,-32 0 16,65 0-16,-65 0 31,32 0-15,-32 0-1,33 32 1,-33 0-1,32 1-15,-32-1 16,0-32-16,32 64 16,-32-64-16,0 65 15,0-65-15,0 32 16,0 33-16,0-65 15,0 32 1,0 0 0,0 1 186,0-33-202,0 32 16,0 0-16,0-32 125</inkml:trace>
  <inkml:trace contextRef="#ctx0" brushRef="#br0" timeOffset="19835.6">10082 9944 0,'33'0'0,"-1"0"16,-32 0 0,32 0-16,-32 0 15,33 0-15,-33 0 16,32 0-16,-32 0 15,32 0-15,-32 0 16,33 0-16,-33 0 31,32 0-15,0 0-1</inkml:trace>
  <inkml:trace contextRef="#ctx0" brushRef="#br0" timeOffset="21459">10761 9589 0,'0'0'16,"0"32"0,0 1-16,0 31 15,0 1-15,0-1 16,0 1-16,0 0 15,0-33-15,0 32 16,0-31-16,0 31 16,0-31-16,0 31 15,0-32-15,0 1 16,32-66 77,-32 1-93,0-32 16,33-1-16,-1 0 16,0 1-16,-32 32 15,33-65-15,-1 32 16,0 33-16,-32-33 15,33 33-15,-33 0 16,32-33-16,-32 33 16,32 32-16,-32-32 15,33 32 79,-33 32-94,0 0 15,0 33-15,0-33 16,0 0-16,0 33 16,0-1-16,0 33 15,32-32-15,-32-33 16,32 33-1,-32-1-15,32-64 16,-32 33-16,0-1 16,0-32-1,0 32 16,0-32 32,0-32-63,0 0 15,0-33-15,0 33 16,33-65-16,-1 32 16,-32 1-16,32 31 15,-32 1-15,0-32 16,33 31-16,-33 1 15,0 32-15,0-32 16,32 32 0,-32 0-1,32 0 48,-32 32-63,33 0 15,-33 1-15,0-33 16,0 64-16,0 1 15,0-33-15,32 33 16,0-1-16,-32-32 16,0 1-16,33 64 15,-33-97-15,0 64 16,0-64-16,0 32 15,0-32-15,0 33 16,0-33 0</inkml:trace>
  <inkml:trace contextRef="#ctx0" brushRef="#br0" timeOffset="22348.2">11407 9137 0,'0'0'47,"0"0"-47,0 0 16,33 32-1,-33 1-15,32-1 16,0 33-16,1-33 16,-1 32-16,33 1 15,-1 0-15,-31-1 16,-1 1-16,0 32 15,-32-97-15,0 64 16,0-64-16,32 32 16,-32 33-16,33-65 15,-33 65-15,0-65 16,0 32-1,0 0-15,0 0 16,0 1-16,0-33 16,0 64-16,0-31 15,0-1 1,0 0-16,0 0 15,0 1-15,0-1 16,0-32-16,0 65 16,0-33-16,0 32 15,0 1-15,-33-33 16,33 1-16,-32 31 15,32-32-15,0 33 16,0-65-16,0 32 16,0-32-16,0 33 15,0-33-15,-32 0 16,32 32-1,0-32 48,-32 0-48,-1 0 1</inkml:trace>
  <inkml:trace contextRef="#ctx0" brushRef="#br0" timeOffset="25671">9533 10009 0,'-32'0'109,"32"0"-78,0 0-15,0 32-16,0-32 15,0 32 1,0-32-16,0 33 16,0-1 30,0-32 17,-33 32-48,33-32 32,0 33-16,-32-33-31,32 32 16,0-32 0,0 0-16,-32 0 15,0 0 1,32 0 311,32 0-311,-32 0-16,0-32 16,32 32-16,-32 0 46,0 0-46,0-33 16,32 33 0,-32 0-16,0-32 15,0 0 1,0 32-1,33 0-15,-33-33 16,32 33 0,-32-32-1,0 32 16,0 0 188,-32 0-219,-1 32 15,1 1-15,32-33 16,0 32-16,-32-32 16,32 0-16,0 32 15,-32-32 1,32 33-1,0-33 48,-33 0 249,33 0-281,-32 0-15,32 32 30,0-32 188,0 32-156</inkml:trace>
  <inkml:trace contextRef="#ctx0" brushRef="#br0" timeOffset="28276.2">9372 10461 0,'0'0'62,"0"0"-62,0 0 16,0 0 0,0-32-16,0-1 15,0 33 1,0-32-16,0 32 15,0-32-15,0 32 16,0-33 0,0 1-1,-33 32-15,33 0 16,0-32-1,0 32 17,0-32-17,0 32 1,0-33-1,0 33 17,-32 0-17,32-32-15,0 32 31,0-32-15,0 32 0,0 0-1,0-33-15,0 1 31,0 32 16,0-32-47,0 32 16,-32-65-1,32 65-15,-33-32 16,33 32-16,0-32 16,0-1-1,0 33 1,0-32-1,0 32 1,-32 0-16,32-32 31,0 32 0,0-32-31,0-1 32,0 33-17,0-32 1,0 32-1,0-32 1,0-1-16,0 33 31,0-32 0,0 32-15,0-32 0,0 32 171,0 0-172,0 0 1,32 0-16,-32 32 16,0-32-16,0 0 15,0 65-15,0-65 16,0 32-16,33-32 15,-33 32-15,0 1 16,0-33-16,0 32 16,0 32-1,0-64-15,0 0 16,0 33-1,0-33-15,0 32 16,0 0 0,0-32 15,0 33-31,0-33 31,0 32-31,0 0 31,0-32-15,32 32-16,-32-32 15,0 33 1,0-33 15,0 32-31,0 0 16,0-32-16,0 33 31,0-33-15,0 32-1,0 0 1,0-32 15,0 32-15,0-32-1,0 33 1,0-33 46,0 32 125,0 0-187,0-32 16,0 33-16,0-33 16,0 32 30</inkml:trace>
  <inkml:trace contextRef="#ctx0" brushRef="#br0" timeOffset="45224.8">2908 15110 0,'0'0'0,"33"33"16,-33-1-16,0 0 15,0 65-15,0-32 16,0 32-16,0-1 16,0 34-16,64-34 15,-64 66-15,33-33 16,-33-32-16,0 0 15,0 32-15,0-32 16,0 0-16,0-33 16,0 1-16,0-65 15,0 64-15,0-31 16,0-1-16,0 33 15,32-1-15,-32-32 16,0 1-16,0 64 16,0-65-1,0 0-15,0 65 16,0-65-16,0-32 15,0 33-15,0-1 16,0-64 62,32 32-78,-32-33 16</inkml:trace>
  <inkml:trace contextRef="#ctx0" brushRef="#br0" timeOffset="47346.4">4718 15143 0,'0'0'78,"0"0"-62,-65 0-16,65 0 15,-64 0-15,-1 32 16,1-32-16,31 0 16,-31 0-16,-1 0 15,65 32-15,-65-32 16,33 0-16,32 0 15,-32 0 1,-1 0 0,33 0-16,-32 0 15,32 33 1,-65-33-16,65 0 16,-32 0-16,32 0 15,-32 0-15,-1 0 16,33 32 31,0-32-47,0 0 78,0 32-63,0-32-15,0 65 16,-32-1-16,32-31 15,0-1-15,0 0 16,0 0-16,0 1 16,0 31-16,0-64 15,0 65-15,0-65 16,0 32 15,0-32 63,0 0-94,0-32 15,32 0-15,1 32 16,-1 0-1,-32-33-15,0 33 16,32 0-16,1 0 16,-1-32-16,0 0 15,1 32-15,-1 0 16,0 0-16,-32 0 15,33 0-15,-1 0 16,0 0-16,1 0 16,-1 0-16,0 0 15,-32 0 1,33 0 15,-33 0-15,32 32-1,0 0-15,0-32 16,1 0-16,31 65 15,-64-33-15,33 0 16,-33-32-16,32 33 16,-32-1-16,32 33 15,-32-65-15,33 64 16,-33-32-1,0 33-15,0-65 16,0 65-16,0-33 16,0 0-16,0 33 15,0-33-15,0 0 16,0 33-16,0-33 15,0 0-15,0 1 16,-33-1-16,33 0 16,-32 1-16,32-1 15,-65 0-15,33 1 16,-33-33-16,65 0 15,-32 0-15,32 32 16,-32-32 0,32 0-16,-65 0 15,65 0-15,-64 0 16,31 0-16,1-32 15,-33-1-15,33-31 16,0 64-16,32-33 16,-33 1-16,33 32 15,0-32-15,-32 32 16,32 0-1,0-33 1,0 1-16,32 32 16,-32 0-1</inkml:trace>
  <inkml:trace contextRef="#ctx0" brushRef="#br0" timeOffset="48017.2">5203 15982 0,'0'0'16,"32"32"-1,0-32-15,1 33 16,-1-1-16,33-32 15,-1 65-15,-31-65 16,64 32-16,-97 32 16,32-64-16,0 33 15,-32-33-15,65 32 16,-65 0-1,0-32-15,0 0 16,32 0 0,-32 33-16,0-33 31,0 0-31,0 0 62,0 0-62</inkml:trace>
  <inkml:trace contextRef="#ctx0" brushRef="#br0" timeOffset="48532">5752 15885 0,'-32'0'0,"32"0"15,0 0 1,0 33-16,-65 31 15,65-32-15,-64 98 16,31-98-16,1 0 16,0 33-16,-1-33 15,1 33-15,0-33 16,32 0-16,-33 33 15,1-65-15,32 0 16,0 32-16</inkml:trace>
  <inkml:trace contextRef="#ctx0" brushRef="#br0" timeOffset="49452.4">6495 15788 0,'0'0'78,"33"0"-63,-1 0 1,33 0-16,-33 0 16,0 0-16,33 0 15,-65 0-15,32 0 16,33 0-16,-33 0 15,1 0-15,-33 0 16,32-32-16,-32 32 16,32 0-1,-32 0 1,32 0-1,1 0-15,-1 0 16,0 0-16,1 0 16,-1 0-16,0 0 15,1 0-15,-33 0 16,64 0-16,-64 0 15,0 0 1,33 0-16,-33-32 16,32 32-16,0 0 15,1 0-15,-33 0 16,32 0-16,0 0 15</inkml:trace>
  <inkml:trace contextRef="#ctx0" brushRef="#br0" timeOffset="52137.6">8951 14949 0,'0'0'94,"-32"0"-78,-33 0-1,-31 0-15,31 0 16,0 0-16,33 0 15,0 0-15,32 0 16,-33 0-16,1 0 16,32 0-1,-32 0 1,32 32-1,0-32-15,-33 33 16,33-1-16,0 0 16,0-32-16,0 32 15,0 1-15,0-1 16,0-32-1,0 32-15,0 1 16,0-33 0,0 32-16,0-32 15,33 32-15,-1 0 16,33-32-16,-1 65 15,33-33-15,-32 1 16,-1 31-16,1-64 16,-33 32-16,33 1 15,-65-33-15,32 0 16,-32 0-1,0 32 1,0 0 0,33 1-16,-33 31 15,0-32-15,0 1 16,0 31-16,0-31 15,0 31-15,0 1 16,-33-65-16,-31 64 16,31-31-16,-64-33 15,33 32-15,64-32 16,-65 32-1,65-32-15,-64 0 16,64 0-16,-33 0 16,1 0-16,0 0 15,32-64-15,-33 31 16,1-31-16,32-1 15,0 1-15,0 31 16,0-31-16,0-1 16,0 65-16,32-64 15,-32 64-15,65-33 16,-33 1-16,-32 32 15,65-32-15,-65 32 16,32-33-16,1 1 16,-33 32-16,0-32 15,32 0-15,0-33 16,0 33-16,-32-1 15,0 1-15,0 0 16,0 0-16,0-1 16,0 1-16,0 0 15,0-1-15,0 1 16,0 0-1,0 0-15,0-1 16,0 33-16,0-32 16,0 32-16,0-32 15</inkml:trace>
  <inkml:trace contextRef="#ctx0" brushRef="#br0" timeOffset="52980">9501 15175 0,'0'0'31,"0"65"-15,0-33-16,-33 32 16,1 1-16,32 0 15,0-1-15,0 1 16,0-33-16,0 0 15,0 33-15,32-1 16,1-31-16,-33-1 16,32-32-16,-32 32 15,65-32-15,-33 0 16,0 33-16,33-33 15,-65 0-15,32 0 16,1 0-16,-1 0 16,-32-33-16,65 33 15,-33-64-15,0 31 16,0-31-1,-32 32-15,33-1 16,-33-31-16,0 31 16,0-31-16,0-1 15,0 33-15,0-33 16,0 33-16,0 32 15,-33-32-15,33 32 16,-32-32-16,0-1 16,0 33-16,32 0 15,-65 0-15,65-32 16,-32 32-16,-1 0 15,1 0-15,0 0 16,32 0-16,-33 0 16,1 0-16,32 0 15,-32 0-15,-1 0 16,1 0-16,32 0 15,-32 0-15,32 0 16,0 0 15</inkml:trace>
  <inkml:trace contextRef="#ctx0" brushRef="#br0" timeOffset="53588.4">10664 15272 0,'0'0'62,"32"0"-62,1 0 16,31 0-16,-31-32 15,31 32-15,-64 0 16,0 0-16,33 0 15,-33 0 1,32 0 0</inkml:trace>
  <inkml:trace contextRef="#ctx0" brushRef="#br0" timeOffset="54009.6">10729 15530 0,'0'0'16,"0"0"-16,32 0 15,-32 0-15,32-32 16,1 32-1,-33 0-15,32 0 16,0-32-16,1 32 16,-33 0-16,32 0 15,0 0-15,33 0 16,-65 0-16,32 0 15,-32 0 1</inkml:trace>
  <inkml:trace contextRef="#ctx0" brushRef="#br0" timeOffset="55164">11731 15110 0,'0'-32'16,"0"32"-16,32 0 15,-32 0-15,32-32 16,0 32-1,33-32-15,-65-1 16,65 33-16,-1 0 16,-31 0-16,-1 0 15,0 0-15,65-32 16,-64 32-16,-1 0 15,33 0-15,-65 0 16,64 65-16,-32-1 16,33 1-16,0-1 15,-1 65-15,-64-96 16,33 31-16,-33 1 15,0-65-15,0 32 16,0 65-16,0-65 16,0 33-16,0-1 15,0 33-15,-65-64 16,33 31-16,-1-32 15,33 33-15,-32-33 16,32 1-16,-32-33 16,32 32-16,-33 0 15,1-32-15,0 0 16,32 0-1,-32 0-15,-1 0 16,33 0-16,-32 0 16,0-32-16,-1 0 15,1-33-15,0 65 16,32-32-16,0-33 15,0 65-15,0-32 16,32 0-16,33-1 16,-33 1-16,0 32 15,-32 0-15,33 0 16,-1 0-16,0 0 15,-32 0 1,32 0-16,33 0 16,0 0-16,-33 65 15,97-33-15,-129 32 16,65-31-16,-33-1 15,33 0-15,-65-32 16,32 33-16,-32-33 16,0 32-16,0 0 15,0-32-15,33 0 31</inkml:trace>
  <inkml:trace contextRef="#ctx0" brushRef="#br0" timeOffset="57847.2">14025 14820 0,'-65'0'62,"33"0"-46,0 0-16,-1 0 16,33 32-1,-64-32-15,31 0 16,1 32-1,-33-32-15,33 0 16,-65 0-16,65 33 16,0-33-16,32 0 15,-33 0 1,1 0-1,32 0 1,-32 0 0,32 32-16,-65-32 15,65 0-15,-32 0 16,-1 0-16,1 0 15,32 0 1,0 0 62,0 32-78,0-32 16,0 65-16,0-65 15,32 32-15,-32-32 31,0 32-31,0 1 16,0 31 0,33-64-16,-33 33 15,0-33-15,0 32 16,0 0-16,0-32 15,0 0 95,64 0-95,-64 0-15,65-32 16,-33 0-16,33-1 15,0 1-15,31 32 16,1-32-16,0 32 16,0 0-16,-64 0 15,31 0-15,1 0 16,32 0-1,0 0-15,0 0 16,0 32-16,0-32 16,-33 32-16,-64-32 15,33 0-15,-33 33 16,0-33-16,0 32 15,32 0-15,-32 0 16,0 1-16,0-1 16,32 0-16,-32 1 15,0 31-15,0-32 16,0 1-16,0 31 15,-32 33-15,32-65 16,-32 33-16,-1-33 16,-31 1-16,-1 31 15,0-32-15,33-32 16,0 65-16,-33-65 15,0 32-15,33 1 16,-32-1-16,31-32 16,-31 0-16,31 0 15,1 0-15,0 0 16,-1 0-1,1 0 1,0 0-16,-1 0 16,-31 0-16,64-32 15,-33-1-15,33 33 63,0-32-48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8T17:16:58.7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3361 4778 0,'0'0'31,"0"0"-15,-33 0-16,1 0 15,0 0-15,32 0 16,-32 0-16,-1 0 15,-31 0 1,-1 0-16,-32 0 16,97 0-16,-65 0 15,33 0-15,0 0 16,-1 0-16,33 0 15,-32 32-15,32-32 16,-32 0-16,0 0 16,-1 0-16,1 33 15,0-33-15,32 0 16,-33 0-16,1 32 15,32-32-15,-32 32 16,32 1 0,0-33-16,-33 32 15,33-32 1,0 32-1,0 0 1,0-32-16,0 33 16,0-1-16,0 0 15,0 1-15,0-1 16,0 0-16,65 65 15,-65-65 1,0 1-16,0-33 16,0 32-16,0 0 15,0 1-15,0-33 16,32 32-16,1 0 15,-1 0-15,-32 1 16,32-1-16,1-32 16,-33 32-16,32-32 15,0 0 1,-32 65-16,65-65 15,32 32-15,-33 0 16,-31 1-16,64-1 16,-65-32-16,0 32 15,33 1-15,-33-33 16,0 0-16,33 0 15,-33 0-15,1 0 16,64 0-16,-33 32 16,33-32-16,-32 0 15,0 0-15,-1 0 16,33 32-16,-32-32 15,-33 0 1,33 0-16,-1 0 16,1 0-16,0 0 15,-33 0-15,65 0 16,0 0-16,-33 0 15,33 0-15,0 0 16,0 0-16,0 0 16,0 0-16,-32 0 15,96 0-15,-64 0 16,33 0-16,-33 0 15,32 0-15,0-32 16,-32 32-16,32 0 16,65 0-16,-65 0 15,-32 0-15,0 0 16,0 0-16,0 0 15,0 0-15,-65-32 16,1 32-16,64 0 16,-65 0-16,33 0 15,-1 0-15,1 0 16,32 0-16,-32 0 15,-33 0 1,0 0-16,0 0 16,33 0-16,-33 0 15,-32 0-15,33 0 16,-1 0-16,0 0 15,1 0-15,64 0 16,0 0-16,32 0 16,-32 0-16,0 0 15,0 0-15,0 0 16,0 0-16,0 0 15,-1 0-15,1 0 16,-32 0-16,32 0 16,0 0-16,0 0 15,32 0-15,0 0 16,-32 0-16,33 0 15,-1 0-15,-65 0 16,1 0-16,0 0 16,-33 0-16,97-33 15,-96 33-15,64 0 16,-33 0-16,33 0 15,0 0 1,65 0-16,-65 0 16,0 0-16,32 0 15,0 0-15,0 0 16,-32 0-16,-32 0 15,32 0-15,0 0 16,0 0-16,-33 0 16,33 0-16,0 0 15,0 0-15,0 0 16,0 0-16,0 0 15,32 0-15,33 0 16,-97 0-16,-1 0 16,1 0-16,-1 0 15,33 0-15,-32 0 16,32 0-16,32 33 15,-32-33-15,0 0 16,0 0-16,0 0 16,0 0-16,-32 0 15,32 0-15,-33 0 16,1 0-16,-1 0 15,1 0 1,-33 0-16,33 0 16,-33 0-16,33 0 15,-33 0-15,1 0 16,31 0-16,-31 0 15,31 0-15,1 0 16,-1 0-16,1 0 16,-33 0-16,33 0 15,32 0-15,-32 0 16,-33 0-16,0 0 15,33 0-15,-33 0 16,1 0-16,31 0 16,-32 0-16,1 0 15,-33 0 1,32 0-16,-32 0 15,32 0-15,-32 0 16,33 0-16,-1 0 16,33 0-16,-33 0 15,0 0-15,33 0 16,0 0-16,-33 0 15,0 0 1,33 0-16,-65 0 16,32 0-16,-32 0 15,32 0-15,-32 0 16,33 0-16,-33-33 15,32 33 1,-32-32-16,32 32 16,-32-32-16,0 32 15,0-33-15,0 1 16,33 0-16,-1 0 15,-32 32-15,0-65 16,0 65-16,0-32 16,0-1-16,0 1 15,0-32-15,0 64 16,0-65-16,0 33 15,-32-1-15,32-31 16,-65 32-16,33-1 16,-1 33-16,-31 0 15,31-64-15,1 31 16,-65-64-16,0 65 15,0-32-15,0-1 16,0 33-16,1-65 16,-1 65-1,-33-65-15,-31 0 16,64 32-16,-65 33 15,33-33-15,0 1 16,-65-1-16,65 33 16,-65 0-16,-33-33 15,34 33-15,31 0 16,-64 32-16,64-33 15,1 33-15,-66 0 16,33 0-16,65 0 16,-97 0-16,64 0 15,-64 0-15,0 0 16,0 0-16,0 0 15,-1 0-15,1 0 16,0 0-16,0 0 16,0 0-16,32 0 15,-33 0-15,1 33 16,32-33-16,33 0 15,32 0-15,-1 0 16,33 32-16,0-32 16,-32 0-1,0 32-15,-33-32 16,33 0-16,0 0 15,-1 0-15,1 0 16,0 0-16,0 0 16,-1 0-16,1 0 15,0 0-15,32 32 16,-32-32-16,32 33 15,0-33-15,0 0 16,-32 0-16,-65 32 16,97 0-16,0 1 15,-32 31-15,32-64 16,0 0-16,0 32 15,32 1-15,0-1 16,1-32-16,31 0 16,-63 0-16,31 32 15,-64 1-15,64-33 16,0 32-16,-32-32 15,0 0-15,33 32 16,-33 0-16,65 1 16,-33-33-1,0 0-15,33 32 16,0 0-16,-1-32 15,33 0-15,-64 0 16,-1 33-16,33-1 16,-65-32-16,97 0 15,-32 0-15,-33 0 16,33 32-16,-33-32 15,33 0-15,-1 0 16,1 0-16,32 0 16,-32 0-16,32 0 15,-65 32-15,65-32 16,-65 0-16,65 0 15,-32 0-15,-33 0 16,33 0-16,0 0 16,0 0-16,32 0 15,-65 0-15,65 0 16,-32 0-16,32 0 15,-65 0-15,33 0 16,-1 0-16,1 0 16,32 0-1,-65 33-15,65-33 16,-32 0-16,32 0 15,-32 0-15,-1 0 16,33 32 0,0 0 15,-32-32-31</inkml:trace>
  <inkml:trace contextRef="#ctx0" brushRef="#br0" timeOffset="2779.2">4169 6522 0,'0'0'31,"0"32"-15,0 33-16,32-33 16,-32 32-16,0 1 15,0 32 1,0-65-16,0 33 15,0-1-15,0 1 16,32-33-16,-32 33 16,0-1-16,33-31 15,-33-1-15,32 0 16,-32-32-1,0 0 32,0 0-47,0 0 16,32-64-16,1 31 15,-1-31-15,0 32 16,1-1-16,31-31 16,-32 31-16,33 1 15,-33 32-15,1 0 16,-1 0-16,0 0 15,-32 0 1,33 0 0,-33 32-16,0 1 15,0-1 1,32 33-16,-32-65 15,0 64-15,0-32 16,0 1-16,0 31 16,0-64-16,-32 65 15,32-65-15,-65 32 16,33-32-16,-1 0 15,-31 32-15,-1-32 16,1 0-16,-1 0 16,-32 0-16,65 0 15,-1 0-15,33-32 16,-32 0-16,32 32 15,0 0 48,0 0-32,0 0-15</inkml:trace>
  <inkml:trace contextRef="#ctx0" brushRef="#br0" timeOffset="3340.8">3878 7652 0,'0'0'62,"32"0"-46,0 0-16,65 0 15,33 0 1,31 0-16,-64 0 15,32 0-15,33 0 16,-33 0-16,-32 0 16,0 0-16,-32 0 15,-33 0-15,0 0 16,1 0-16,-33 0 109,0 0-93,0 0-16,0 32 15,0-32-15</inkml:trace>
  <inkml:trace contextRef="#ctx0" brushRef="#br0" timeOffset="4323.6">4233 7975 0,'0'0'15,"0"-33"1,0 33 0,33 0-1,-1 0-15,-32-32 16,32 32-16,65 0 15,0 0-15,-65 0 16,33 0-16,-33 0 16,33 0-16,-65 0 15,0 0 16,0 32-15,0-32 0,0 33-16,0-33 15,0 32-15,0 0 16,-32 1-16,-1-33 15,33 0-15,-64 64 16,-1-64-16,1 65 16,64-65-16,-65 32 15,65-32 1,-32 0-1,32 0 17,0 0-17,32 0 1,0 0-1,1 0-15,-33 0 32,32 0-32,0 0 15,0 32 1,-32 1-16,0-33 15,0 32-15,0-32 16,0 32-16,0 0 16,0 1-1,0-1-15,0 0 16,0 33-16,-32-33 15,0 0-15,32 1 16,-65-1-16,33-32 16,0 0-16,-1 0 15,-31 0-15,31 0 16,1 0-16,-33 0 15,33 0-15,0 0 16,32 0-16,0 0 31,0 0-15,32 0-1,-32 0 1</inkml:trace>
  <inkml:trace contextRef="#ctx0" brushRef="#br0" timeOffset="6601.2">16061 4229 0,'0'33'16,"0"31"-16,0 1 15,0-1-15,0 33 16,0-32-16,0 32 16,0-1-16,0 34 15,0-34-15,32 1 16,-32-32-16,32 0 15,-32-33-15,0 97 16,0-97-16,0 33 16,33-33-16,-33 65 15,32-32 1,-32-1-16,0-32 15,0 33-15,0 0 16,0-1-16,0-32 16,0 33-16,0-33 15,0 1-15,0-33 16,32 32 62,-32-32-47,0 0-15,33 0-1,-33 0 1,64 0-16,33 0 15,129 0-15,-96 0 16,31 0-16,33 0 16,-129 0-16,-33 0 15,0 0 1,-32 0 77,0 0-77,0-65-16,0 33 16,0 0-16,-64-97 15,32 64-15,-33 0 16,33 1-16,32-1 15,0-32-15,0 65 16,0-65-16,-33 0 16,33 1-16,0-1 15,0 0-15,0 32 16,0-32-16,0 33 15,0 31-15,0 1 16,0 0-16,0 0 16,0 32-16,0-65 15,0 65 1,0-32-1,0 32 32,0 0-47,-32 0 16,32 0-16,-32 0 15,-33-33-15,33 33 16,-33 0-16,0 0 16,1-32-16,-1 0 15,-32 32-15,33 0 16,31 0-16,1 0 15,-33 0-15,65 0 16,-32 0-16,0 0 16</inkml:trace>
  <inkml:trace contextRef="#ctx0" brushRef="#br0" timeOffset="7569.4">5946 7523 0,'0'0'15,"32"0"-15,1 0 16,-1 0-16,33 0 15,-65 0-15,64 0 16,1 0-16,32 0 16,-97 0-16,64 0 15,-31 0-15,31 0 16,-31 0-16,-1 0 15,-32 0-15,0 0 63</inkml:trace>
  <inkml:trace contextRef="#ctx0" brushRef="#br0" timeOffset="8068.6">6140 7813 0,'0'0'16,"0"0"-1,32 0-15,-32 0 16,65 0-16,0 0 15,-33 0-15,32 0 16,-31 0-16,64 0 16,-97 0-16,32 0 15,0 0-15,1 0 16,-1 0-16,0 0 15,1 0-15,-33 0 16</inkml:trace>
  <inkml:trace contextRef="#ctx0" brushRef="#br0" timeOffset="10673.8">18484 4423 0,'-32'0'15,"0"0"-15,0 0 16,-65 0 0,0 0-16,32 0 15,-32 0-15,0 0 16,0 0-16,33 0 15,-1 32-15,0-32 16,33 0-16,0 0 16,-33 0-16,33 0 15,-1 0-15,-31 33 16,31-33-16,-31 32 15,-1 0-15,33-32 16,0 0-16,32 32 16,-33 1-16,33-1 15,0-32-15,-32 32 16,32-32-16,-32 65 15,32-65-15,0 64 16,-33-31-16,33-1 16,-32 33-16,32-1 15,0-32-15,0 1 16,0 31-16,0 1 15,0-33-15,0 1 16,0-1 0,0-32-16,0 32 15,0 33-15,0-65 16,32 64-16,-32-31 15,65-1-15,-65 0 16,32 0-16,33-32 16,-1 33-16,-31-1 15,31-32-15,-64 32 16,65 1-16,-33-33 15,1 32-15,31 0 16,1-32-16,-33 32 16,65 1-16,-64-33 15,31 32-15,33-32 16,0 0-16,0 0 15,-32 0-15,-1 0 16,1 0-16,0 32 16,31-32-16,-63 0 15,31 0-15,1 0 16,0 0-16,32 0 15,0 33-15,0-33 16,32 0 0,-32 0-16,32 0 15,-32 0-15,-32 0 16,64 0-16,-32 0 15,-33 32-15,1-32 16,0 0-16,64 0 16,-32 0-16,32 0 15,-32 0-15,0 0 16,32 0-16,1 0 15,-1 0-15,0 0 16,33 0-16,-65 0 16,0 0-16,0 0 15,-1 0-15,-31 0 16,32 0-16,0 0 15,-32 0-15,96 0 16,-96 0-16,-1 0 16,33 0-16,0 0 15,-32 0-15,0-32 16,-1 32-16,-31 0 15,-1 0-15,32 0 16,-64 0 0,65 0-16,-33 0 15,1 0-15,-1 0 16,33 0-16,-33 0 15,33 0-15,-33 0 16,33 0-16,-33-33 16,33 1-16,-33 32 15,32-32-15,-31 32 16,-1 0-16,33 0 15,-33 0-15,0 0 16,33-33-16,-33 1 16,1 32-16,-33-32 15,32 32-15,-32-32 16,65-1-16,-33 33 15,33-64-15,-1 31 16,-32 1-16,1 0 16,-1 0-16,-32-1 15,0-31-15,0 64 16,0-33-16,-32 1 15,-1-32-15,-63 31 16,-1-31 0,32 31-16,-32-64 15,-32 33-15,-1-1 16,34 1-16,-34-33 15,1 32-15,32 65 16,0-64-16,0 31 16,0 1-16,-64 32 15,96-32-15,-32 0 16,0 32-16,0 0 15,33 0-15,-1 0 16,-32 0-16,65 0 16,-1 0-16,-64 0 15,33 0-15,-33 0 16,-32 0-16,-1 0 15,33 0-15,-32 0 16,-65 0-16,33 0 16,-33 0-16,64 0 15,34 0-15,-1 0 16,0 0-16,32 0 15,-64 0-15,64 0 16,0 0 0,-31 0-16,31 0 15,0 0-15,-32 0 16,0 0-16,65 0 15,-33 0-15,1 0 16,-1 0-16,1 0 16,31 0-16,1 0 15,-65 0-15,65 0 16,-33 0-16,33 0 15,-65 0-15,64 0 16,1 0-16,-33 0 16,1 0-16,32 0 15,-33 0-15,0 0 16,65 0-16,-32 0 15,0 0-15,-1 0 16,33 0 0,0 32 77</inkml:trace>
  <inkml:trace contextRef="#ctx0" brushRef="#br0" timeOffset="15260.2">8337 7523 0,'0'-33'15,"0"33"17,0 0-17,0 0-15,-32 0 31,32 0-31,-32 0 16,32 0 15,0 0-31,-33 0 16,33 33-1,-32-33-15,0 0 16,32 0-16,-32 0 16,32 0-16,0 32 15,-33-32-15,1 0 16,32 0-1,-32 0 1,32 32-16,-33-32 16,33 0-1,-64 0 1,64 33-16,-33-33 15,33 32-15,-32 0 16,0-32 0,32 32-16,0-32 15,0 33-15,0-1 16,0 0-16,0-32 15,-33 33-15,33-33 16,0 32-16,0 0 16,0 0-16,0-32 15,0 33-15,0-1 16,0 0-16,0-32 15,0 65-15,0-65 16,0 32-16,0 0 16,33 1-16,-33-33 15,32 0 1,-32 32-16,0-32 15,32 0-15,-32 0 16,33 0 0,-33 0-16,64 0 15,-64 0 1,65 0-1,-65 0-15,32 0 16,-32 0-16,65 0 16,-65 0-16,32 0 15,0 0-15,1 0 16,-33 0-1,32 0 1,-32 0 31,0 0-32,32 0-15,-32 0 47,0 0-31,33 0-16</inkml:trace>
  <inkml:trace contextRef="#ctx0" brushRef="#br0" timeOffset="15946.6">8854 7910 0,'0'0'63,"33"0"-48,-33 0 1,32 0-1,-32 0-15,32 0 16,-32 0-16,33 0 16,31 0-16,-31 0 15,31 0-15,-64-32 16,33 32-16,-33 0 15,32 0-15,0 0 16</inkml:trace>
  <inkml:trace contextRef="#ctx0" brushRef="#br0" timeOffset="17069.8">9921 7168 0,'0'0'0,"0"0"15,-32 32 1,32 0-1,0-32-15,-33 65 16,1-33-16,32 33 16,0-33-16,-32 0 15,-1 33-15,33-65 16,0 64-16,0-31 15,0 31-15,0 1 16,0-33-16,0 33 16,0 31-16,33-31 15,-33-33-15,32 65 16,0-65-16,-32 1 15,33 31-15,-1-64 16,0 33-16,33-1 16,-65-32-16,32 0 15,0 0-15,1 0 16,-1 32-16,-32-32 15,65 0-15,-65 0 16,32 0-16,0 0 16,1 0-16,31-32 15,-31 0 1,31 32-16,-64-65 15,33 65-15,-33-32 16,32-1-16,-32 1 16,0 0-16,0 0 15,0-1-15,0 1 16,-32 0-16,32-1 15,-65 1-15,65 32 16,-32 0-16,-1-32 16,1 32-16,32 0 15,-32 0-15,32 0 16,-33 0-1,1 0-15,32 0 16,-32 0-16,32 0 16,-33 32-1,33-32-15,-32 32 16,0-32-16,-1 33 15,1-1-15,32-32 16,-32 32-16,32 1 16,0-1-16,0-32 15,0 32 1,-33 0-16,33 1 15,0-33-15,0 32 16,0-32-16,0 32 16,0 1-1,0-33 16</inkml:trace>
  <inkml:trace contextRef="#ctx0" brushRef="#br0" timeOffset="27787">3005 10848 0,'33'0'94,"-33"-32"-79,0 32 1,32 0-1,-32 0 1,65 0-16,-1 0 16,-31-32-16,31 32 15,-32 0-15,1 0 16,31 0-16,1 0 15,-65 0 1,32 0 0,-32 0 15,33 0-31,-1 0 15,0 0-15,33 0 16,-33 0-16,1 0 16,-33 0-16,32 0 15,0 0 1,-32 0-16,33 0 15,-33 0-15,32 0 16,0 0-16,-32 0 16,32 0-16,1-33 15,-1 33-15,0 0 16,1 0-16,-1 0 15,65 0-15,-97 0 16,65 0-16,-33 0 16,33-32-16,-33 32 15,0 0-15,1 0 16,-1 0-16,0 0 15,0 0-15,1 0 16,31 0-16,-31 0 16,31 0-16,1 0 15,0 0-15,-1 0 16,1 0-16,0 0 15,31 0-15,-31 0 16,32 0-16,-32 0 16,-1 0-16,33 0 15,0 0 1,0 0-16,0 0 15,0 0-15,32-32 16,-32 32-16,33 0 16,-34 0-16,-31 0 15,64 0-15,-32 0 16,-32 0-16,32 0 15,32 0-15,-32 0 16,32 0-16,-32 0 16,0 0-16,0 0 15,0 0-15,0 0 16,-32 0-16,32 0 15,-65 0-15,33 0 16,-1 0-16,1 0 16,0 0-16,-1 0 15,1 0-15,-33 0 16,33 0-16,-1 0 15,-31 0-15,-1 0 16,33 0-16,-33 0 16,0 0-16,1 0 15,64 0 1,-33 0-16,1 0 15,-1 0-15,1 0 16,32 0-16,-32 0 16,-1 0-16,1 0 15,-33 0-15,33 0 16,-33 0-16,0 0 15,33 0-15,-65 0 16,65 0-16,-33 0 16,0 0-16,1 0 15,31-32-15,-31 32 16,-1 0-16,0 0 15,1 0-15,-1 0 16,0 0-16,0 0 16,-32 0-16,33 0 15,-1 0-15,0 0 16,1 0-16,-1 0 15,0 0-15,1 0 16,31-33-16,1 33 16,0 0-16,-33 0 15,0 0 1,33 0-16,-33 0 15,0 0-15,65 0 16,-64 0-16,-1 0 16,33 0-16,-1 0 15,-64 0-15,33 0 16,-1 0-16,0 0 15,33 0-15,-65 0 16,32 0-16,1 0 16,-1 0-16,0 0 15,-32 0-15,65 0 16,-65 0-16,32 0 15,-32 0-15,32 0 16,1 0-16,-1 0 16,-32 0-16,32 0 15,1 0-15,-1 0 16,0 0-16,1 0 15,31 0-15,1 0 16,-33 0-16,33 33 16,-1-33-16,-31 0 15,-1 0 1,0 0-16,1 0 15,31 0-15,-31 32 16,-1-32-16,33 0 16,-33 0-16,0 0 15,33 0-15,-33 0 16,1 0-16,-33 0 15,32 0-15,0 0 16,0 0-16,-32 0 16,33 0-16,-33 0 15,32 0-15,33 0 16,-65 0-16,32 0 15,33 0-15,32 0 16,-33 0-16,1 0 16,32 0-16,-65 0 15,33 0-15,-1 0 16,1 0-16,-33 0 15,33 0-15,0 32 16,32-32-16,-65 0 16,33 0-16,-1 0 15,1 0 1,-1 0-16,-31 0 15,-1 0-15,33 0 16,-65 0-16,32 0 16,-32 0-16,32 0 15,1 0-15,-33 0 16,32 0-16,33 0 15,-33 0-15,0 0 16,33 0-16,-1 0 16,-31 0-16,-1 0 15,65 0-15,-65 0 16,33 0-16,-33 32 15,33-32-15,-33 0 16,1 0-16,-33 0 16,32 0-16,-32 0 15,32 0 16,1 0-15,-33 0-16,32 0 16,-32 0-1,64 0 1,-64 0-16,33 0 15,31 0-15,-31 0 16,-1 0-16,33 0 16,-33 0-16,0 0 15,33 0-15,-65 0 16,32 0-16,-32 0 15,33 0-15,-1 0 16,-32 0 15</inkml:trace>
  <inkml:trace contextRef="#ctx0" brushRef="#br0" timeOffset="31863.6">7368 13431 0,'0'0'31,"0"65"-31,0-33 16,0 33-16,0-33 16,0 65-16,0-32 15,0-1-15,0 33 16,0 0-16,0 0 15,0 0-15,0 32 16,0-32-16,0-33 16,0 1-16,0-33 15,0 33-15,-32-1 16,32-64-1,0 65-15,-33-33 16,33 0-16,0 1 16,0-33-16,0 32 15,0 0 1,33-64 62</inkml:trace>
  <inkml:trace contextRef="#ctx0" brushRef="#br0" timeOffset="33503.6">8854 13399 0,'0'0'78,"0"0"-62,0 0-16,-32 0 15,0 0-15,32 0 16,-32 0 0,-1 32-16,-31 1 15,-1-33-15,33 0 16,-33 0-16,0 0 15,-32 32-15,97-32 16,-32 0-16,0 0 16,-1 0-1,33 0 16,-32 32-31,32-32 16,-32 0-16,32 0 16,-32 0-1,32 0 79,0 33-79,0 31-15,0 1 16,0-33 0,0 0-16,0 1 15,0-1-15,0 0 16,0 0-16,0 1 15,0-33-15,0 32 16,0 0-16,0-32 94,32-32-79,-32 32-15,32-32 16,0 32-16,1-33 15,-33 33-15,32-32 16,0 32-16,-32 0 16,33 0-1,-33-32 1,32 32-1,-32 0-15,32 32 16,33 0 0,0 1-16,-33-33 15,33 64-15,-33-31 16,33-1-16,-65 32 15,32-31-15,-32-33 16,0 32-16,0-32 16,0 32-16,0 1 15,0-1-15,0 0 16,0 0-16,0-32 15,0 65-15,0-65 16,0 65-16,-32-33 16,-1 0-16,33 0 15,0-32-15,-64 33 16,64 31-16,-65-31 15,33-1-15,-33 0 16,-32 1-16,32-33 16,1 0-16,-1 32 15,1-32-15,31 0 16,-31 0-16,31 32 15,-64-32-15,97 0 16,-32 0 0,32 0-16,-65 0 15,65 0 1,0 0-16,0-32 15,0 32 17,0-32-17</inkml:trace>
  <inkml:trace contextRef="#ctx0" brushRef="#br0" timeOffset="35438">3102 14174 0,'0'0'31,"0"0"-15,33 0-16,-1 0 16,-32 0-1,32 0-15,-32 0 16,65 0-16,-1 0 15,1 32-15,32-32 16,0 33-16,0-33 16,0 0-16,-32 0 15,-1 0-15,-32 0 16,1 0-1,-33 0 63,0 32-62,0 0 0,0-32-16,-33 65 15,33-65-15,-32 0 16,-32 32-16,64-32 15,-65 32-15,33 1 16,-1-33-16,33 32 16,0-32-16,-64 64 15,-33-31-15,64-1 16,1 0-16,0-32 15,-1 33-15,1-33 16,0 64-16,-33-31 16,-32-1-16,65 0 15,0-32-15,32 32 16,0-32-16,0 33 47,0-33 15,0 0-46,0 0-16,32 0 15,0 0-15,1 0 16,31 0-16,-32 0 15,33 0-15,0 0 16,32 0-16,0 0 16,-33 0-16,1 0 15,-33 0-15,1 0 16,-1 0-16,-32 0 31,32 0 16,-32 0-32,32 0 17,-32 0 92,0 0-108,0 0 0,0-33-16,-32 33 15</inkml:trace>
  <inkml:trace contextRef="#ctx0" brushRef="#br0" timeOffset="36452">3296 14561 0,'0'0'47,"32"0"-47,1 0 15,-33 0 1,32 0-16,0 0 15,-32 0-15,33 0 16,-33 0 0,32 0-1,0 0 1,-32 0-1,33 0 1,-33 0-16,32 0 16,-32 0-1,32 0 1,1 0 46,-33 0-62,0 0 47</inkml:trace>
  <inkml:trace contextRef="#ctx0" brushRef="#br0" timeOffset="37606.4">4330 14594 0,'0'0'94,"0"0"-78,0 32-1,0 0-15,0-32 31,33 0-31,-33 0 32,0 0-17,32 0 1,-32-32-1,0 32 1,0-32 0,0 32 15,0 0 0,-32 0 0,32 0-31,-33 0 16,1 0-1,32 0-15,0 32 16,0 0-16,-32-32 16,32 0-1,0 33 1,0-33-1,0 0 17,32 0-17,0 0-15,-32 0 16,0 0-16,0-33 15,33 1 1,-33 32-16,0-32 16,0 32-1,0 0 16,-33 0 1,1 0-17,32 0-15,-32 0 16,32 32-1</inkml:trace>
  <inkml:trace contextRef="#ctx0" brushRef="#br0" timeOffset="39041.6">4847 13980 0,'0'0'31,"0"0"-31,-32 65 16,32-33-16,-32 0 16,32 33-16,-33-33 15,33 1-15,-32-1 16,32 0-16,0-32 15,0 32-15,0-32 16,0 33-16,0-1 16,0 0-16,0 1 15,0-1-15,0 0 16,-32-32-16,32 65 15,0-33-15,0 0 16,0 1-16,0-33 16,0 64-16,0-31 15,0-1-15,0 0 16,0 0-16,0 1 15,0 31-15,32-31 16,-32-1 0,32 0-16,-32 0 15,0-32-15,33 0 16,-1 33-16,-32-33 15,32 0-15,-32 0 16,65 32-16,-65-32 16,32 0-16,1 0 15,-1 0-15,33 0 16,-33 0-16,0 0 15,-32 0-15,32 0 16,1 0-16,-1 0 16,0 0-1,-32 0-15,33 0 16,-33-32-16,32-1 15,-32 1-15,0 32 16,0-32-16,0-33 16,0 65-16,0-32 15,0 0 1,0-1-16,0 33 15,0-32-15,0 0 16,0 32 0,-32-32-1,32 32-15,-33-33 16,-31 1-16,31 32 15,-31 0-15,64 0 16,-32 0 0,32 0-16,-33 0 15,33 0 1,-32 0-1,0 32 1,32 1-16,-33-1 16,33 32-16,-32-64 15,32 33-15,0-1 16,0 0-16,0-32 15,0 33-15,0-33 16,0 32-16,0 0 16,32-32-1,-32 0-15,0 0 63,33 0-48,-33 0-15,64 0 16</inkml:trace>
  <inkml:trace contextRef="#ctx0" brushRef="#br0" timeOffset="39696.8">6237 14109 0,'0'0'15,"0"97"-15,0-64 16,0 31-16,0-32 15,0 65-15,0-64 16,0-1-16,0 0 16,0 33-16,0-65 15,0 64-15,0-31 16,0-1-16,0 0 15,0-32-15,0 0 78,0 0-78,0 0 16</inkml:trace>
  <inkml:trace contextRef="#ctx0" brushRef="#br0" timeOffset="40196">6075 14432 0,'0'0'31,"0"0"-15,65 0-16,-33 0 15,1 0-15,-1 0 16,0 0-16,1 0 15,-1-32-15,0 32 16,-32 0 0,32 0-16,-32 0 15,33 0 1,-33 0 15,32 0 0,0 0-15,-32 0-1,33 0 1</inkml:trace>
  <inkml:trace contextRef="#ctx0" brushRef="#br0" timeOffset="48776">7465 9718 0,'0'0'124,"0"0"-124,0-32 16,0 0-16,0-1 16,0 33-16,0-64 15,0 32 1,0-1-16,0 1 15,0 32 1,0-32-16,0 32 94,32 0-79,-32 32-15,0 33 16,33-65-16,-33 32 15,0 0-15,0 0 16,0-32-16,0 33 16,0-1-16,0-32 15,0 32-15,0-32 16,0 33-16,0-33 15,0 32 1,0 0 46,0-32 1,0 0-63,-33-32 15,1 32-15,32-32 16,-32-1-16,32 33 16,-33-32-16,1 32 15,32 0-15,0-32 16,0 32-16,0-33 15,-32 33 1,32 0-16,0 0 125,0 0-125,64-32 15,-31 32-15,-1 0 16,0 0-16,-32 0 16,33 0-16,-1 0 15,-32 0-15,32 0 16,0 0-16,-32 0 15,0-32 1,33 32 0,-1 0-1,-32 0 48,0 0 61,0 0-108,-32 0 0,-1 32-16,33 0 15,-32-32-15,0 0 16,32 33-16,-32-33 15,32 32-15,-33-32 16,33 32 0,-32-32-1,0 33 1,32-33-1,0 0-15,0 32 16,-33-32 0,33 0-1,0 0 1,0 32-1,-32-32 1</inkml:trace>
  <inkml:trace contextRef="#ctx0" brushRef="#br0" timeOffset="53019.2">15996 9557 0,'-32'0'16,"32"-32"-16,-32 32 16,-1 0-16,1-33 15,32 33 1,-32 0-16,32-32 15,-33 32-15,1 0 16,32 0-16,-32 0 16,-1 0-16,1 0 15,0 32-15,-33-32 16,0 33-16,33-1 15,-32-32-15,-1 64 16,33-31-16,-33-33 16,33 32-16,32 0 15,-33-32-15,33 33 16,0-33-16,-32 32 15,32 0-15,-32 33 16,32-33-16,-33 0 16,1 33-16,32-33 15,0 33-15,0-1 16,-32 1-16,32-1 15,0 1-15,0 0 16,0-33-16,0 32 16,0 1-16,0-65 15,0 32 1,32 33-16,0-33 15,-32 33-15,65-65 16,-33 32-16,1 0 16,-1-32-16,0 33 15,33-1-15,-65-32 16,65 0-16,-33 0 15,0 0-15,0 0 16,1 0-16,-1 0 16,65 0-16,-32 0 15,-33 0-15,0 0 16,-32 0-16,33 0 15,-1 0-15,0 0 16,1-32-16,-1 32 16,-32 0-16,32-33 15,-32 1-15,32 0 16,1-33-16,-33 1 15,32-1-15,33 33 16,-65-1-16,0-31 16,32-1-16,0 1 15,1-1 1,-33 1-16,0 31 15,0 1-15,0-33 16,0 65-16,0-64 16,0-1-16,0 33 15,0 0-15,0-33 16,0 1-16,0 64 15,-33-65-15,33 0 16,-64 33-16,31-32 16,-31 31-16,31-31 15,-63 31-15,31 1 16,65 0-16,-65 32 15,33 0-15,0 0 16,32 0-16,-33 0 16,33 0-16,-32 0 15,0 0-15,32 0 16,-33 0-16,1 0 15,0 0-15,32 32 16,0-32-16,0 32 16</inkml:trace>
  <inkml:trace contextRef="#ctx0" brushRef="#br0" timeOffset="55000.4">9468 14206 0,'0'0'31,"65"0"-16,-65 0-15,65 0 16,-33 0-16,0 0 16,1 0-16,-33 0 15,64 0-15,-31 0 16,-1 0-1,0 0-15,-32 0 16,33 0-16,-1 0 16,-32 0-1,32 0-15,-32 0 16,32 0-16,-32 0 15,33 0-15,-1 0 16,-32 0-16,32 0 16,-32 0 30,33 0-14,-33 0-1</inkml:trace>
  <inkml:trace contextRef="#ctx0" brushRef="#br0" timeOffset="55905.2">9598 14529 0,'0'0'46,"0"0"-46,32 0 16,33 0-16,-65 0 16,32 0-16,33 0 15,-65 0-15,64 0 16,-64 0-16,33 0 15,-33 0-15,32 0 16,-32 0 0,32 0-16,0 0 31,-32 0 0,33 0 109,-33 0-108,32 0 14,0 0-30,-32 0 31,33 0 0</inkml:trace>
  <inkml:trace contextRef="#ctx0" brushRef="#br0" timeOffset="61164.4">16869 10945 0,'0'0'78,"0"0"-16,0 0-30,0 0-17,32 0 16,0 0-15,-32 0-16,33 0 16,-33 0-1,32 0 1,-32 0-16,32-32 15,-32 32-15,33 0 16,-33-32-16,32 32 16,-32 0-16,0 0 15,32 0 1,1 0-1,-33 0 1,32 0 0,-32-33-16,0 33 15,32 0-15,0 0 16,-32 0-16,33 0 15,-33 0 1,64 0 0,-64 0-1,33 0 1,-33 0-1,32 0-15,-32 0 16,32 0 0,1 0-16,-1 0 15,-32 0 16,32 0-15,1 0-16,-33 0 16,32 0-1,0 33 1,1-1-16,-33-32 15,32 0 1,-32 0 15,32 0 0,1 0 1,-33 0-1,32 0-31,-32 0 15,32 0 1,-32-32 15,0 32-15,0-33-1,32 33-15,1 0 16,-33 0-16,32 0 16,0 0-1,1 0 1,-33 0-1,32 0-15,-32 0 16,32 0 0,-32 0-1,33 0 16,-1 0-15,0 0-16,-32 0 16,33 0-16,-1 0 15,0 0-15,1 33 16,-1-33-16,-32 32 15,32-32-15,-32 0 16,33 0 0,-1 0-16,-32 32 62,0-32-15,0 0-16,32-64-31,-32 64 16,65-33-16,-65 33 15,64-32-15,-64 0 16,33 32-16,-1 0 15,0-65-15,1 65 16,-1 0-16,-32-32 16,32 32-16,-32 0 15,65 0-15,-65 0 16,32 0-16,-32 0 15,65 0-15,-33 32 16,33-32-16,-33 32 16,0 1-16,-32-33 15,33 0-15,-1 64 16,0-64-16,-32 33 15,33-33-15,-1 32 16,-32 0-16,32-32 16,1 0-16,-1 0 31,-32 0 0,32 0-15,-32 0-16,0 0 15,33 0-15,-1-32 16,33 32-16,-33-32 15,33-1-15,-1 33 16,-32 0-16,1-64 16,31 31-16,-64 33 15,33 0-15,-33 0 16,32 0-1,0 0 1,-32 0-16,33 0 16,-1 0-16,33 33 15,-1-1-15,-31 33 16,-1-65-16,0 32 15,1-32-15,-33 32 16,32-32 31,0 0-32,33-32-15,-65 0 16,32 32-16,0-33 16,33 1-16,-33 32 15,33-32-15,-33 32 16,1 0-16,-1 0 15,-32 0-15,32 0 16,-32 0 15,33 0-31,-1 0 16,0 0-1,1 0-15,-1 32 16,-32-32-16,64 0 16,-64 32-16,33-32 15,-33 0-15,32 0 31,-32 0-31,32 0 16,33 0-16,0 0 16,-1 0-16,-31 0 15,31-32 1,1 32-16,0 0 15,-33-32-15,32 32 16,33-33-16,-97 1 16,33 32-16,-33 0 15,32 0 16,-32 0-15,65 32-16,-33 1 16,65 31-16,-65-31 15,1-33-15,-1 32 16,-32-32 31,32 0-16,1 0-31,-1 0 15,0-32-15,33-1 16,-33 33-16,-32 0 16,32 0-16,-32 0 15,33 0 1,-33 0-16,32 0 15,0 0-15,1 0 16,-33 0-16,32 33 16,0-33-16,-32 32 15,0-32 1,33 0-16,-33 32 31,32-32-15,-32 0-1,32 0 1,1 0-16,-33 0 15,32 0-15,-32 0 16,32 0 0,0 0-16,-32 0 15,0-32 1,33 32-1,-33 0-15,32 0 16,-32 0 0,32 0-1,1 0 1</inkml:trace>
  <inkml:trace contextRef="#ctx0" brushRef="#br0" timeOffset="62944.8">2973 12269 0,'0'0'15,"0"0"-15,32-32 16,-32 32-16,33 0 16,-1-33-16,33 1 0,-33 0 15,33 32 1,-1-32-16,-32-1 15,33 33-15,32-64 16,0 31-16,-65 33 16,1 0-16,-1 0 15,0 0-15,1 33 16,-1-33-16,0 64 15,1-64-15,31 65 16,-32-65-16,1 64 16,-1-64-16,0 33 15,1-1-15,-1-32 16,0 0-16,1 0 15,-1 0-15,33 0 16,-33 0-16,33-32 16,-1-1-16,33-31 15,0-1-15,32 1 16,-32-1-16,0 33 15,-64 32-15,-1-32 16,65 32-16,-65 0 16,0 0-16,-32 0 15,33 0 1,-33 0-16,32 32 15,0-32-15,-32 32 16,33 0-16,-1 1 16,0-33-16,1 32 15,-33 0-15,32-32 16,0 0-1,-32 0 1,33 0-16,-1 0 16,0 0-16,33 0 15,-33 0-15,1-32 16,31 0-16,1 32 15,-1 0-15,1 0 16,-33 0-16,1 0 16,31 0-16,1 0 15,-33 0-15,33 32 16,-33 0-16,1-32 15,-33 0-15,32 0 16,-32 0 0,32 0-1,0 0 1,1 0-16,-33 0 15,64 0-15,-64 0 16,33 0-16,-33 0 16,64 33-16,-64-33 15,33 0-15</inkml:trace>
  <inkml:trace contextRef="#ctx0" brushRef="#br0" timeOffset="74475.2">13055 14368 0,'0'0'31,"33"0"-16,-1 0-15,33 0 16,-33 0-16,0 0 16,1 0-16,-1 0 15,0 0-15,1 0 16,-33 0-16,32 0 15,0 0-15</inkml:trace>
  <inkml:trace contextRef="#ctx0" brushRef="#br0" timeOffset="74958.8">14057 13754 0,'0'0'16,"0"97"-16,0-32 15,33 32 1,-33 32-16,32-32 16,0-1-16,1 66 15,-33-98-15,0 1 16,0 0-16,0-1 15,0 1-15,0-65 16,0 32-16,32-32 47,-32-32-32</inkml:trace>
  <inkml:trace contextRef="#ctx0" brushRef="#br0" timeOffset="75770">14445 13593 0,'0'0'16,"0"64"-16,0 33 16,0-32-16,0 64 15,0-32-15,0-33 16,0 33-16,0 0 15,0 32-15,0-32 16,0-32-16,0-33 16,0 33-16,0-33 15,0-32-15,0 32 31</inkml:trace>
  <inkml:trace contextRef="#ctx0" brushRef="#br0" timeOffset="82650.6">10858 13980 0,'0'0'16,"0"33"-1,0-1-15,0 0 16,0 0-16,0 1 16,0 64-16,0-33 15,0-64 1,0 65-16,0-65 15,0 32-15,0 33 16,0-65-16,0 32 16,0-32-16,0 32 15,0-32 1,32 0-1,1 0-15,-1 0 16,-32 0-16,0-32 16,32 32-16,-32 0 15,33-32-15,-33-1 16,0 33-1,0-32-15,0 32 16,0-32-16,32 32 16,-32 0-16,0 0 31,32 0 16,-32 0-32,0 64 1,0 1-16,65-33 15,-33 97-15,0-32 16,1-32-16,-33 32 16,0 0-16,32-1 15,-32 1-15,0-64 16,0-1-16,-32 32 15,32 1-15,-65-65 16,65 0-16,0 32 16,-64-32-16,-1 0 15,0 0-15,1 0 16,31 0-16,-31 0 15,-1 0-15,33-32 16,-65-33-16,64 1 16,-63-1-16,96 33 15,0 32-15,0-32 16,0 32-16,0 0 15,32-33-15,0 33 16,0 0-16,1 0 16,-33 0-16</inkml:trace>
  <inkml:trace contextRef="#ctx0" brushRef="#br0" timeOffset="83773.8">11504 14465 0,'0'0'62,"0"0"-46,0 32 15,0-32-31,33 0 31,-33 0-15,64 0-16,-64 0 15,0-32-15,0 32 16,0 0-16,0-33 16,0 33-1,0-32 1,0 0-1,0 32 1,0 0 0,-32 0 15,32 0-16,-32 32-15,32-32 16,0 32-16,0-32 16,0 33-16,0-1 15,0-32 1,0 0 15,0 0-15,0 0-1,32 0 1,-32 0-16,0 0 15,0-32 1,0 32 0,0 0 30,0 0-30,0 0-16,0 32 16,0-32-16,0 32 15,0-32-15,-32 0 16,32 32 46,0-32-46,0 0-1</inkml:trace>
  <inkml:trace contextRef="#ctx0" brushRef="#br0" timeOffset="85177.8">11989 14174 0,'0'0'46,"32"0"-46,-32 0 16,65 0-16,-33 0 16,1 0-16,31 0 15,1 0-15,-65 0 16,32 0-16,1 0 15,-1 0-15,0 0 16,0 0-16,-32 0 16,0 0 30,0 0-30,0 0 0,0 0-1,0 32 1,-32 1-16,32-1 15,-32 0-15,0 0 16,-1 33-16,-31 0 16,-1-1-16,33-32 15,32 33-15,-65-33 16,65 1-16,0-1 15,-65 33-15,65-65 16,0 32-16,-32-32 16,32 0-16,-32 32 15,32-32 16,0 32-15,0-32 0,32 0-1,-32 0 1,32 0-1,33 0-15,-65 0 16,65 0-16,-33 0 16,-32 0-16,65 0 15,-65 0 1,32 0-16,-32 0 15,32 0-15,1 0 16,-33 0 0,32 0-1,-32 0 1,32 0-1,0 0 1,-32 0 15,33 0 16</inkml:trace>
  <inkml:trace contextRef="#ctx0" brushRef="#br0" timeOffset="86301">12054 14529 0,'0'0'62,"0"0"-62,32 0 16,0 0-16,-32 0 15,33 0-15,-33 0 16,64 0-16,-64 0 15,33 0 1,-33 0 15,32 0 0,-32 0-15,32 0-16,1 0 16,-33 0-1,32 0 32,-32 0 31,0 0-62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8T17:18:59.76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13443 7329 0,'0'-32'16,"0"32"-16,0-65 16,33 33-16,-33 0 15,0 32-15,32-33 16,-32 1-1,32 32-15,-32-32 32,33 32-32,-1 0 15,-32 0 1,32 0-1,-32 0-15,32 0 16,1 0 0,-33 0-1,32 0-15,0 0 16,1 0-1,64 32-15,-65 0 16,0 1-16,1-33 16,-33 0-16,64 32 15,-64-32-15,33 0 16,-1 0-16,0 0 15,1 0-15,-1 0 16,65 0-16,-65-32 16,33 32-16,-33 0 15,65-33-15,-97 1 16,65 32-16,-65-32 15,32 32-15,0 0 16,1 0 0,-33 0-1,32 0 1,0 0-16,1 0 15,31 0-15,-32 0 16,33 32-16,32 0 16,-65 1-16,33-1 15,0 0-15,-33-32 16,0 32-1,1-32-15,-33 0 16,32 0-16,0 0 16,-32 0-1,33 0-15,-33 0 16,64 0-16,-32 0 15,1 0-15,31 0 16,-31-32-16,31 0 16,33 32-16,-64-32 15,31-1-15,1 1 16,-1 32-16,-64 0 15,65 0-15,-33 0 16,1 0-16,31 0 16,-64 0-16,65 0 15,0 65-15,32-65 16,-33 0-16,-31 0 15,-1 32-15,-32 0 16,32-32-16,0 0 16,-32 0-1,33 0-15,-33 0 16,32 0-1,-32 0-15,65 0 16,-33 0-16,0-32 16,33 0-16,-33-1 15,33 1-15,-33 32 16,-32-32-16,65 32 15,0 0-15,-33 0 16,32 0-16,1 0 16,0 0-16,32 0 15,0 64-15,0-64 16,0 65-16,-65-33 15,32-32-15,-31 0 16,-1 0-16,-32 0 31,32 0-15,-32 0-16,65 0 15,-65 0-15,32 0 16,-32-64-16,65 64 16,-33-65-16,-32 33 15,33-1-15,31 33 16,-31 0-1,-1-32-15,0 32 16,1 0-16,31 0 16,-32 0-16,1 0 15,-1 0-15,-32 0 16,65 32-16,-65-32 15,32 0-15,0 0 16,1 33-16,31-33 16,1 0-16,-65 0 15,65 0-15,-33 0 16,0 0-16,33 0 15,-33 0-15,0 0 16,33 0-16,-33 0 16,-32 0-16,65 0 15,-33 0 1,1 0-16,-33 0 15,0 0-15,32 0 32,-32 0-17,32 0-15,1 32 16,-1-32-1,-32 32-15,65-32 16,-33 33-16,0-33 16,-32 0 30,33 0-30,-33 0 31,0-33-32,32 33 1,-32 0 0</inkml:trace>
  <inkml:trace contextRef="#ctx0" brushRef="#br0" timeOffset="7041.6">711 9169 0,'0'0'62,"0"33"-62,0 64 16,0-65-16,0 32 15,0 1-15,0 0 16,0-1-16,32 1 15,1 32-15,-33-65 16,0 65-16,32-33 16,0-31-16,-32 31 15,0-32-15,0 1 16,0-33-16,0 32 15,0-32 1,0 65 0,33-65-16,-33 32 15,0-32-15,0 32 16,0-32-16,0 0 171,0 0-171,0-64 16,0-1-16,0 65 16,0-65-16,32 33 15,0 0-15,0-33 16,1 65-16,-33-32 15,32 0-15,0 32 16,1 0-16,-33 0 16,32 0-16,-32 0 31,32 0-16,1 0 1,-33 0 0,32 0-16,-32 0 15,0 0-15,32 0 16,-32 0-1,0 32-15,33 0 16,-33 1 0,0-33-1,32 32-15,-32 0 16,0-32-1,0 32 1,0-32-16,0 33 16,0-1 15,0-32-31,0 32 15,0-32-15,0 33 16,0-33-16,0 32 16,0 0-16,32-32 15,-32 0 1</inkml:trace>
  <inkml:trace contextRef="#ctx0" brushRef="#br0" timeOffset="8492.4">1810 9751 0</inkml:trace>
  <inkml:trace contextRef="#ctx0" brushRef="#br0" timeOffset="8913.6">1810 10170 0</inkml:trace>
  <inkml:trace contextRef="#ctx0" brushRef="#br0" timeOffset="10426.8">2391 9234 0,'0'65'0,"0"-65"16,0 32-16,33 0 15,-1 33-15,-32 32 16,0-1-16,0 1 16,0-32-16,0 32 15,0 0-15,32-65 16,-32 65-16,0-65 15,0 33-15,0-33 16,0 0-16,0 0 16,0 1-16,0-33 15,0 32 1,0-32-16,0 32 15,0-64 110,0 0-109,0-65-16,33 65 15,-1-1-15,0-31 16,1 31-16,-1-31 16,33-1-16,31 1 15,-63 64-15,31-33 16,-64 1-16,33 32 62,-33 32-62,0 1 16,64-1-16,-64 33 15,0-65-15,33 32 16,-33 65-16,32-65 16,-32 0-16,0 1 15,0-1-15,0 0 16,0 0-1,0 1-15,0-1 16,0-32-16,0 32 16,0 1-1,0-33-15,0 32 16,0-32-1,0 32 1,0-32 78</inkml:trace>
  <inkml:trace contextRef="#ctx0" brushRef="#br0" timeOffset="11362.8">3458 10073 0,'0'0'94,"0"0"-78,0 33-16,0-1 15,0 33-15,0-33 16,0 0-16,0 0 15,0 1-15,0-1 16,0 0-16,0-32 16,32 33-16,0-33 15,1 0 1,-33 0-1,32-33 1,0 33-16,-32 0 16,33-32-16,-33 0 15,0-1-15,0 1 16,32 32-16,-32-64 15,0 64-15,0-33 16,0 1-16,0 0 16,0-33-16,0 65 15,0-32-15,-32 0 16,32-1-1,-33 33-15,33 0 16,-32-32-16,32 32 16,-32 0-1,32 0-15,-33 0 16,1 0-16,32 0 15,-32 0 17,32 0-17,0 32 1,0 1-1,0-33 1,0 32 0</inkml:trace>
  <inkml:trace contextRef="#ctx0" brushRef="#br0" timeOffset="12361.2">3975 9912 0,'0'0'31,"0"32"-15,0 1-1,0 31-15,0-32 16,0 1-16,0 31 16,0-64-16,32 65 15,0-65-15,-32 0 16,33 0-1,-33 32 1,32-32-16,0 0 16,1 0-16,-1 0 15,0 0-15,-32-32 16,33 32-16,-1-32 15,-32-1 1,32 1-16,-32 0 16,0 32-16,0-33 15,0 1-15,0 32 16,0-32-16,0 32 15,0 0 95,0 32-110,33-32 15,-33 32-15,0 1 16,0-1-16,32 0 15,-32-32 1,0 33-16,0-1 16,32-32-16,1 0 31,-1 0-16,-32 32 63,0-32-62</inkml:trace>
  <inkml:trace contextRef="#ctx0" brushRef="#br0" timeOffset="13141.2">4653 10106 0,'33'0'16,"-1"0"-1,-32 0-15,32 32 16,-32 0-1,33 1-15,-1-1 16,-32-32-16,0 32 16,32 0-16,-32-32 15,0 33-15,0-33 47,0 0-16,0 0-15,0 0-1,-32 0-15,0-65 16,32 33-16,0 0 16,0-1-16,0-31 15,0 64-15,32-65 16,-32 65-16,32 0 15,1-32-15,-1 32 16,-32 0-16,65-32 16,-65 32-1,32 0-15,33 0 16,-33 0-1,0 0-15,-32 0 16,32 0-16,-32 0 16</inkml:trace>
  <inkml:trace contextRef="#ctx0" brushRef="#br0" timeOffset="14467.2">5817 10009 0,'0'-32'16,"0"32"155,-33 0-155,1 0-1,-32 0-15,31 0 16,1 32-16,32 0 16,-32-32-16,32 0 15,0 32-15,0-32 16,0 33-1,0-33 1,0 0-16,0 32 16,0 0-16,0-32 15,32 0-15,0 33 16,1-33-1,-33 0 1,0 0 0,32 0-16,0 0 15,0 0 1,-32 0-16,33 0 15,-1 0-15,0 0 16,-32 0-16,33 0 16,-1 0-1,-32 0 1,32 0-16,-32 0 15,0 32-15,0 0 16,0-32-16,33 32 16,-33-32-16,0 65 15,0-65-15,0 32 16,0 1-16,-33-1 15,1-32-15,0 0 16,-1 32-16,1 0 16,0-32-16,-1 0 15,33 0-15,-32 0 16,0 0-1,0 0-15,32 0 16,-33 0-16,33 0 16,-32 0-1,0 0 1,32 0-1,0 0 17,0 0 14</inkml:trace>
  <inkml:trace contextRef="#ctx0" brushRef="#br1" timeOffset="24638.4">10082 8717 0,'0'0'0,"0"0"31,0-32-16,33 32-15,-1 0 16,33 0-16,96 0 16,-31 0-16,-34 0 15,34 0-15,-1 0 16,0 0-16,-32 0 15,32 0-15,1-32 16,-33 32-16,0 0 16,0 0-16,32 0 15,-65 0-15,66 0 16,-1 0-16,33 0 15,-33 0-15,0 0 16,0 0-16,33 0 16,-33 0-16,-32 0 15,0 0-15,-65 0 16,65 0-16,-64 0 15,31 0-15,-64 0 16,65-33 0,32 33-16,0 0 15,0 0-15,0 0 16,0 0-16,-33 0 15,1 0-15,32 0 16,-32 0-16,-65 0 16,32 0-16,0 0 15,0 0 1,1 0-16,-1 0 15,33 0-15,-1 0 16,1 0-16,0 0 16,-33 0-16,0 0 15,-32 0-15,33 0 16,-1 0-1,-32-32 1,32 32 0,-32 0-1,65 0-15,32 0 16,0 0-16,0 0 15,-33 0-15,-31 0 16,31 0 0,-64 0-16,33 0 15,-33 0-15,32 0 16,-32 0-16,65 0 15,31 0-15,1 0 16,0 0-16,65 32 16,-33-32-16,-32 0 15,0 0-15,32 0 16,-64 0-16,0 0 15,-1 0-15,1 0 16,64 0-16,-32 0 16,97 33-16,-65-33 15,65 0-15,-97 0 16,-32 0-16,-1 0 15,-31 0-15,31 0 16,-64 0 0,33 0-16,-33 0 15,64 0-15,65 0 16,65 0-16,-32 0 15,64 0-15,-64 0 16,-33 0 0,-32 0-16,-32 0 15,-1 0-15,1 0 16,-1 0-16,-31 0 15,-1 0-15,33 0 16,32 0-16,32 0 16,33 0-16,31 0 15,-63 0-15,-33 0 16,32 0-16,-97 0 15,1 0-15,-1 0 16,-32 0 31</inkml:trace>
  <inkml:trace contextRef="#ctx0" brushRef="#br2" timeOffset="34641">18032 5779 0,'0'0'78,"65"0"-62,-33 0-16,33 0 16,-1 32-16,-31-32 15,64 0-15,-33 0 16,-32 0-16,65 0 15,-97 0-15,33 0 16,-1 0-16,0 0 16,-32 0-1,33 0 1,-1 0-16,33 0 15,-1 0-15,33 0 16,-32 0-16,-1 0 16,1 0-16,-33 0 15,33 0-15,-33 0 16,1 0-16,-1 0 15,-32 0-15,65 0 16,-33 0-16,33 0 16,-1 0-16,33 0 15,-32 0 1,-33 0-16,97 0 15,-64 0-15,32 0 16,-32 0-16,-1 0 16,-31 0-16,-1 0 15,-32 0-15,32 0 16,0 0-16,1 0 15,-1 0-15,33 0 16,-1 0-16,33 0 16,-32 0-16,0 0 15,-33 0-15,33 0 16,-33 0-16,32 0 15,-31 0-15,31 0 16,-31 0-16,31 0 16,1 0-16,32 0 15,0 0-15,-32 0 16,31 0-16,1 0 15,-64 0-15,31 0 16,1 0-16,-65 0 16,65 0-16,-1 0 15,-31 0 1,31 0-16,1 0 15,-1 0-15,33 0 16,0 0-16,0 0 16,-64 0-16,31 0 15,-31 0-15,-33 0 16,32 0-16,0 0 15,-32 0 1,32 0 0,65 0-16,-64 0 15,-1 0-15,0 0 16,-32 0-16,33 0 15,-1 0 1,0 0 0,-32 0-16,33 0 15,-1 0-15,-32 0 16,32 0-1</inkml:trace>
  <inkml:trace contextRef="#ctx0" brushRef="#br2" timeOffset="36451.2">7045 7232 0,'32'0'31,"33"32"-31,-1-32 16,33 0-16,33 33 15,63-1-15,34-32 16,-1 32-16,0-32 16,33 0-1,-33 0-15,0 0 0,-32 0 0,32 0 16,-32 0-16,-32 0 15,31 0-15,-96 0 16,33 0-16,-33 0 16,0 0-16,0 0 15,32 0-15,0 0 16,-64 0-16,32 0 15,0 0-15,0 0 16,-33 0-16,33 0 16,-32 0-16,32-32 15,-33 32-15,-31 0 16,31 0-16,-31-32 15,-1 32 1,-32 0-16,32 0 16,-32 0-1,33 0-15,-33 0 16</inkml:trace>
  <inkml:trace contextRef="#ctx0" brushRef="#br2" timeOffset="48993.6">5203 12334 0,'0'0'16,"0"0"-16,0 0 15,0 64-15,0-32 16,0 1-16,0-1 15,0 33-15,0-1 16,0 1-16,0-1 16,0 33-1,0-32-15,0-33 16,0 65-16,0-32 15,0-1-15,0-32 16,0 1-16,0 31 16,0-31-16,0-1 15,0 32-15,0 1 16,0-33-16,0 1 15,0-1-15,0 0 16,0 0-16,0-32 16,0 33-1</inkml:trace>
  <inkml:trace contextRef="#ctx0" brushRef="#br2" timeOffset="49492.8">5364 13754 0,'0'0'16,"0"33"-16,0-33 16,0 32-16,0 0 15,0 0-15,0-32 16,0 33-16,0-1 15,0-32-15,-32 32 16,0 33-16,32-33 16,0-32-1,-33 32-15,1-32 63,32 0-17,32-32-46</inkml:trace>
  <inkml:trace contextRef="#ctx0" brushRef="#br2" timeOffset="50647.2">5849 12624 0,'0'0'16,"0"-32"0,0 0-1,0 32 1,0-33-16,0 1 15,32 0-15,1 32 16,-1 0-16,0 0 16,1-33-16,-1 33 15,-32 0-15,65 0 16,-65 0-16,32 0 15,0 0-15,1 0 16,-1 65-16,0-33 16,-32 33-16,0-1 15,0-31-15,0 31 16,0 33-16,0-32 15,0-1-15,0 33 16,0-32-16,0-1 16,0 66-16,-32-66 15,-33 1-15,33-1 16,0-31-16,-1 31 15,1-64-15,0 32 16,-1-32-16,1 0 31,32 0-15,-32 0-1,32 0-15,-33-64 16,33-1-16,0 33 16,0-65-16,0 97 15,0-32-15,97 0 16,-64-1-16,31 33 15,-31 0-15,-1 0 16,0 0 0,-32 0-1,33 33-15,-1-1 16,-32 32-16,0-31 15,32-1-15,33 0 16,-33 33-16,-32-33 16,32-32-16,-32 0 62</inkml:trace>
  <inkml:trace contextRef="#ctx0" brushRef="#br2" timeOffset="51896.2">7271 12269 0,'32'0'0,"-32"0"16,0 0 0,0 0 77,-32 0-93,0 0 16,-33 32-16,33 1 15,-33-33-15,0 32 16,33-32-16,-32 0 16,-33 32-1,32 0-15,33-32 16,32 0 62,0 65-63,0-33 1,0 1-16,0 31 16,0 1-16,0-33 15,32 0 1,-32 1-16,0-33 15,0 32-15,65-32 63,-65 0-63,32 0 15,0 0-15,1-32 16,-33 32-16,32 0 16,-32-33-16,32 33 15,0 0 1,-32 0-1,0 0 1,65 65-16,0 0 16,-33-1-16,0 1 15,1-33-15,-1 33 16,-32-1-16,32-32 15,-32 33-15,0 0 16,0-1-16,0-32 16,0 1-16,0-33 15,-32 32-15,0 0 16,-33-32-16,33 33 15,-1 31-15,-96-64 16,65 0-16,31 0 16,1 0-16,0 0 15,-33 0-15,0-32 16,65 32-16,-32-32 15,32-1-15,0 33 32,0-32-32,65 32 15,-65-32 1</inkml:trace>
  <inkml:trace contextRef="#ctx0" brushRef="#br2" timeOffset="52645">7820 12753 0,'0'0'47,"0"33"-32,0 31-15,0 33 16,-32-32-16,32-1 16,0 1-16,0-1 15,0 33-15,32-64 16,1-1-16,-1-32 15,33 32-15,-65 0 16,32-32-16,-32 0 16,32 0-16,1 0 15,-33-32 1,32 0-16,0 0 15,1-33-15,-1 0 16,97 1-16,-97-65 16,33 96-16,-33-63 15,-32 63-15,0-31 16,0 31-16,0-31 15,0 64-15,0-33 16,-32-31-16,-33 64 16,33-32-16,-33-1 15,1 1-15,-1 0 16,33-1-1,-33 1-15,65 32 16,-64 0-16,31-32 16,1 32-16,0 0 15,32 0-15,0 0 47,0 0-31,0 32-16</inkml:trace>
  <inkml:trace contextRef="#ctx0" brushRef="#br2" timeOffset="53050.6">8758 13431 0,'0'33'16,"0"-1"-16,0-32 15,-33 65-15,33-1 16,-32-32-16,32 1 15,-32-1-15,32 0 16,0-32-16,0 33 16</inkml:trace>
  <inkml:trace contextRef="#ctx0" brushRef="#br2" timeOffset="53768.2">9048 12915 0,'0'0'31,"0"64"-15,0 1-16,0-33 15,0 65-15,33 0 16,31-32-16,-31-33 16,-1 32-16,0-31 15,65-33-15,-97 32 16,33-32-1,63 0-15,-96 0 16,33 0-16,-1 0 16,0-32-16,-32-1 15,33 1-15,-1-32 16,-32-1-16,0-32 15,0 0-15,0 33 16,0-33-16,-32 32 16,-1 1-16,1 31 15,-33-31-15,-31 31 16,31 1-16,0 0 15,-32 0-15,0-1 16,33 33-16,31 0 16,-31 0-16,-1 0 15,65 0-15,-32 0 16,32 0-16,0 33 15,-65-1-15,65-32 16,-32 64-16,0-64 16,32 65-16,0-33 15,0-32-15,0 33 16</inkml:trace>
  <inkml:trace contextRef="#ctx0" brushRef="#br2" timeOffset="54501.4">10018 12624 0,'0'0'15,"-33"32"1,1 33-1,0 0-15,0-1 16,32-31-16,0-1 16,0 32-16,0-31 15,0-1-15,0 65 16,32-65-16,0 0 15,33 65-15,-33-97 16,0 65-16,1-65 16,31 0-16,-31 32 15,-1-32-15,0 0 16,-32 0-16,65 0 15,0 0-15,-1 0 16,1-97-16,32 65 16,-33-97-16,-64 97 15,65-33-15,-65-32 16,32 0-16,-32 0 15,0 65-15,-64-33 16,-1 1-16,0-1 16,-31 33-16,-66-33 15,65 33-15,-65 0 16,65 32-1,1 0-15,31 0 16,0 0-16,1 0 16,-1 0-16,65 0 46,0 0-46,0 0 16,0 64-16</inkml:trace>
  <inkml:trace contextRef="#ctx0" brushRef="#br2" timeOffset="55406.2">11181 12560 0,'0'0'15,"0"32"1,-32 0-16,32 33 16,-65-1-16,33-31 15,0 64-15,-1-65 16,33 0-1,0 33-15,0-1 16,0-31-16,0 31 16,0 1-16,65-1 15,0-31-15,-1 31 16,1 1-16,-1-65 15,-31 0-15,31 0 16,1 0-16,-65 0 16,32 0-16,-32 0 15,65 0-15,0-65 16,-65 65-16,64-32 15,-31-33-15,-1 1 16,0-1-16,33-64 16,-65 64-16,0 1 15,0 32-15,0-33 16,-65 33-16,-32-33 15,33 65-15,-33-32 16,0-1-16,0 33 16,32 0-16,33 0 15,-33 0-15,65 0 31,0 33 1,0-33-17,0 32 1,0-32-16</inkml:trace>
  <inkml:trace contextRef="#ctx0" brushRef="#br0" timeOffset="61305">12312 12301 0,'0'0'31,"0"33"-15,0-1-16,0 0 15,0 0-15,0 33 16,0-33-16,0 1 16,0-1-16,0 65 15,33-65-15,-33 0 16,0 33-16,0-65 15,0 32-15,32 65 16,-32-65-16,0 33 16,0 0-16,0-33 15,0 0-15,0 33 16,0-1-1,0 1-15,0-33 16,0 33-16,0-1 16,0-31-16,0-1 15,0-32-15,0 32 16,0-32-1,0 32 1,0-32 109,0-32-110,0 0-15,0-33 16,0 1-16,0 31 16,32 1-16,-32-32 15,32 64-15,-32-65 16,0 33-16,33-1 15,-33 1-15,0 0 16,0 32-16,32-32 16,-32 32-16,32-33 15,-32 33 16,0-32 1,33 32-17,-1 0 1,-32 0-16,0 0 15,32 0 1,-32 0-16,65 0 16,-65 0-16,32 32 15,1 33-15,-33-33 16,32 0-16,-32 1 15,0-1-15,0-32 16,0 32-16,32 1 16,-32-1-16,0-32 15,0 32-15,0 0 16,0 1-16,33-33 15,-33 32-15,0-32 16,0 65 0,0-65-1,0 32 1,0-32-16,0 32 15,0-32 1,0 32-16,0 1 16,0-33-16,0 32 15,0-32 1,0 32-1</inkml:trace>
  <inkml:trace contextRef="#ctx0" brushRef="#br1" timeOffset="81635.8">13346 13205 0,'0'0'47,"33"0"-31,-1 0-1,33 0-15,32 0 16,-33 0-16,1 0 16,-1 0-1,1 0-15,-33 0 16,1 0-16,-1 0 15,-32 0-15</inkml:trace>
  <inkml:trace contextRef="#ctx0" brushRef="#br1" timeOffset="82852.6">13411 13561 0,'32'0'0,"-32"0"16,33 0-1,-1 0-15,0 0 16,-32 0-16,33 0 15,-1 0-15,-32 32 16,0-32-16,32 0 16,-32 0-16,65 0 15,-65 32 1,32-32-1,-32 0-15,32 0 16,-32 0-16,33 0 31,-1 0-15,-32 0-1,32 0-15,-32 0 16,33 0 0,-1 0 15,-32 0-16,32 0-15,-32 0 16,33 0 31,-33 0-16,32 0-15</inkml:trace>
  <inkml:trace contextRef="#ctx0" brushRef="#br1" timeOffset="85021">14897 12560 0,'0'0'0,"0"0"16,0 64-16,0-32 15,0 1-15,0 64 16,0-33-16,0 1 16,0 32-16,0 0 15,0-33-15,0 1 16,0 32-16,0-65 15,0 0-15,0 33 16,0-65-16,0 32 16,0-32-16,0 32 31</inkml:trace>
  <inkml:trace contextRef="#ctx0" brushRef="#br1" timeOffset="85847.8">15641 12560 0,'0'32'16,"-97"0"-1,64 33-15,-31-1 16,32 1-16,-33 32 15,33-33-15,32 33 16,0-64-16,-33 31 16,33 1-16,0-1 15,0-31-15,33 63 16,31-63-16,-31 31 15,-1-64-15,-32 33 16,64-33-16,-31 0 16,-33 0-1,64 0-15,-31 0 16,-1 0-16,0-33 15,33 1-15,-33 0 16,33-33-16,-33 1 16,-32-1-16,33-32 15,-33 33-15,64-1 16,-64 0-16,0 1 15,0-1-15,0 65 16,0-64-16,0 64 16,0-33-16,0 33 15,-32 0-15,0 0 16,32 0-16,-33 0 15,33 0-15,-32 0 16,0 0 0,32 0-16,0 0 15,-33 0-15,33 0 16,-32 0-1</inkml:trace>
  <inkml:trace contextRef="#ctx0" brushRef="#br1" timeOffset="86440.6">16416 13431 0,'0'33'32,"0"-1"-32,0 65 15,0-65-15,0 33 16,0-33-16,0-32 15,-64 32-15,64 1 16,0-33-16,-33 32 16,33 0-16,-32-32 15,32 32-15,-32-32 16</inkml:trace>
  <inkml:trace contextRef="#ctx0" brushRef="#br1" timeOffset="87220.6">16869 12947 0,'0'0'31,"0"0"-16,0 65-15,0-1 16,-33 1-16,33-1 16,-32 98-16,32-130 15,0 33-15,0-33 16,0 33-16,0-33 15,0 0-15,32-32 16,1 0-16,-1 0 16,0 0-16,1 0 15,-1 0-15,0 0 16,1-32-16,-33 32 15,0-65-15,32 33 16,-32 0-16,32-33 16,-32 1-16,0 31 15,0-31-15,0-1 16,0 33-16,0 0 15,0-1-15,0 1 16,0 0-16,0-1 16,0 33-16,0-32 15,-32 32 1,0 0-16,32 0 15,-33 0 1,1 0 0,0 0-1,32 0 16,0 32-31,0 1 16</inkml:trace>
  <inkml:trace contextRef="#ctx0" brushRef="#br1" timeOffset="88297">17677 13044 0,'-33'0'62,"1"32"-62,-33-32 16,33 65-16,0-65 15,32 64-15,-33-31 16,1 31-16,32-31 16,0-1-16,0 32 15,0 1-15,0 0 16,0-65-16,0 64 15,32-32-15,1 1 16,-1-1-16,33 0 16,-33-32-16,0 0 15,-32 0-15,33 0 16,31 0-16,-64 0 15,33 0-15,-1 0 16,0 0-16,65-32 16,-97-33-16,65 1 15,-33 32-15,-32-65 16,0 32-16,0 1 15,32-1-15,-32 0 16,0 33-16,0 0 16,0 0-16,0 32 15,0 0 1,-32 0-16,32-33 15,-32 33-15,32-32 16,0 32-16,-33 0 16,33 0-16,-32 0 15,0 0 1,32 0-1,-33 0 1,33 0 0,-32 0-16,0 0 15,32 0 1,-32 0-16,32 0 31</inkml:trace>
  <inkml:trace contextRef="#ctx0" brushRef="#br1" timeOffset="89342.2">18420 13141 0,'0'0'31,"0"0"-15,-65 32-16,65 0 15,-32 1-15,0 31 16,32-31-16,0 63 16,0-63-16,0-1 15,0 0-15,0 33 16,0-65-16,0 64 15,32-64-15,0 0 16,1 0-16,-1 0 16,-32 0-16,32 0 15,0 0-15,-32 0 16,33 0-1,-33 0-15,64 0 16,-31 0-16,31-32 16,-31 0-16,-1 0 15,65-33 1,-97 33-16,32-33 15,-32 1-15,33 31 16,-33-31-16,0-1 16,0-32-16,0 97 15,0-32-15,0-33 16,-33 65-16,33-32 15,-32 32-15,-33 0 16,65-32-16,-32 32 16,32 0-16,-32 0 15,-1 0-15,33 0 16,-32 0-1,32 0-15,-32 0 16,-1 0-16,-31 32 16,-1-32-16,33 32 15,-33 1-15,65-33 16,-32 32-16,32-32 15,-32 32-15,-1 1 16,1-33-16,32 32 16,0 0-1,0-32-15,0 32 16,0 1-16,0-33 31,0 0-15,0 0-16</inkml:trace>
  <inkml:trace contextRef="#ctx0" brushRef="#br1" timeOffset="89919.4">19034 13787 0,'0'0'15,"0"32"-15,0 0 16,0 0-16,0-32 16,-32 33-1,32-33 1,0 32 15,-33-32 0</inkml:trace>
  <inkml:trace contextRef="#ctx0" brushRef="#br1" timeOffset="90795">19389 12915 0,'0'0'15,"0"0"1,0 0 0,-32 64-16,32 1 15,-32-65-15,32 32 16,0 33-16,0-33 15,0 0-15,0 65 16,0-32-16,0-1 16,0 1-16,32 0 15,0-33-15,1 0 16,-1 0-16,0-32 15,1 0-15,-1 0 16,-32 0-16,32 0 16,1 0-1,-33 0-15,64-32 16,-32-65-16,1 33 15,-1 31-15,-32-63 16,32 63-16,-32 1 16,0-33-16,0 33 15,0 0-15,0 0 16,0-1-16,0 1 15,-32 32-15,0-32 16,-33-1-16,33 1 16,-33 0-16,33 32 15,0 0-15,-1-32 16,-31 32-16,64 0 15,-33 0-15,33 0 16,-32 0-16,32 0 31,0 0-15,0 32-1</inkml:trace>
  <inkml:trace contextRef="#ctx0" brushRef="#br1" timeOffset="91684.2">20197 12947 0,'0'0'32,"0"0"-32,0 32 15,-32 1 1,0-1-16,-1 0 15,33 33-15,-32-33 16,0 33-16,32-33 16,0 0-16,0 33 15,32-33-15,0 0 16,1 1-16,-33-33 15,32 32-15,0-32 16,1 0-16,-1 0 16,-32 0-16,64 0 15,-64 0-15,33-32 16,-33 32-16,32-33 15,-32 1-15,32 0 16,-32 0-16,33 32 16,-33-33-16,0 1 15,0-33-15,0 65 16,0-32-16,0-32 15,0 64-15,-33-33 16,33 1-16,-64 0 16,64-1-16,-33 33 15,33-32 1,-64 32-16,64 0 15,-32 0-15,32 0 16,-33 0-16,1 0 16,32 0-16,-32 0 15,32 0-15</inkml:trace>
  <inkml:trace contextRef="#ctx0" brushRef="#br1" timeOffset="92869.8">20811 12947 0,'0'0'62,"0"0"-62,-64 0 16,31 65-16,-31-1 15,64 1-15,-33-65 16,33 32-16,0 0 15,0 33-15,0 32 16,0-97-16,0 64 16,0 1-16,33-33 15,-1 1-15,0-1 16,33-32-16,-33 64 15,33-64-15,-65 0 16,32 33-16,0-33 16,1 0-16,-1 0 15,0 0-15,1 0 16,-33 0-16,64 0 15,-64 0-15,33-33 16,-1 1-16,0 0 16,1 0-16,-1-33 15,-32 65 1,0-32-16,0-33 15,0 65-15,0-64 16,0 31-16,0 1 16,0-33-16,-32 33 15,-1 0-15,1 0 16,32-1-16,-32 33 15,32-32-15,-33 32 16,1 0-16,0-32 16,-1 32-16,1 0 15,32 0-15,-65 0 16,65 0-16,-32 0 15,0 0-15,0 0 16,-1 0-16,33 0 16,-32 0-16,32 0 15,-32 0 32,32-33-47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08T17:23:05.6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2811 9169 0,'0'0'78,"33"0"-63,-1-32-15,33 32 16,32-32-16,-33 0 16,33 32-16,-32-33 15,-1 33 1,1 0-16,0-32 15,-33 32-15,0 0 16,-32 0-16,33 0 16,-1 0-1,-32 32 1,0 1-1,0 31-15,0-32 16,0 1-16,0 31 16,0 33-16,0-32 15,0 32-15,-97-33 16,65 33-16,-33-32 15,0-1-15,1 1 16,-1-65-16,-32 64 16,0 1-16,33-65 15,31 0-15,1 0 16,-33 0-16,65 0 47,33 0-47,-1 0 15,-32 0 1,65-32-16,-1 32 15,66 0-15,-66 0 16,1 0-16,32 0 16,-33 0-16,33 0 15,-32 0-15,-33 0 16,1 0-16,-1 0 15,-32 32-15,65 0 16,-65 0-16,0-32 16,0 65-16,0 0 15,0-1-15,0 1 16,0-1-16,0 1 15,-65 64-15,0-32 16,-32-33-16,33-31 16,-33-1-16,-65-32 15,33 32-15,-65-32 16,-32 0-16,97 0 15,-33 0-15,0 0 16,98 0-16,32 0 16,-1 0-16,33 0 15,0 0 16,0-32-31,33 32 16,-1-32-16,65 32 16,0-33-16</inkml:trace>
  <inkml:trace contextRef="#ctx0" brushRef="#br0" timeOffset="499.2">3555 10267 0,'32'0'16,"-32"0"-16,65 32 15,-1 1-15,1 31 16,32 33-16,-33-65 15,1 33-15,32 0 16,-65-1-16,1-32 16,64 98-16,-65-98 15,-32 33-15,0-65 63,0-33-48,32-31-15,-32 31 16,0-31-16</inkml:trace>
  <inkml:trace contextRef="#ctx0" brushRef="#br0" timeOffset="826.8">4363 10299 0,'-33'97'0,"1"-32"16,-33 32-16,1 32 16,-1-65-16,33 1 15,-65 0-15,97-1 16,-33-31-16,-31 31 15,64-32-15,0-32 16,0 33-16,0-33 47,32 0-32</inkml:trace>
  <inkml:trace contextRef="#ctx0" brushRef="#br0" timeOffset="1232.4">5009 10073 0,'32'0'15,"33"0"-15,-1 0 16,33 0-16,0 0 15,-32 0-15,32 0 16,-65 0-16,65 0 16,-32 0-16,-33 0 31,0 0-31,-32 0 15</inkml:trace>
  <inkml:trace contextRef="#ctx0" brushRef="#br0" timeOffset="1622.4">5170 10461 0,'0'0'31,"0"0"-31,33 0 15,-1 0-15,-32 0 16,32 0-16,1 0 16,-33 0-16,32 0 15,-32 0-15,65 0 16,-33 0-1,0 0-15,33 0 16,0 0-16</inkml:trace>
  <inkml:trace contextRef="#ctx0" brushRef="#br0" timeOffset="2262">6689 9299 0,'33'0'16,"-33"32"-16,0 65 15,0 32-15,0 32 16,0-32-16,0-32 16,0 32-16,0-32 15,0-32 1,0 32-16,0-33 15,0 1-15,0-1 16,0-31-16,0 31 16,0-31-16,0-1 15,0-32-15,0 0 31,0 0 1</inkml:trace>
  <inkml:trace contextRef="#ctx0" brushRef="#br0" timeOffset="3619.2">8144 9331 0,'0'0'31,"0"0"-31,-33 0 16,1 0-16,0 0 15,-1 0-15,1 0 16,0 0-16,-33 32 16,33 0-16,-33 1 15,33-1-15,-33-32 16,65 32-16,-32-32 15,-1 33-15,33-1 16,0 0-16,0-32 16,0 32-16,0 1 15,0-1-15,0-32 16,0 65-16,65-33 15,0 32-15,-1-31 16,-31-1-16,-1 0 16,0 1-16,1-1 15,-1 0 1,0-32-16,-32 32 15,0 33-15,0-65 16,0 65-16,0-65 16,0 64-16,0-32 15,0 1-15,0 31 16,-32-31-16,32 31 15,0-32-15,-32 1 16,32-1-16,-33 0 16,33-32-16,-32 33 15,0-33-15,-1 0 16,1 0-1,32 0-15,-32 0 16,-1 0-16,33 0 16,-64-33-16,64-31 15,0 31-15,0 1 16,0-32-16,32 64 15,0-33-15,1 1 16,-1 0-16,0-33 16,1 33-16,31 0 15,-31-1 1,-1-64-16,0 65 15,-32-32-15,33 31 16,-33 1-16,32 0 16,-32-1-16,0 1 15,0-32-15,32 31 16,-32 1-16,0 32 15,0-65-15,0 65 16,0-32-16,0 0 16,0 0-16,0 32 15,0-33-15,0 33 16,-32-32-1,32 32-15,0-32 16,0-1-16,0 33 16,-32 0-16,32 0 15,0-32 1,-33 32-16</inkml:trace>
  <inkml:trace contextRef="#ctx0" brushRef="#br0" timeOffset="4960.8">3652 13044 0,'0'32'31,"-65"1"-15,0 31-16,33 1 15,-65 32-15,97-1 16,-65 1-16,1 97 16,-1-65-16,33-32 15,0 32-15,32-32 16,0 0-16,0 0 15,0-33-15,0 1 16,32-1-16,0-31 16,33-33-16,-1 0 15,-31 0 1,-1 0-16,65 0 15,-32 0-15,32-65 16,0 1-16,-65-33 16,33 32-16,-33 33 15,0-33-15,0 1 16,-32 31-16,0 1 15,0 0-15,0 0 16,0 32 0,-32 0-16,-32 0 15,-1 0-15,33 0 16,-33 0-16,-32 0 15,32 0-15,33 32 16,-33 0-16,65 0 16,-32 33-16,0-33 15,32 33-15,0-1 16,0-64-16,0 33 15,0-1-15,0-32 32,0 0-17,0 0 1,64 0-16,-64-32 15</inkml:trace>
  <inkml:trace contextRef="#ctx0" brushRef="#br0" timeOffset="5524.4">4330 13722 0,'0'0'31,"0"32"-15,0-32-16,0 33 15,0 31-15,0-64 16,0 32-16,0 33 16,0-33-16,33 33 15,-1-1-15,65 1 16,-33 0-16,-31-65 15,64 0-15,-97 32 16,32-32 0,-32 0 15,0 32-31</inkml:trace>
  <inkml:trace contextRef="#ctx0" brushRef="#br0" timeOffset="5945.6">4621 13787 0,'-32'64'16,"-65"33"-16,32 32 15,-32-32-15,33 0 16,31-33-16,1-31 15,32-1-15,0-32 16,-32 32-16,32 1 16,0-33 62,32-33-63</inkml:trace>
  <inkml:trace contextRef="#ctx0" brushRef="#br0" timeOffset="6398">5397 13787 0,'64'0'16,"33"0"-1,33 0-15,-34 0 16,1 0-16,0 0 16,-64 0-16,31 0 15,-31 0-15,-1 0 16,33 0-16,-65 0 15,32 0 1</inkml:trace>
  <inkml:trace contextRef="#ctx0" brushRef="#br0" timeOffset="6834.8">5784 14142 0,'0'0'78,"33"0"-62,-1 0-16,33 0 15,-33 0-15,33 0 16,-33 0-16,0 0 15,1 0-15,-33 0 16,32 0-16</inkml:trace>
  <inkml:trace contextRef="#ctx0" brushRef="#br0" timeOffset="7788.4">7174 13205 0,'0'0'16,"0"-32"-1,65 0 1,-65 32-16,32-65 16,-32 65-16,65 0 15,-65 0 1,32 0-16,0-32 15,1 32-15,31 0 16,-31 32-16,31 33 16,-32-33-16,33 97 15,-33-64-15,-32 32 16,0-33-16,0 65 15,0-64-15,0 32 16,0-33-16,0 66 16,-32-66-16,0 98 15,-33-66-15,1-31 16,-33 64-16,-33-64 15,66-65-15,-1 32 16,0-32-16,65 32 16,-32-32-16,32 0 15,0-32 1,-32-33-16,32 1 15,0 32-15,32-33 16,-32 65-16,65-32 16,-65 32-16,64-65 15,-31 65 1,-1 0-16,33 0 15,-33 0-15,-32 0 16,65 32-16,-33 33 16,33 0-16,-65-1 15,32-32-15,0-32 16,-32 0-16,0 33 47,0-33-32,0 32 1,0 0-1</inkml:trace>
  <inkml:trace contextRef="#ctx0" brushRef="#br0" timeOffset="9364">8079 13270 0,'32'0'78,"-32"0"-62,0 0 31,33 65-32,-33-1-15,0 1 16,0 32-16,0-1 16,0 1-16,0 0 15,0-32-15,0-33 16,0 33-16,0-65 15,0 32-15,0-32 16,32 0 46,0 0-46,0 0-16,1 0 16,31 0-16,-31 0 15,-1 0 1,0 0-16,-32 0 15,33 0-15,-1 0 16,-32 0-16,32 0 16,-32 0 77,33 0-77,-1 0-1,-32 0 1,0-32-16,0-1 16,0 1-16,0 32 15,0-65-15,0 33 16,0-32-16,0-1 15,0-64-15,0 64 16,0 33-16,0-33 16,0 1-16,32 32 15,-32-1 1,0-31-16,0 31 15,0 33-15,0-64 16,0 64-16,0-32 16,0 32 62,0 0-78,0 96 15,0 1-15,0-32 16,0 32-16,0 0 15,0 32-15,0-32 16,0-1-16,0-31 16,0 32-16,0 0 15,0-65-15,0 33 16,0-1-16,0 1 15,0 32-15,0-65 16,0 32-16,0 1 16,0-33-16,0 33 15,0-33 1,0 65-16,33-65 15,-33-32-15,0 33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B8BA9-BF38-164E-B219-935866AFC124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33CB6-F202-8E4B-8ED9-E6A07AD7D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2.1 Writing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4785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N# _____   _____/_____/_____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244066"/>
            <a:ext cx="8046156" cy="4525963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2978280" y="1805666"/>
              <a:ext cx="4665240" cy="306900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68920" y="1796306"/>
                <a:ext cx="4683960" cy="308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2256840" y="5529866"/>
              <a:ext cx="267840" cy="1166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47480" y="5520506"/>
                <a:ext cx="28656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/>
              <p14:cNvContentPartPr/>
              <p14:nvPr/>
            </p14:nvContentPartPr>
            <p14:xfrm>
              <a:off x="3024720" y="5448506"/>
              <a:ext cx="1256760" cy="3841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015360" y="5439146"/>
                <a:ext cx="1275480" cy="40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/>
              <p14:cNvContentPartPr/>
              <p14:nvPr/>
            </p14:nvContentPartPr>
            <p14:xfrm>
              <a:off x="4281120" y="5436986"/>
              <a:ext cx="570600" cy="3837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71760" y="5427626"/>
                <a:ext cx="589320" cy="40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" name="Ink 7"/>
              <p14:cNvContentPartPr/>
              <p14:nvPr/>
            </p14:nvContentPartPr>
            <p14:xfrm>
              <a:off x="4932720" y="5425466"/>
              <a:ext cx="2815560" cy="4071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923360" y="5416106"/>
                <a:ext cx="2834280" cy="42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645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82836" y="1600199"/>
            <a:ext cx="3408219" cy="646331"/>
          </a:xfrm>
          <a:prstGeom prst="rect">
            <a:avLst/>
          </a:prstGeom>
          <a:solidFill>
            <a:srgbClr val="FFFF00">
              <a:alpha val="42000"/>
            </a:srgbClr>
          </a:solidFill>
        </p:spPr>
        <p:txBody>
          <a:bodyPr wrap="square" rtlCol="0">
            <a:spAutoFit/>
          </a:bodyPr>
          <a:lstStyle/>
          <a:p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8" y="1600200"/>
            <a:ext cx="8936182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Translate into an equation. </a:t>
            </a:r>
            <a:r>
              <a:rPr lang="en-US" sz="2500" dirty="0" smtClean="0"/>
              <a:t>(now we are using an “=“)</a:t>
            </a:r>
          </a:p>
          <a:p>
            <a:pPr marL="514350" indent="-514350">
              <a:buAutoNum type="alphaLcPeriod"/>
            </a:pPr>
            <a:r>
              <a:rPr lang="en-US" dirty="0" smtClean="0"/>
              <a:t>7 times a number squared is 5 times the difference of K and M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b.  fifteen times a number subtracted from 80 is 25.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895680" y="2231640"/>
              <a:ext cx="4677120" cy="403380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6320" y="2222280"/>
                <a:ext cx="4695840" cy="4052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en-US" dirty="0" smtClean="0"/>
              <a:t>a number </a:t>
            </a:r>
            <a:r>
              <a:rPr lang="en-US" i="1" dirty="0" err="1" smtClean="0"/>
              <a:t>b</a:t>
            </a:r>
            <a:r>
              <a:rPr lang="en-US" dirty="0" smtClean="0"/>
              <a:t> divided by three is six less than </a:t>
            </a:r>
            <a:r>
              <a:rPr lang="en-US" i="1" dirty="0" err="1" smtClean="0"/>
              <a:t>c</a:t>
            </a:r>
            <a:r>
              <a:rPr lang="en-US" i="1" dirty="0" smtClean="0"/>
              <a:t>.</a:t>
            </a:r>
            <a:endParaRPr lang="en-US" dirty="0" smtClean="0"/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fifteen more than </a:t>
            </a:r>
            <a:r>
              <a:rPr lang="en-US" i="1" dirty="0" err="1" smtClean="0"/>
              <a:t>z</a:t>
            </a:r>
            <a:r>
              <a:rPr lang="en-US" dirty="0" smtClean="0"/>
              <a:t> times 6 is 11 less than </a:t>
            </a:r>
            <a:r>
              <a:rPr lang="en-US" dirty="0" err="1" smtClean="0"/>
              <a:t>y</a:t>
            </a:r>
            <a:r>
              <a:rPr lang="en-US" dirty="0" smtClean="0"/>
              <a:t> times </a:t>
            </a:r>
            <a:r>
              <a:rPr lang="en-US" dirty="0" err="1" smtClean="0"/>
              <a:t>z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895680" y="1441080"/>
              <a:ext cx="7736760" cy="41151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6320" y="1431720"/>
                <a:ext cx="7755480" cy="4133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jelly bean manufacturer produces 1,250,000 jelly beans per hour. How many hours does it take to produce 10,000,000 jelly beans? 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255960" y="2080440"/>
              <a:ext cx="8050680" cy="29991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6600" y="2071080"/>
                <a:ext cx="8069400" cy="3017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Translate each of these into a sentence</a:t>
            </a:r>
          </a:p>
          <a:p>
            <a:pPr marL="514350" indent="-514350">
              <a:buAutoNum type="alphaLcPeriod"/>
            </a:pPr>
            <a:r>
              <a:rPr lang="en-US" dirty="0" smtClean="0"/>
              <a:t>12 – 2x = -5</a:t>
            </a:r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a</a:t>
            </a:r>
            <a:r>
              <a:rPr lang="en-US" baseline="30000" dirty="0" smtClean="0"/>
              <a:t>2</a:t>
            </a:r>
            <a:r>
              <a:rPr lang="en-US" dirty="0" smtClean="0"/>
              <a:t> + 3b = c/6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74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015" y="1192367"/>
            <a:ext cx="8332852" cy="3081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Write a problem based on the given information. </a:t>
            </a:r>
          </a:p>
          <a:p>
            <a:pPr>
              <a:buNone/>
            </a:pPr>
            <a:r>
              <a:rPr lang="en-US" dirty="0" smtClean="0"/>
              <a:t>  a is the cost of one adult ticket to the movies</a:t>
            </a:r>
          </a:p>
          <a:p>
            <a:pPr>
              <a:buNone/>
            </a:pPr>
            <a:r>
              <a:rPr lang="en-US" dirty="0" smtClean="0"/>
              <a:t>    2a = 22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744480" y="3242880"/>
              <a:ext cx="2373840" cy="21276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5120" y="3233520"/>
                <a:ext cx="2392560" cy="2146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182" y="1099759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Homework</a:t>
            </a:r>
            <a:endParaRPr lang="en-US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164" y="2668677"/>
            <a:ext cx="8035636" cy="28703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/>
              <a:t>Textbook </a:t>
            </a:r>
            <a:r>
              <a:rPr lang="en-US" sz="6000" dirty="0" err="1" smtClean="0"/>
              <a:t>Pg</a:t>
            </a:r>
            <a:r>
              <a:rPr lang="en-US" sz="6000" dirty="0" smtClean="0"/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77</a:t>
            </a:r>
          </a:p>
          <a:p>
            <a:pPr algn="ctr">
              <a:buNone/>
            </a:pPr>
            <a:r>
              <a:rPr lang="en-US" sz="6000" dirty="0" smtClean="0"/>
              <a:t>#1-17 </a:t>
            </a:r>
            <a:r>
              <a:rPr lang="en-US" sz="6000" u="sng" dirty="0" smtClean="0">
                <a:solidFill>
                  <a:srgbClr val="0000FF"/>
                </a:solidFill>
              </a:rPr>
              <a:t>odd</a:t>
            </a:r>
            <a:r>
              <a:rPr lang="en-US" sz="6000" dirty="0" smtClean="0"/>
              <a:t>, 21-33 </a:t>
            </a:r>
            <a:r>
              <a:rPr lang="en-US" sz="6000" u="sng" dirty="0" smtClean="0">
                <a:solidFill>
                  <a:srgbClr val="0000FF"/>
                </a:solidFill>
              </a:rPr>
              <a:t>odd</a:t>
            </a:r>
          </a:p>
          <a:p>
            <a:pPr>
              <a:buNone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C6DD9ED77DE04BBC6D0EAA8D4F8907" ma:contentTypeVersion="0" ma:contentTypeDescription="Create a new document." ma:contentTypeScope="" ma:versionID="030876de3067c721b2f53aafee3bd0c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069238E-CEF5-407E-8327-3009C7391721}">
  <ds:schemaRefs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8F3CCBE-40A2-497D-849C-AA5A97B532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CDF6AA-2D85-45E4-B555-3C92684307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156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2.1 Writing Equations</vt:lpstr>
      <vt:lpstr>PowerPoint Presentation</vt:lpstr>
      <vt:lpstr>Example 1</vt:lpstr>
      <vt:lpstr>Example 2</vt:lpstr>
      <vt:lpstr>Example 3</vt:lpstr>
      <vt:lpstr>Example 4</vt:lpstr>
      <vt:lpstr>Example 5</vt:lpstr>
      <vt:lpstr>Homework</vt:lpstr>
    </vt:vector>
  </TitlesOfParts>
  <Company>Florida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Writing Equations</dc:title>
  <dc:creator>Haley Herritt</dc:creator>
  <cp:lastModifiedBy>Reaves, Nathan</cp:lastModifiedBy>
  <cp:revision>64</cp:revision>
  <dcterms:created xsi:type="dcterms:W3CDTF">2010-09-07T00:34:30Z</dcterms:created>
  <dcterms:modified xsi:type="dcterms:W3CDTF">2015-09-08T17:48:37Z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0x01010080C6DD9ED77DE04BBC6D0EAA8D4F8907</vt:lpwstr>
  </property>
</Properties>
</file>