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EDD6"/>
    <a:srgbClr val="12E9ED"/>
    <a:srgbClr val="34E4D2"/>
    <a:srgbClr val="76D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/>
  </p:normalViewPr>
  <p:slideViewPr>
    <p:cSldViewPr snapToGrid="0" snapToObjects="1">
      <p:cViewPr varScale="1">
        <p:scale>
          <a:sx n="59" d="100"/>
          <a:sy n="59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B50C-0C1D-894C-8B1A-1598D0DBD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3ACF0-D22F-E64F-91ED-B23652776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6CF38-4F52-9147-A479-287CA1569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17C-4E8D-6346-A95F-386302FF78C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56C29-B064-C043-8116-0C54840E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FEAB-C684-D14F-A823-4E177BA5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5276-BFC9-1A49-8E19-BA9AC300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CABB-56F4-1547-8AC9-43082074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5359B-57C1-D344-9E19-412FA36D3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400DB-28A5-0D43-A979-CD25267C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17C-4E8D-6346-A95F-386302FF78C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A0CC6-849A-4645-81EE-B536AC43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19E36-6EF8-5846-840A-9FE7E95A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5276-BFC9-1A49-8E19-BA9AC300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3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27BA4B-7402-E047-A420-75CA94824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A34A5-7707-A643-884E-E303D2B5F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8D2FE-3EBC-E446-880D-B1838F9B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17C-4E8D-6346-A95F-386302FF78C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7EE9-074B-EB4F-A180-4816826C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D8D26-717B-424C-BBBD-28C0E437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5276-BFC9-1A49-8E19-BA9AC300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2E1D-EC56-2948-81D8-57C1D0B1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0571-B121-3342-8A12-A07401C9D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0A833-EBC9-6C47-B945-73E44A00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17C-4E8D-6346-A95F-386302FF78C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2C383-46F9-9D4F-8E1E-2800C485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C33E-6237-5C45-87A2-92991243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5276-BFC9-1A49-8E19-BA9AC300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4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905B-7FA1-3E49-A5F8-1F3682C3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A5538-EC0B-734F-B3D1-6EA972A02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EA974-2319-5A45-9ED8-156D9679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17C-4E8D-6346-A95F-386302FF78C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15D99-021D-954A-9F83-638D7758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E076E-63EB-2F48-AC64-6802EC98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5276-BFC9-1A49-8E19-BA9AC300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3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1192-9486-9941-8389-1DEC2A6C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3E2F9-3B43-0248-AE3F-278F51B5D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AAEFA-60C9-2741-B9B4-856450D38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78B10-868A-BF42-AC58-C4FD92D6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17C-4E8D-6346-A95F-386302FF78C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8ABF-585C-1346-A7F3-EC3572FC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75110-6E61-F543-BEFD-E4781029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5276-BFC9-1A49-8E19-BA9AC300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7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B492-1C3E-8A49-8B50-45B77A5C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A4D5D-3D78-C047-9095-7A82CF40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DE8DA-8717-824E-BF2C-D7D463BDB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C8829-3899-3A48-BF70-AA5F4E000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F35BE-10C0-1143-9F40-26C6A23DF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E613B-41BD-0349-B0C4-3F343DA9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17C-4E8D-6346-A95F-386302FF78C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D6D01-2C69-5846-8B3E-26062DEC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4CFE9-D54C-BC4F-A86F-E1EABA15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5276-BFC9-1A49-8E19-BA9AC300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0B215-2F09-5945-A83A-001AAE59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B4252-9C0B-F544-958E-87C52E1A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17C-4E8D-6346-A95F-386302FF78C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3ABFE-DEFD-414C-AFCD-2BC5B2A5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10DA-5174-9F45-9B5E-62646E94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5276-BFC9-1A49-8E19-BA9AC300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5757C-17CC-4640-93CE-56251E5E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17C-4E8D-6346-A95F-386302FF78C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50B55-66B7-AE49-8130-03197677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99607-6346-264A-A378-9D59483B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5276-BFC9-1A49-8E19-BA9AC300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3F54-5829-7742-9B84-366551B3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985E3-3766-8943-83C1-B270A4E84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1C280-F02C-804D-AD15-2624E97DD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D2FC2-931F-F046-8FB0-B28D7138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17C-4E8D-6346-A95F-386302FF78C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CD89C-B9C7-EF49-83A6-88113A81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6D6F2-6467-5B47-BD9D-42967F62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5276-BFC9-1A49-8E19-BA9AC300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1F35-A763-8C41-A280-68B5483C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43A1A-555E-2047-B35F-17C1ABFD4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4C9C5-C814-444D-B60B-632C43009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132DF-8A47-BD46-93A5-3AA901B1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17C-4E8D-6346-A95F-386302FF78C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E5A1E-2AE2-7F45-9E34-E590F449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F94E2-A05A-744F-ABB2-F84E9892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5276-BFC9-1A49-8E19-BA9AC300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6000">
              <a:srgbClr val="76D8E4"/>
            </a:gs>
            <a:gs pos="65000">
              <a:srgbClr val="34E4D2"/>
            </a:gs>
            <a:gs pos="91000">
              <a:srgbClr val="6AEDD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F645E-B521-884A-8ED7-A4D3F98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961B4-AB53-0649-B882-C991B2933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A1688-59E0-A944-BD36-2EEA964F4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317C-4E8D-6346-A95F-386302FF78C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A8898-0748-5640-B134-3350B9DD5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14175-2F5C-9F47-A797-AA5A83FAD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45276-BFC9-1A49-8E19-BA9AC300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DA26F0-DEB3-924B-870D-E9C53B9B00B7}"/>
              </a:ext>
            </a:extLst>
          </p:cNvPr>
          <p:cNvSpPr txBox="1"/>
          <p:nvPr/>
        </p:nvSpPr>
        <p:spPr>
          <a:xfrm>
            <a:off x="914400" y="2215166"/>
            <a:ext cx="105961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u="sng" dirty="0">
                <a:latin typeface="Century Gothic" panose="020B0502020202020204" pitchFamily="34" charset="0"/>
              </a:rPr>
              <a:t>How to use OneNote</a:t>
            </a:r>
          </a:p>
        </p:txBody>
      </p:sp>
    </p:spTree>
    <p:extLst>
      <p:ext uri="{BB962C8B-B14F-4D97-AF65-F5344CB8AC3E}">
        <p14:creationId xmlns:p14="http://schemas.microsoft.com/office/powerpoint/2010/main" val="81242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4F1485A-082D-2847-B261-9D9DC00B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99" y="528034"/>
            <a:ext cx="6519393" cy="5653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204B5-9B84-6E47-B3CA-8F75A4E7ADAE}"/>
              </a:ext>
            </a:extLst>
          </p:cNvPr>
          <p:cNvSpPr txBox="1"/>
          <p:nvPr/>
        </p:nvSpPr>
        <p:spPr>
          <a:xfrm>
            <a:off x="7249196" y="1351508"/>
            <a:ext cx="45076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Century Gothic" panose="020B0502020202020204" pitchFamily="34" charset="0"/>
              </a:rPr>
              <a:t>First thing is to log into your </a:t>
            </a:r>
            <a:r>
              <a:rPr lang="en-US" sz="6600" dirty="0" err="1">
                <a:latin typeface="Century Gothic" panose="020B0502020202020204" pitchFamily="34" charset="0"/>
              </a:rPr>
              <a:t>classlink</a:t>
            </a:r>
            <a:r>
              <a:rPr lang="en-US" sz="6600" dirty="0">
                <a:latin typeface="Century Gothic" panose="020B0502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626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0E8EB2E-1A9B-A644-BE12-EC210F231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73" y="184309"/>
            <a:ext cx="9364610" cy="42677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A0A2841-506D-E24B-B4A3-691FAC09208E}"/>
              </a:ext>
            </a:extLst>
          </p:cNvPr>
          <p:cNvSpPr/>
          <p:nvPr/>
        </p:nvSpPr>
        <p:spPr>
          <a:xfrm>
            <a:off x="2471073" y="1146219"/>
            <a:ext cx="1199405" cy="117197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AD971D0-8DCE-8249-B8C4-AEBA13C1AAC9}"/>
              </a:ext>
            </a:extLst>
          </p:cNvPr>
          <p:cNvSpPr/>
          <p:nvPr/>
        </p:nvSpPr>
        <p:spPr>
          <a:xfrm>
            <a:off x="850005" y="1446843"/>
            <a:ext cx="1429169" cy="57072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E089C-0ADA-8845-A2C1-CE023F45D8AD}"/>
              </a:ext>
            </a:extLst>
          </p:cNvPr>
          <p:cNvSpPr txBox="1"/>
          <p:nvPr/>
        </p:nvSpPr>
        <p:spPr>
          <a:xfrm>
            <a:off x="590282" y="4539805"/>
            <a:ext cx="11011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Next click on Office 365 (this is how you will be able to always access </a:t>
            </a:r>
            <a:r>
              <a:rPr lang="en-US" sz="4800" dirty="0" err="1" smtClean="0">
                <a:latin typeface="Century Gothic" panose="020B0502020202020204" pitchFamily="34" charset="0"/>
              </a:rPr>
              <a:t>onenote</a:t>
            </a:r>
            <a:r>
              <a:rPr lang="en-US" sz="4800" dirty="0" smtClean="0">
                <a:latin typeface="Century Gothic" panose="020B0502020202020204" pitchFamily="34" charset="0"/>
              </a:rPr>
              <a:t> AND your e-mail)</a:t>
            </a:r>
            <a:endParaRPr 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F96C28F-93E3-4D4D-AE11-FAD51E70A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8" y="206062"/>
            <a:ext cx="11046008" cy="369623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7D30100-EEB8-034F-BBAB-A6117F41064F}"/>
              </a:ext>
            </a:extLst>
          </p:cNvPr>
          <p:cNvSpPr/>
          <p:nvPr/>
        </p:nvSpPr>
        <p:spPr>
          <a:xfrm>
            <a:off x="6310648" y="1996225"/>
            <a:ext cx="978794" cy="9723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8F9347B5-6477-244F-826E-DA9B345032BF}"/>
              </a:ext>
            </a:extLst>
          </p:cNvPr>
          <p:cNvSpPr/>
          <p:nvPr/>
        </p:nvSpPr>
        <p:spPr>
          <a:xfrm rot="1274180">
            <a:off x="7338333" y="2665089"/>
            <a:ext cx="1797708" cy="60698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F298D-E7F6-114E-A3BE-F5B5B4AAFB21}"/>
              </a:ext>
            </a:extLst>
          </p:cNvPr>
          <p:cNvSpPr txBox="1"/>
          <p:nvPr/>
        </p:nvSpPr>
        <p:spPr>
          <a:xfrm>
            <a:off x="601014" y="4275786"/>
            <a:ext cx="10989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Once in office 365 click on OneNote </a:t>
            </a:r>
          </a:p>
        </p:txBody>
      </p:sp>
    </p:spTree>
    <p:extLst>
      <p:ext uri="{BB962C8B-B14F-4D97-AF65-F5344CB8AC3E}">
        <p14:creationId xmlns:p14="http://schemas.microsoft.com/office/powerpoint/2010/main" val="331626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CF03667-29E5-FE42-9C1E-281FF54E6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84" y="233251"/>
            <a:ext cx="9993558" cy="420996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2FB8A46-3721-0B4F-9369-E0B344383530}"/>
              </a:ext>
            </a:extLst>
          </p:cNvPr>
          <p:cNvSpPr/>
          <p:nvPr/>
        </p:nvSpPr>
        <p:spPr>
          <a:xfrm>
            <a:off x="4627808" y="1893194"/>
            <a:ext cx="1468192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AD069EE7-698B-A14E-9015-82331786F22D}"/>
              </a:ext>
            </a:extLst>
          </p:cNvPr>
          <p:cNvSpPr/>
          <p:nvPr/>
        </p:nvSpPr>
        <p:spPr>
          <a:xfrm rot="1435275">
            <a:off x="6067009" y="2411749"/>
            <a:ext cx="2053686" cy="6783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B674A-74A1-5A4B-AF01-F838BFB9A8E4}"/>
              </a:ext>
            </a:extLst>
          </p:cNvPr>
          <p:cNvSpPr txBox="1"/>
          <p:nvPr/>
        </p:nvSpPr>
        <p:spPr>
          <a:xfrm>
            <a:off x="415379" y="4622228"/>
            <a:ext cx="11204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You will then click on shared with me (this should only need to be done the first time- next time it will be under recent)</a:t>
            </a:r>
          </a:p>
        </p:txBody>
      </p:sp>
    </p:spTree>
    <p:extLst>
      <p:ext uri="{BB962C8B-B14F-4D97-AF65-F5344CB8AC3E}">
        <p14:creationId xmlns:p14="http://schemas.microsoft.com/office/powerpoint/2010/main" val="2372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CBD79FE-1E91-F949-8F68-D4451D84E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04" y="231820"/>
            <a:ext cx="11229392" cy="6143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4AD318-EC94-1A46-B065-8C25EEA5C354}"/>
              </a:ext>
            </a:extLst>
          </p:cNvPr>
          <p:cNvSpPr txBox="1"/>
          <p:nvPr/>
        </p:nvSpPr>
        <p:spPr>
          <a:xfrm>
            <a:off x="2310787" y="3303431"/>
            <a:ext cx="90870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This is what your OneNote will look like. You will see your name on the left side </a:t>
            </a:r>
            <a:r>
              <a:rPr lang="en-US" sz="4400" dirty="0" smtClean="0">
                <a:latin typeface="Century Gothic" panose="020B0502020202020204" pitchFamily="34" charset="0"/>
              </a:rPr>
              <a:t>with </a:t>
            </a:r>
            <a:r>
              <a:rPr lang="en-US" sz="4400" dirty="0">
                <a:latin typeface="Century Gothic" panose="020B0502020202020204" pitchFamily="34" charset="0"/>
              </a:rPr>
              <a:t>different “tabs”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0B4AB5-A9F6-9544-B83F-33BBDECF6B4A}"/>
              </a:ext>
            </a:extLst>
          </p:cNvPr>
          <p:cNvSpPr/>
          <p:nvPr/>
        </p:nvSpPr>
        <p:spPr>
          <a:xfrm>
            <a:off x="283335" y="3554568"/>
            <a:ext cx="1714559" cy="23181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7C604EA-D346-004A-AB57-99943795E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2468960"/>
            <a:ext cx="9404015" cy="4308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ACB0EE-BEFB-2746-9A90-0D330C0A493C}"/>
              </a:ext>
            </a:extLst>
          </p:cNvPr>
          <p:cNvSpPr txBox="1"/>
          <p:nvPr/>
        </p:nvSpPr>
        <p:spPr>
          <a:xfrm>
            <a:off x="345741" y="80797"/>
            <a:ext cx="11387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Century Gothic" panose="020B0502020202020204" pitchFamily="34" charset="0"/>
              </a:rPr>
              <a:t>How to complete </a:t>
            </a:r>
            <a:r>
              <a:rPr lang="en-US" sz="4800" b="1" u="sng" dirty="0" smtClean="0">
                <a:latin typeface="Century Gothic" panose="020B0502020202020204" pitchFamily="34" charset="0"/>
              </a:rPr>
              <a:t>assignments</a:t>
            </a:r>
            <a:endParaRPr lang="en-US" sz="4800" b="1" u="sng" dirty="0">
              <a:latin typeface="Century Gothic" panose="020B0502020202020204" pitchFamily="34" charset="0"/>
            </a:endParaRPr>
          </a:p>
          <a:p>
            <a:pPr algn="ctr"/>
            <a:r>
              <a:rPr lang="en-US" sz="4800" dirty="0">
                <a:latin typeface="Century Gothic" panose="020B0502020202020204" pitchFamily="34" charset="0"/>
              </a:rPr>
              <a:t>First click on </a:t>
            </a:r>
            <a:r>
              <a:rPr lang="en-US" sz="4800" dirty="0" smtClean="0">
                <a:latin typeface="Century Gothic" panose="020B0502020202020204" pitchFamily="34" charset="0"/>
              </a:rPr>
              <a:t>the appropriate </a:t>
            </a:r>
            <a:r>
              <a:rPr lang="en-US" sz="4800" dirty="0">
                <a:latin typeface="Century Gothic" panose="020B0502020202020204" pitchFamily="34" charset="0"/>
              </a:rPr>
              <a:t>tab and go to </a:t>
            </a:r>
            <a:r>
              <a:rPr lang="en-US" sz="4800" dirty="0" smtClean="0">
                <a:latin typeface="Century Gothic" panose="020B0502020202020204" pitchFamily="34" charset="0"/>
              </a:rPr>
              <a:t>the assignment on the right.  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CC4656-36A8-D442-A3E4-DC2894BC0476}"/>
              </a:ext>
            </a:extLst>
          </p:cNvPr>
          <p:cNvSpPr/>
          <p:nvPr/>
        </p:nvSpPr>
        <p:spPr>
          <a:xfrm>
            <a:off x="1128712" y="5114924"/>
            <a:ext cx="1914525" cy="4286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FC64BEF9-F17D-4349-880B-3871E7E76B49}"/>
              </a:ext>
            </a:extLst>
          </p:cNvPr>
          <p:cNvSpPr/>
          <p:nvPr/>
        </p:nvSpPr>
        <p:spPr>
          <a:xfrm>
            <a:off x="3300412" y="5086919"/>
            <a:ext cx="2071688" cy="55664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Everything you type is saved automatically</a:t>
            </a:r>
          </a:p>
          <a:p>
            <a:r>
              <a:rPr lang="en-US" dirty="0" smtClean="0"/>
              <a:t>There is an “undo” button to use if you ever accidentally delete something. </a:t>
            </a:r>
          </a:p>
          <a:p>
            <a:r>
              <a:rPr lang="en-US" dirty="0" smtClean="0"/>
              <a:t>IF YOU GET A STRANGE MESSAGE AT THE TOP THAT TELLS YOU TO CLICK ON SOMETHING OR STATES THAT YOUR WORK IS NOT SAVING…DO NOT CLICK ON IT! It will make your page un-editable. </a:t>
            </a:r>
          </a:p>
          <a:p>
            <a:r>
              <a:rPr lang="en-US" dirty="0" smtClean="0"/>
              <a:t>If you are ever unsure if it is saving properly, you can always copy and paste your work into a Word document </a:t>
            </a:r>
            <a:r>
              <a:rPr lang="en-US" dirty="0" err="1" smtClean="0"/>
              <a:t>juuuuuuust</a:t>
            </a:r>
            <a:r>
              <a:rPr lang="en-US" dirty="0" smtClean="0"/>
              <a:t> in case… (but this rarely occurs) </a:t>
            </a:r>
          </a:p>
          <a:p>
            <a:r>
              <a:rPr lang="en-US" dirty="0" smtClean="0"/>
              <a:t>If it’s not letting you edit the page, click on “edit in browser” in the top right hand corner.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03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225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Bucky Thompson</dc:creator>
  <cp:lastModifiedBy>Adams, Brittany</cp:lastModifiedBy>
  <cp:revision>13</cp:revision>
  <dcterms:created xsi:type="dcterms:W3CDTF">2019-08-21T01:16:25Z</dcterms:created>
  <dcterms:modified xsi:type="dcterms:W3CDTF">2020-03-31T14:08:36Z</dcterms:modified>
</cp:coreProperties>
</file>