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9" r:id="rId5"/>
    <p:sldId id="260" r:id="rId6"/>
    <p:sldId id="258" r:id="rId7"/>
    <p:sldId id="261" r:id="rId8"/>
    <p:sldId id="269" r:id="rId9"/>
    <p:sldId id="270" r:id="rId10"/>
    <p:sldId id="264" r:id="rId11"/>
    <p:sldId id="263" r:id="rId12"/>
    <p:sldId id="268" r:id="rId13"/>
    <p:sldId id="267" r:id="rId14"/>
    <p:sldId id="266" r:id="rId15"/>
    <p:sldId id="271" r:id="rId16"/>
    <p:sldId id="265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91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7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7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99931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4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3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7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944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5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E3882E-E93D-4D15-99A7-DBAFB6EE27E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AB6BD1-050D-448D-8313-8510D3D238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544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Juggling Jeopardy!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Melanie Bynum</a:t>
            </a:r>
          </a:p>
          <a:p>
            <a:r>
              <a:rPr lang="en-US" dirty="0" smtClean="0"/>
              <a:t>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the first year (according to its website archives) that the Tokyo International </a:t>
            </a:r>
            <a:r>
              <a:rPr lang="en-US" dirty="0" err="1" smtClean="0"/>
              <a:t>Diabolo</a:t>
            </a:r>
            <a:r>
              <a:rPr lang="en-US" dirty="0" smtClean="0"/>
              <a:t> Competition was held?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923504"/>
            <a:ext cx="10178322" cy="2956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2012 </a:t>
            </a:r>
          </a:p>
          <a:p>
            <a:pPr marL="0" indent="0">
              <a:buNone/>
            </a:pPr>
            <a:r>
              <a:rPr lang="en-US" sz="5400" dirty="0" smtClean="0"/>
              <a:t>2013</a:t>
            </a:r>
          </a:p>
          <a:p>
            <a:pPr marL="0" indent="0">
              <a:buNone/>
            </a:pPr>
            <a:r>
              <a:rPr lang="en-US" sz="5400" dirty="0" smtClean="0"/>
              <a:t>2014</a:t>
            </a:r>
          </a:p>
          <a:p>
            <a:pPr marL="0" indent="0">
              <a:buNone/>
            </a:pPr>
            <a:r>
              <a:rPr lang="en-US" sz="5400" dirty="0" smtClean="0"/>
              <a:t>2015</a:t>
            </a:r>
            <a:endParaRPr lang="en-US" sz="54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9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what year was the first </a:t>
            </a:r>
            <a:r>
              <a:rPr lang="en-US" dirty="0" err="1" smtClean="0"/>
              <a:t>kendama</a:t>
            </a:r>
            <a:r>
              <a:rPr lang="en-US" dirty="0" smtClean="0"/>
              <a:t> contest held by the Japanese </a:t>
            </a:r>
            <a:r>
              <a:rPr lang="en-US" dirty="0" err="1" smtClean="0"/>
              <a:t>Kendama</a:t>
            </a:r>
            <a:r>
              <a:rPr lang="en-US" dirty="0" smtClean="0"/>
              <a:t> Association?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1965</a:t>
            </a:r>
          </a:p>
          <a:p>
            <a:pPr marL="0" indent="0">
              <a:buNone/>
            </a:pPr>
            <a:r>
              <a:rPr lang="en-US" sz="6000" dirty="0" smtClean="0"/>
              <a:t>1979 </a:t>
            </a:r>
          </a:p>
          <a:p>
            <a:pPr marL="0" indent="0">
              <a:buNone/>
            </a:pPr>
            <a:r>
              <a:rPr lang="en-US" sz="6000" dirty="0" smtClean="0"/>
              <a:t>1984</a:t>
            </a:r>
          </a:p>
          <a:p>
            <a:pPr marL="0" indent="0">
              <a:buNone/>
            </a:pPr>
            <a:r>
              <a:rPr lang="en-US" sz="6000" dirty="0" smtClean="0"/>
              <a:t>1972</a:t>
            </a:r>
            <a:endParaRPr lang="en-US" sz="60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80" y="2447215"/>
            <a:ext cx="3872446" cy="38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6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year was the first World </a:t>
            </a:r>
            <a:r>
              <a:rPr lang="en-US" dirty="0" smtClean="0"/>
              <a:t>Yo</a:t>
            </a:r>
            <a:r>
              <a:rPr lang="en-US" dirty="0"/>
              <a:t>-</a:t>
            </a:r>
            <a:r>
              <a:rPr lang="en-US" dirty="0" smtClean="0"/>
              <a:t>Yo </a:t>
            </a:r>
            <a:r>
              <a:rPr lang="en-US" dirty="0" smtClean="0"/>
              <a:t>Competition held?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18575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1950</a:t>
            </a:r>
          </a:p>
          <a:p>
            <a:pPr marL="0" indent="0">
              <a:buNone/>
            </a:pPr>
            <a:r>
              <a:rPr lang="en-US" sz="6000" dirty="0" smtClean="0"/>
              <a:t>1932 </a:t>
            </a:r>
          </a:p>
          <a:p>
            <a:pPr marL="0" indent="0">
              <a:buNone/>
            </a:pPr>
            <a:r>
              <a:rPr lang="en-US" sz="6000" dirty="0" smtClean="0"/>
              <a:t>1974</a:t>
            </a:r>
          </a:p>
          <a:p>
            <a:pPr marL="0" indent="0">
              <a:buNone/>
            </a:pPr>
            <a:r>
              <a:rPr lang="en-US" sz="6000" dirty="0" smtClean="0"/>
              <a:t>1996</a:t>
            </a:r>
            <a:endParaRPr lang="en-US" sz="60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was the first person to juggle eight balls in the IJA’s numbers endurance competition?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Anthony </a:t>
            </a:r>
            <a:r>
              <a:rPr lang="en-US" sz="6000" dirty="0" err="1" smtClean="0"/>
              <a:t>Gatto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David </a:t>
            </a:r>
            <a:r>
              <a:rPr lang="en-US" sz="6000" dirty="0" err="1" smtClean="0"/>
              <a:t>Ferman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Dan Bennett </a:t>
            </a:r>
          </a:p>
          <a:p>
            <a:pPr marL="0" indent="0">
              <a:buNone/>
            </a:pPr>
            <a:r>
              <a:rPr lang="en-US" sz="6000" dirty="0" smtClean="0"/>
              <a:t>Fritz </a:t>
            </a:r>
            <a:r>
              <a:rPr lang="en-US" sz="6000" dirty="0" err="1" smtClean="0"/>
              <a:t>Grobe</a:t>
            </a:r>
            <a:endParaRPr lang="en-US" sz="60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407" y="2411895"/>
            <a:ext cx="3261687" cy="41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competitors were there in the first World Juggling Federation’s cigar box competition?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103808"/>
            <a:ext cx="10178322" cy="2775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Two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holds the TIDC record for Men’s 1 </a:t>
            </a:r>
            <a:r>
              <a:rPr lang="en-US" dirty="0" err="1" smtClean="0"/>
              <a:t>diabolo</a:t>
            </a:r>
            <a:r>
              <a:rPr lang="en-US" dirty="0" smtClean="0"/>
              <a:t> around the leg?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79939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Torii </a:t>
            </a:r>
            <a:r>
              <a:rPr lang="en-US" sz="6000" dirty="0" err="1" smtClean="0"/>
              <a:t>Hiromiki</a:t>
            </a:r>
            <a:r>
              <a:rPr lang="en-US" sz="6000" dirty="0" smtClean="0"/>
              <a:t>  </a:t>
            </a:r>
          </a:p>
          <a:p>
            <a:pPr marL="0" indent="0">
              <a:buNone/>
            </a:pPr>
            <a:r>
              <a:rPr lang="en-US" sz="6000" dirty="0" smtClean="0"/>
              <a:t>Zhao </a:t>
            </a:r>
            <a:r>
              <a:rPr lang="en-US" sz="6000" dirty="0" err="1" smtClean="0"/>
              <a:t>Zhi</a:t>
            </a:r>
            <a:r>
              <a:rPr lang="en-US" sz="6000" dirty="0" smtClean="0"/>
              <a:t> Han</a:t>
            </a:r>
          </a:p>
          <a:p>
            <a:pPr marL="0" indent="0">
              <a:buNone/>
            </a:pPr>
            <a:r>
              <a:rPr lang="en-US" sz="6000" dirty="0" smtClean="0"/>
              <a:t>Wu Qi Ming</a:t>
            </a:r>
          </a:p>
          <a:p>
            <a:pPr marL="0" indent="0">
              <a:buNone/>
            </a:pPr>
            <a:r>
              <a:rPr lang="en-US" sz="6000" dirty="0" smtClean="0"/>
              <a:t>Watanabe </a:t>
            </a:r>
            <a:r>
              <a:rPr lang="en-US" sz="6000" dirty="0" err="1" smtClean="0"/>
              <a:t>Hayato</a:t>
            </a:r>
            <a:endParaRPr lang="en-US" sz="60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s://i.ytimg.com/vi/eKk5c1bEd_4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2" r="41338"/>
          <a:stretch/>
        </p:blipFill>
        <p:spPr bwMode="auto">
          <a:xfrm>
            <a:off x="7142923" y="1874517"/>
            <a:ext cx="3604590" cy="44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9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won the </a:t>
            </a:r>
            <a:r>
              <a:rPr lang="en-US" dirty="0" err="1" smtClean="0"/>
              <a:t>Kendama</a:t>
            </a:r>
            <a:r>
              <a:rPr lang="en-US" dirty="0" smtClean="0"/>
              <a:t> World Cup in 2015?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Satoru Kubota</a:t>
            </a:r>
          </a:p>
          <a:p>
            <a:pPr marL="0" indent="0">
              <a:buNone/>
            </a:pPr>
            <a:r>
              <a:rPr lang="en-US" sz="6000" dirty="0" smtClean="0"/>
              <a:t>Eric Martin</a:t>
            </a:r>
          </a:p>
          <a:p>
            <a:pPr marL="0" indent="0">
              <a:buNone/>
            </a:pPr>
            <a:r>
              <a:rPr lang="en-US" sz="6000" dirty="0" smtClean="0"/>
              <a:t>Ho Cheung Li</a:t>
            </a:r>
          </a:p>
          <a:p>
            <a:pPr marL="0" indent="0">
              <a:buNone/>
            </a:pPr>
            <a:r>
              <a:rPr lang="en-US" sz="6000" dirty="0" smtClean="0"/>
              <a:t>Wyatt Bray 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kendamausa.com/wp-content/uploads/wyatt_champ_kwc_2015_with_text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58" y="1555127"/>
            <a:ext cx="3289990" cy="49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9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won the 2015 World </a:t>
            </a:r>
            <a:r>
              <a:rPr lang="en-US" dirty="0" smtClean="0"/>
              <a:t>Yo</a:t>
            </a:r>
            <a:r>
              <a:rPr lang="en-US" dirty="0"/>
              <a:t>-</a:t>
            </a:r>
            <a:r>
              <a:rPr lang="en-US" dirty="0" smtClean="0"/>
              <a:t>Yo contest in the 1A Division?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Zach </a:t>
            </a:r>
            <a:r>
              <a:rPr lang="en-US" sz="6000" dirty="0" err="1" smtClean="0"/>
              <a:t>Gormely</a:t>
            </a:r>
            <a:r>
              <a:rPr lang="en-US" sz="6000" dirty="0" smtClean="0"/>
              <a:t> </a:t>
            </a:r>
          </a:p>
          <a:p>
            <a:pPr marL="0" indent="0">
              <a:buNone/>
            </a:pPr>
            <a:r>
              <a:rPr lang="en-US" sz="6000" dirty="0" err="1" smtClean="0"/>
              <a:t>Shiji</a:t>
            </a:r>
            <a:r>
              <a:rPr lang="en-US" sz="6000" dirty="0" smtClean="0"/>
              <a:t> Saito</a:t>
            </a:r>
          </a:p>
          <a:p>
            <a:pPr marL="0" indent="0">
              <a:buNone/>
            </a:pPr>
            <a:r>
              <a:rPr lang="en-US" sz="6000" dirty="0" smtClean="0"/>
              <a:t>Hajime</a:t>
            </a:r>
            <a:r>
              <a:rPr lang="en-US" sz="6000" dirty="0"/>
              <a:t> </a:t>
            </a:r>
            <a:r>
              <a:rPr lang="en-US" sz="6000" dirty="0" smtClean="0"/>
              <a:t>Miura</a:t>
            </a:r>
          </a:p>
          <a:p>
            <a:pPr marL="0" indent="0">
              <a:buNone/>
            </a:pPr>
            <a:r>
              <a:rPr lang="en-US" sz="6000" dirty="0" smtClean="0"/>
              <a:t>Jake Elliott</a:t>
            </a: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295" y="2239100"/>
            <a:ext cx="3435626" cy="33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4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smtClean="0"/>
              <a:t>the </a:t>
            </a:r>
            <a:r>
              <a:rPr lang="en-US" dirty="0" smtClean="0"/>
              <a:t>world record for three ball endurance </a:t>
            </a:r>
            <a:r>
              <a:rPr lang="en-US" dirty="0" smtClean="0"/>
              <a:t>juggling?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44600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3 Hours</a:t>
            </a:r>
          </a:p>
          <a:p>
            <a:pPr marL="0" indent="0">
              <a:buNone/>
            </a:pPr>
            <a:r>
              <a:rPr lang="en-US" sz="6000" dirty="0" smtClean="0"/>
              <a:t>7 Hours</a:t>
            </a:r>
          </a:p>
          <a:p>
            <a:pPr marL="0" indent="0">
              <a:buNone/>
            </a:pPr>
            <a:r>
              <a:rPr lang="en-US" sz="6000" dirty="0" smtClean="0"/>
              <a:t>12 Hours</a:t>
            </a:r>
          </a:p>
          <a:p>
            <a:pPr marL="0" indent="0">
              <a:buNone/>
            </a:pPr>
            <a:r>
              <a:rPr lang="en-US" sz="6000" dirty="0" smtClean="0"/>
              <a:t>15 Hours</a:t>
            </a:r>
            <a:endParaRPr lang="en-US" sz="60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credited with popularizing cigar box juggling?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W. C. Fields</a:t>
            </a:r>
          </a:p>
          <a:p>
            <a:pPr marL="0" indent="0">
              <a:buNone/>
            </a:pPr>
            <a:r>
              <a:rPr lang="en-US" sz="6000" dirty="0" smtClean="0"/>
              <a:t>Harriet Hughes</a:t>
            </a:r>
          </a:p>
          <a:p>
            <a:pPr marL="0" indent="0">
              <a:buNone/>
            </a:pPr>
            <a:r>
              <a:rPr lang="en-US" sz="6000" dirty="0" smtClean="0"/>
              <a:t>Michael </a:t>
            </a:r>
            <a:r>
              <a:rPr lang="en-US" sz="6000" dirty="0" err="1" smtClean="0"/>
              <a:t>Moschen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Enrico </a:t>
            </a:r>
            <a:r>
              <a:rPr lang="en-US" sz="6000" dirty="0" err="1" smtClean="0"/>
              <a:t>Rastelli</a:t>
            </a:r>
            <a:endParaRPr lang="en-US" sz="60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vignette3.wikia.nocookie.net/warehouse13/images/c/c0/W-C-Fields.jpg/revision/latest?cb=201206180325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28" y="1973838"/>
            <a:ext cx="3785459" cy="349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63282"/>
              </p:ext>
            </p:extLst>
          </p:nvPr>
        </p:nvGraphicFramePr>
        <p:xfrm>
          <a:off x="450759" y="321971"/>
          <a:ext cx="11384925" cy="629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985"/>
                <a:gridCol w="2276985"/>
                <a:gridCol w="2276985"/>
                <a:gridCol w="2276985"/>
                <a:gridCol w="2276985"/>
              </a:tblGrid>
              <a:tr h="1259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Balls</a:t>
                      </a:r>
                    </a:p>
                    <a:p>
                      <a:pPr algn="ctr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Cigar Boxes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Diabolo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Kendama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Yo-Yo</a:t>
                      </a:r>
                      <a:endParaRPr lang="en-US" dirty="0"/>
                    </a:p>
                  </a:txBody>
                  <a:tcPr anchor="ctr"/>
                </a:tc>
              </a:tr>
              <a:tr h="1259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4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5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6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 anchor="ctr"/>
                </a:tc>
              </a:tr>
              <a:tr h="1259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7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8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9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0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1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 anchor="ctr"/>
                </a:tc>
              </a:tr>
              <a:tr h="1259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2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3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4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5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6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 anchor="ctr"/>
                </a:tc>
              </a:tr>
              <a:tr h="1259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7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8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9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0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1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97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the first person to juggle six </a:t>
            </a:r>
            <a:r>
              <a:rPr lang="en-US" dirty="0" err="1" smtClean="0"/>
              <a:t>diabolos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02666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/>
              <a:t>Ryo </a:t>
            </a:r>
            <a:r>
              <a:rPr lang="en-US" sz="6000" dirty="0" smtClean="0"/>
              <a:t>Yabe</a:t>
            </a:r>
          </a:p>
          <a:p>
            <a:pPr marL="0" indent="0">
              <a:buNone/>
            </a:pPr>
            <a:r>
              <a:rPr lang="en-US" sz="6000" dirty="0" smtClean="0"/>
              <a:t>Pen Zen</a:t>
            </a:r>
          </a:p>
          <a:p>
            <a:pPr marL="0" indent="0">
              <a:buNone/>
            </a:pPr>
            <a:r>
              <a:rPr lang="en-US" sz="6000" dirty="0" smtClean="0"/>
              <a:t>Tony </a:t>
            </a:r>
            <a:r>
              <a:rPr lang="en-US" sz="6000" dirty="0" err="1" smtClean="0"/>
              <a:t>Frebourg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/>
              <a:t>Trevor </a:t>
            </a:r>
            <a:r>
              <a:rPr lang="en-US" sz="6000" dirty="0" err="1"/>
              <a:t>Nassler</a:t>
            </a:r>
            <a:endParaRPr lang="en-US" sz="6000" dirty="0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vignette4.wikia.nocookie.net/juggle/images/2/23/Tony_Frebourg.jpg/revision/201403060447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9" y="2108684"/>
            <a:ext cx="4484621" cy="37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2476725"/>
          </a:xfrm>
        </p:spPr>
        <p:txBody>
          <a:bodyPr>
            <a:normAutofit/>
          </a:bodyPr>
          <a:lstStyle/>
          <a:p>
            <a:r>
              <a:rPr lang="en-US" dirty="0" smtClean="0"/>
              <a:t>In what century was </a:t>
            </a:r>
            <a:r>
              <a:rPr lang="en-US" dirty="0" err="1" smtClean="0"/>
              <a:t>kendama</a:t>
            </a:r>
            <a:r>
              <a:rPr lang="en-US" dirty="0" smtClean="0"/>
              <a:t> used as a sort of drinking game in Asia?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717709"/>
            <a:ext cx="10178322" cy="3749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500" dirty="0" smtClean="0"/>
              <a:t>17</a:t>
            </a:r>
            <a:r>
              <a:rPr lang="en-US" sz="6500" baseline="30000" dirty="0" smtClean="0"/>
              <a:t>th</a:t>
            </a:r>
            <a:endParaRPr lang="en-US" sz="6500" dirty="0" smtClean="0"/>
          </a:p>
          <a:p>
            <a:pPr marL="0" indent="0">
              <a:buNone/>
            </a:pPr>
            <a:r>
              <a:rPr lang="en-US" sz="6500" dirty="0" smtClean="0"/>
              <a:t>18</a:t>
            </a:r>
            <a:r>
              <a:rPr lang="en-US" sz="6500" baseline="30000" dirty="0" smtClean="0"/>
              <a:t>th</a:t>
            </a:r>
            <a:endParaRPr lang="en-US" sz="6500" dirty="0" smtClean="0"/>
          </a:p>
          <a:p>
            <a:pPr marL="0" indent="0">
              <a:buNone/>
            </a:pPr>
            <a:r>
              <a:rPr lang="en-US" sz="6500" dirty="0" smtClean="0"/>
              <a:t>19</a:t>
            </a:r>
            <a:r>
              <a:rPr lang="en-US" sz="6500" baseline="30000" dirty="0" smtClean="0"/>
              <a:t>th</a:t>
            </a:r>
            <a:endParaRPr lang="en-US" sz="6500" dirty="0" smtClean="0"/>
          </a:p>
          <a:p>
            <a:pPr marL="0" indent="0">
              <a:buNone/>
            </a:pPr>
            <a:r>
              <a:rPr lang="en-US" sz="6500" dirty="0" smtClean="0"/>
              <a:t>20</a:t>
            </a:r>
            <a:r>
              <a:rPr lang="en-US" sz="6500" baseline="30000" dirty="0" smtClean="0"/>
              <a:t>th</a:t>
            </a:r>
            <a:r>
              <a:rPr lang="en-US" sz="6500" dirty="0" smtClean="0"/>
              <a:t> </a:t>
            </a:r>
            <a:endParaRPr lang="en-US" sz="6500" dirty="0" smtClean="0"/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yo-yos traditionally made out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44600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Wood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www.ethicalkidz.co.uk/images/srv/product/Party_Bags/Wooden_Yo_yo_Party_Fill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01" y="187451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0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country has the earliest depiction of ball juggling?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57213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England</a:t>
            </a:r>
          </a:p>
          <a:p>
            <a:pPr marL="0" indent="0">
              <a:buNone/>
            </a:pPr>
            <a:r>
              <a:rPr lang="en-US" sz="6000" dirty="0" smtClean="0"/>
              <a:t>Egypt </a:t>
            </a:r>
          </a:p>
          <a:p>
            <a:pPr marL="0" indent="0">
              <a:buNone/>
            </a:pPr>
            <a:r>
              <a:rPr lang="en-US" sz="6000" dirty="0" smtClean="0"/>
              <a:t>Japan</a:t>
            </a:r>
          </a:p>
          <a:p>
            <a:pPr marL="0" indent="0">
              <a:buNone/>
            </a:pPr>
            <a:r>
              <a:rPr lang="en-US" sz="6000" dirty="0" smtClean="0"/>
              <a:t>China</a:t>
            </a:r>
            <a:endParaRPr lang="en-US" sz="6000" dirty="0"/>
          </a:p>
        </p:txBody>
      </p:sp>
      <p:pic>
        <p:nvPicPr>
          <p:cNvPr id="1026" name="Picture 2" descr="https://upload.wikimedia.org/wikipedia/commons/9/97/Early_Egyptian_juggling_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59" y="2351260"/>
            <a:ext cx="5914284" cy="32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country did cigar box juggling originate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41942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USA</a:t>
            </a:r>
          </a:p>
          <a:p>
            <a:pPr marL="0" indent="0">
              <a:buNone/>
            </a:pPr>
            <a:r>
              <a:rPr lang="en-US" sz="6000" dirty="0" smtClean="0"/>
              <a:t>Canada</a:t>
            </a: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England</a:t>
            </a:r>
          </a:p>
          <a:p>
            <a:pPr marL="0" indent="0">
              <a:buNone/>
            </a:pPr>
            <a:r>
              <a:rPr lang="en-US" sz="6000" dirty="0" smtClean="0"/>
              <a:t>China</a:t>
            </a: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country is the </a:t>
            </a:r>
            <a:r>
              <a:rPr lang="en-US" dirty="0" err="1" smtClean="0"/>
              <a:t>diabolo</a:t>
            </a:r>
            <a:r>
              <a:rPr lang="en-US" dirty="0" smtClean="0"/>
              <a:t> said to originate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70091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Japan</a:t>
            </a:r>
          </a:p>
          <a:p>
            <a:pPr marL="0" indent="0">
              <a:buNone/>
            </a:pPr>
            <a:r>
              <a:rPr lang="en-US" sz="6000" dirty="0" smtClean="0"/>
              <a:t>USA</a:t>
            </a:r>
          </a:p>
          <a:p>
            <a:pPr marL="0" indent="0">
              <a:buNone/>
            </a:pPr>
            <a:r>
              <a:rPr lang="en-US" sz="6000" dirty="0" smtClean="0"/>
              <a:t>England</a:t>
            </a:r>
          </a:p>
          <a:p>
            <a:pPr marL="0" indent="0">
              <a:buNone/>
            </a:pPr>
            <a:r>
              <a:rPr lang="en-US" sz="6000" dirty="0" smtClean="0"/>
              <a:t>China</a:t>
            </a:r>
            <a:endParaRPr lang="en-US" sz="60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1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country did the </a:t>
            </a:r>
            <a:r>
              <a:rPr lang="en-US" dirty="0" err="1" smtClean="0"/>
              <a:t>kendama</a:t>
            </a:r>
            <a:r>
              <a:rPr lang="en-US" dirty="0" smtClean="0"/>
              <a:t> originate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41302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China</a:t>
            </a:r>
          </a:p>
          <a:p>
            <a:pPr marL="0" indent="0">
              <a:buNone/>
            </a:pPr>
            <a:r>
              <a:rPr lang="en-US" sz="6000" dirty="0" smtClean="0"/>
              <a:t>Japan</a:t>
            </a:r>
          </a:p>
          <a:p>
            <a:pPr marL="0" indent="0">
              <a:buNone/>
            </a:pPr>
            <a:r>
              <a:rPr lang="en-US" sz="6000" dirty="0" smtClean="0"/>
              <a:t>Mongolia</a:t>
            </a:r>
          </a:p>
          <a:p>
            <a:pPr marL="0" indent="0">
              <a:buNone/>
            </a:pPr>
            <a:r>
              <a:rPr lang="en-US" sz="6000" dirty="0" smtClean="0"/>
              <a:t>India</a:t>
            </a:r>
            <a:endParaRPr lang="en-US" sz="60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According to many documentaries, what country </a:t>
            </a:r>
            <a:r>
              <a:rPr lang="en-US" dirty="0" smtClean="0"/>
              <a:t>is credited with the origin of the yo</a:t>
            </a:r>
            <a:r>
              <a:rPr lang="en-US" dirty="0" smtClean="0"/>
              <a:t>-yo?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Greece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what year did someone first accomplish juggling eight balls for the IJA’s numbers endurance competition?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869003"/>
            <a:ext cx="10178322" cy="2904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1981</a:t>
            </a:r>
          </a:p>
          <a:p>
            <a:pPr marL="0" indent="0">
              <a:buNone/>
            </a:pPr>
            <a:r>
              <a:rPr lang="en-US" sz="5400" dirty="0" smtClean="0"/>
              <a:t>1982</a:t>
            </a:r>
          </a:p>
          <a:p>
            <a:pPr marL="0" indent="0">
              <a:buNone/>
            </a:pPr>
            <a:r>
              <a:rPr lang="en-US" sz="5400" dirty="0" smtClean="0"/>
              <a:t>1983</a:t>
            </a:r>
          </a:p>
          <a:p>
            <a:pPr marL="0" indent="0">
              <a:buNone/>
            </a:pPr>
            <a:r>
              <a:rPr lang="en-US" sz="5400" dirty="0" smtClean="0"/>
              <a:t>1984 </a:t>
            </a:r>
            <a:endParaRPr lang="en-US" sz="54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717" t="6627" r="19893" b="8039"/>
          <a:stretch/>
        </p:blipFill>
        <p:spPr>
          <a:xfrm>
            <a:off x="5936974" y="2869003"/>
            <a:ext cx="323353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the first year that the WJF held the cigar box competition?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2003</a:t>
            </a:r>
          </a:p>
          <a:p>
            <a:pPr marL="0" indent="0">
              <a:buNone/>
            </a:pPr>
            <a:r>
              <a:rPr lang="en-US" sz="6000" dirty="0" smtClean="0"/>
              <a:t>2004</a:t>
            </a:r>
          </a:p>
          <a:p>
            <a:pPr marL="0" indent="0">
              <a:buNone/>
            </a:pPr>
            <a:r>
              <a:rPr lang="en-US" sz="6000" dirty="0" smtClean="0"/>
              <a:t>2005</a:t>
            </a:r>
          </a:p>
          <a:p>
            <a:pPr marL="0" indent="0">
              <a:buNone/>
            </a:pPr>
            <a:r>
              <a:rPr lang="en-US" sz="6000" dirty="0" smtClean="0"/>
              <a:t>2006</a:t>
            </a:r>
            <a:endParaRPr lang="en-US" sz="60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893287" y="5738191"/>
            <a:ext cx="924479" cy="10215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880" y="2478157"/>
            <a:ext cx="6046996" cy="340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8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745</TotalTime>
  <Words>387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Impact</vt:lpstr>
      <vt:lpstr>Badge</vt:lpstr>
      <vt:lpstr>Juggling Jeopardy! </vt:lpstr>
      <vt:lpstr>PowerPoint Presentation</vt:lpstr>
      <vt:lpstr>What country has the earliest depiction of ball juggling?</vt:lpstr>
      <vt:lpstr>What country did cigar box juggling originate from?</vt:lpstr>
      <vt:lpstr>What country is the diabolo said to originate from?</vt:lpstr>
      <vt:lpstr>What country did the kendama originate from?</vt:lpstr>
      <vt:lpstr>According to many documentaries, what country is credited with the origin of the yo-yo?</vt:lpstr>
      <vt:lpstr>In what year did someone first accomplish juggling eight balls for the IJA’s numbers endurance competition?</vt:lpstr>
      <vt:lpstr>What was the first year that the WJF held the cigar box competition?</vt:lpstr>
      <vt:lpstr>What was the first year (according to its website archives) that the Tokyo International Diabolo Competition was held?</vt:lpstr>
      <vt:lpstr>In what year was the first kendama contest held by the Japanese Kendama Association?</vt:lpstr>
      <vt:lpstr>What year was the first World Yo-Yo Competition held?</vt:lpstr>
      <vt:lpstr>Who was the first person to juggle eight balls in the IJA’s numbers endurance competition?</vt:lpstr>
      <vt:lpstr>How many competitors were there in the first World Juggling Federation’s cigar box competition?</vt:lpstr>
      <vt:lpstr>Who holds the TIDC record for Men’s 1 diabolo around the leg?</vt:lpstr>
      <vt:lpstr>Who won the Kendama World Cup in 2015?</vt:lpstr>
      <vt:lpstr>Who won the 2015 World Yo-Yo contest in the 1A Division?</vt:lpstr>
      <vt:lpstr>What is the world record for three ball endurance juggling?</vt:lpstr>
      <vt:lpstr>Who is credited with popularizing cigar box juggling?</vt:lpstr>
      <vt:lpstr>Who was the first person to juggle six diabolos?</vt:lpstr>
      <vt:lpstr>In what century was kendama used as a sort of drinking game in Asia?</vt:lpstr>
      <vt:lpstr>What are yo-yos traditionally made out of?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Juggling Jeopardy!</dc:title>
  <dc:creator>Melanie Bynum</dc:creator>
  <cp:lastModifiedBy>Melanie Bynum</cp:lastModifiedBy>
  <cp:revision>36</cp:revision>
  <dcterms:created xsi:type="dcterms:W3CDTF">2016-05-22T21:18:21Z</dcterms:created>
  <dcterms:modified xsi:type="dcterms:W3CDTF">2016-05-25T01:24:03Z</dcterms:modified>
</cp:coreProperties>
</file>