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171C2-D376-4120-A8A8-2066F2EF60CB}" type="datetimeFigureOut">
              <a:rPr lang="en-US" smtClean="0"/>
              <a:pPr/>
              <a:t>2/24/2015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E883AD9-2076-4CF0-9F1E-58DD9EE56F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171C2-D376-4120-A8A8-2066F2EF60CB}" type="datetimeFigureOut">
              <a:rPr lang="en-US" smtClean="0"/>
              <a:pPr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3AD9-2076-4CF0-9F1E-58DD9EE56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171C2-D376-4120-A8A8-2066F2EF60CB}" type="datetimeFigureOut">
              <a:rPr lang="en-US" smtClean="0"/>
              <a:pPr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3AD9-2076-4CF0-9F1E-58DD9EE56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171C2-D376-4120-A8A8-2066F2EF60CB}" type="datetimeFigureOut">
              <a:rPr lang="en-US" smtClean="0"/>
              <a:pPr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3AD9-2076-4CF0-9F1E-58DD9EE56F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171C2-D376-4120-A8A8-2066F2EF60CB}" type="datetimeFigureOut">
              <a:rPr lang="en-US" smtClean="0"/>
              <a:pPr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E883AD9-2076-4CF0-9F1E-58DD9EE56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171C2-D376-4120-A8A8-2066F2EF60CB}" type="datetimeFigureOut">
              <a:rPr lang="en-US" smtClean="0"/>
              <a:pPr/>
              <a:t>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3AD9-2076-4CF0-9F1E-58DD9EE56F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171C2-D376-4120-A8A8-2066F2EF60CB}" type="datetimeFigureOut">
              <a:rPr lang="en-US" smtClean="0"/>
              <a:pPr/>
              <a:t>2/24/2015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3AD9-2076-4CF0-9F1E-58DD9EE56F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171C2-D376-4120-A8A8-2066F2EF60CB}" type="datetimeFigureOut">
              <a:rPr lang="en-US" smtClean="0"/>
              <a:pPr/>
              <a:t>2/24/2015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3AD9-2076-4CF0-9F1E-58DD9EE56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171C2-D376-4120-A8A8-2066F2EF60CB}" type="datetimeFigureOut">
              <a:rPr lang="en-US" smtClean="0"/>
              <a:pPr/>
              <a:t>2/24/2015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3AD9-2076-4CF0-9F1E-58DD9EE56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171C2-D376-4120-A8A8-2066F2EF60CB}" type="datetimeFigureOut">
              <a:rPr lang="en-US" smtClean="0"/>
              <a:pPr/>
              <a:t>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3AD9-2076-4CF0-9F1E-58DD9EE56F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171C2-D376-4120-A8A8-2066F2EF60CB}" type="datetimeFigureOut">
              <a:rPr lang="en-US" smtClean="0"/>
              <a:pPr/>
              <a:t>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E883AD9-2076-4CF0-9F1E-58DD9EE56F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DB171C2-D376-4120-A8A8-2066F2EF60CB}" type="datetimeFigureOut">
              <a:rPr lang="en-US" smtClean="0"/>
              <a:pPr/>
              <a:t>2/24/2015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E883AD9-2076-4CF0-9F1E-58DD9EE56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Charles’s Gas law: Volume-temperature relationship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 anchor="ctr"/>
          <a:lstStyle/>
          <a:p>
            <a:r>
              <a:rPr lang="en-US" dirty="0" smtClean="0"/>
              <a:t>Charles’s gas law –states that the volume of a fixed mass of gas at a constant pressure varies directly with the </a:t>
            </a:r>
            <a:r>
              <a:rPr lang="en-US" u="sng" dirty="0" smtClean="0"/>
              <a:t>Kelvin </a:t>
            </a:r>
            <a:r>
              <a:rPr lang="en-US" dirty="0" smtClean="0"/>
              <a:t>temperature.</a:t>
            </a:r>
          </a:p>
          <a:p>
            <a:r>
              <a:rPr lang="en-US" dirty="0" smtClean="0"/>
              <a:t>Formula:</a:t>
            </a:r>
          </a:p>
          <a:p>
            <a:r>
              <a:rPr lang="en-US" u="sng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    =    </a:t>
            </a:r>
            <a:r>
              <a:rPr lang="en-US" u="sng" dirty="0" smtClean="0"/>
              <a:t>V</a:t>
            </a:r>
            <a:r>
              <a:rPr lang="en-US" baseline="-25000" dirty="0" smtClean="0"/>
              <a:t>2                  </a:t>
            </a:r>
            <a:r>
              <a:rPr lang="en-US" dirty="0" smtClean="0"/>
              <a:t> Kelvin (K) = </a:t>
            </a:r>
            <a:r>
              <a:rPr lang="en-US" baseline="30000" dirty="0" err="1" smtClean="0"/>
              <a:t>o</a:t>
            </a:r>
            <a:r>
              <a:rPr lang="en-US" dirty="0" err="1" smtClean="0"/>
              <a:t>C</a:t>
            </a:r>
            <a:r>
              <a:rPr lang="en-US" smtClean="0"/>
              <a:t>  + 273</a:t>
            </a:r>
            <a:endParaRPr lang="en-US" baseline="-25000" dirty="0" smtClean="0"/>
          </a:p>
          <a:p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            T</a:t>
            </a:r>
            <a:r>
              <a:rPr lang="en-US" baseline="-25000" dirty="0" smtClean="0"/>
              <a:t>2</a:t>
            </a:r>
          </a:p>
          <a:p>
            <a:pPr>
              <a:buNone/>
            </a:pPr>
            <a:r>
              <a:rPr lang="en-US" dirty="0" smtClean="0"/>
              <a:t>V1 and T1 are the beginning volume and Kelvin temperature</a:t>
            </a:r>
          </a:p>
          <a:p>
            <a:pPr>
              <a:buNone/>
            </a:pPr>
            <a:r>
              <a:rPr lang="en-US" dirty="0" smtClean="0"/>
              <a:t>V2 and T2 are the ending volume and Kelvin temperature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Charles’s Gas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u="sng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   =    </a:t>
            </a:r>
            <a:r>
              <a:rPr lang="en-US" u="sng" dirty="0" smtClean="0"/>
              <a:t>V</a:t>
            </a:r>
            <a:r>
              <a:rPr lang="en-US" baseline="-25000" dirty="0" smtClean="0"/>
              <a:t>2</a:t>
            </a:r>
          </a:p>
          <a:p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          T</a:t>
            </a:r>
            <a:r>
              <a:rPr lang="en-US" baseline="-25000" dirty="0" smtClean="0"/>
              <a:t>2</a:t>
            </a:r>
          </a:p>
          <a:p>
            <a:r>
              <a:rPr lang="en-US" dirty="0" smtClean="0"/>
              <a:t>A sample of Neon gas occupies a volume of 752 </a:t>
            </a:r>
            <a:r>
              <a:rPr lang="en-US" dirty="0" err="1" smtClean="0"/>
              <a:t>mL</a:t>
            </a:r>
            <a:r>
              <a:rPr lang="en-US" dirty="0" smtClean="0"/>
              <a:t> at 25</a:t>
            </a:r>
            <a:r>
              <a:rPr lang="en-US" baseline="30000" dirty="0" smtClean="0"/>
              <a:t>o</a:t>
            </a:r>
            <a:r>
              <a:rPr lang="en-US" dirty="0" smtClean="0"/>
              <a:t>C.  What volume will the gas occupy at 50</a:t>
            </a:r>
            <a:r>
              <a:rPr lang="en-US" baseline="30000" dirty="0" smtClean="0"/>
              <a:t>o</a:t>
            </a:r>
            <a:r>
              <a:rPr lang="en-US" dirty="0" smtClean="0"/>
              <a:t>C?</a:t>
            </a:r>
          </a:p>
          <a:p>
            <a:r>
              <a:rPr lang="en-US" dirty="0" smtClean="0"/>
              <a:t>So in order to answer this question you have to first: convert the 25</a:t>
            </a:r>
            <a:r>
              <a:rPr lang="en-US" baseline="30000" dirty="0" smtClean="0"/>
              <a:t>o</a:t>
            </a:r>
            <a:r>
              <a:rPr lang="en-US" dirty="0" smtClean="0"/>
              <a:t>C and 52</a:t>
            </a:r>
            <a:r>
              <a:rPr lang="en-US" baseline="30000" dirty="0" smtClean="0"/>
              <a:t>o</a:t>
            </a:r>
            <a:r>
              <a:rPr lang="en-US" dirty="0" smtClean="0"/>
              <a:t>C to Kelvin temp.</a:t>
            </a:r>
          </a:p>
          <a:p>
            <a:r>
              <a:rPr lang="en-US" dirty="0" smtClean="0"/>
              <a:t>25</a:t>
            </a:r>
            <a:r>
              <a:rPr lang="en-US" baseline="30000" dirty="0" smtClean="0"/>
              <a:t>o</a:t>
            </a:r>
            <a:r>
              <a:rPr lang="en-US" dirty="0" smtClean="0"/>
              <a:t>C + 273 = 298 K    and 50</a:t>
            </a:r>
            <a:r>
              <a:rPr lang="en-US" baseline="30000" dirty="0" smtClean="0"/>
              <a:t>o</a:t>
            </a:r>
            <a:r>
              <a:rPr lang="en-US" dirty="0" smtClean="0"/>
              <a:t>C + 273 = 323 K</a:t>
            </a:r>
          </a:p>
          <a:p>
            <a:r>
              <a:rPr lang="en-US" dirty="0" smtClean="0"/>
              <a:t>Then you must set up the equation correctly.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Charles’s Gas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V1</a:t>
            </a:r>
            <a:r>
              <a:rPr lang="en-US" dirty="0" smtClean="0"/>
              <a:t>   =   </a:t>
            </a:r>
            <a:r>
              <a:rPr lang="en-US" u="sng" dirty="0" smtClean="0"/>
              <a:t>V2</a:t>
            </a:r>
          </a:p>
          <a:p>
            <a:r>
              <a:rPr lang="en-US" dirty="0" smtClean="0"/>
              <a:t>T1         T2</a:t>
            </a:r>
          </a:p>
          <a:p>
            <a:r>
              <a:rPr lang="en-US" u="sng" dirty="0" smtClean="0"/>
              <a:t>V1 = 752 </a:t>
            </a:r>
            <a:r>
              <a:rPr lang="en-US" u="sng" dirty="0" err="1" smtClean="0"/>
              <a:t>mL</a:t>
            </a:r>
            <a:r>
              <a:rPr lang="en-US" u="sng" dirty="0" smtClean="0"/>
              <a:t>   V2 = ?</a:t>
            </a:r>
          </a:p>
          <a:p>
            <a:r>
              <a:rPr lang="en-US" dirty="0" smtClean="0"/>
              <a:t>T1 = </a:t>
            </a:r>
            <a:r>
              <a:rPr lang="en-US" dirty="0" smtClean="0"/>
              <a:t>298K        </a:t>
            </a:r>
            <a:r>
              <a:rPr lang="en-US" dirty="0" smtClean="0"/>
              <a:t>T2 = 323 K</a:t>
            </a:r>
          </a:p>
          <a:p>
            <a:r>
              <a:rPr lang="en-US" dirty="0" smtClean="0"/>
              <a:t>V2 must be on one side of the equation by itself.  To do this you have to cross multiply.</a:t>
            </a:r>
          </a:p>
          <a:p>
            <a:r>
              <a:rPr lang="en-US" u="sng" dirty="0" smtClean="0"/>
              <a:t>752mL</a:t>
            </a:r>
            <a:r>
              <a:rPr lang="en-US" dirty="0" smtClean="0"/>
              <a:t>   =     </a:t>
            </a:r>
            <a:r>
              <a:rPr lang="en-US" u="sng" dirty="0" smtClean="0"/>
              <a:t>V2</a:t>
            </a:r>
            <a:r>
              <a:rPr lang="en-US" dirty="0" smtClean="0"/>
              <a:t>              </a:t>
            </a:r>
            <a:r>
              <a:rPr lang="en-US" u="sng" dirty="0" smtClean="0"/>
              <a:t>752mL x 323 K</a:t>
            </a:r>
            <a:r>
              <a:rPr lang="en-US" dirty="0" smtClean="0"/>
              <a:t>     =   V2</a:t>
            </a:r>
            <a:endParaRPr lang="en-US" u="sng" dirty="0" smtClean="0"/>
          </a:p>
          <a:p>
            <a:r>
              <a:rPr lang="en-US" dirty="0" smtClean="0"/>
              <a:t>298K         323K                298K</a:t>
            </a:r>
          </a:p>
          <a:p>
            <a:r>
              <a:rPr lang="en-US" dirty="0" smtClean="0"/>
              <a:t>V2 = 815 </a:t>
            </a:r>
            <a:r>
              <a:rPr lang="en-US" dirty="0" err="1" smtClean="0"/>
              <a:t>mL</a:t>
            </a:r>
            <a:r>
              <a:rPr lang="en-US" dirty="0" smtClean="0"/>
              <a:t> Ne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2133600" y="4419600"/>
            <a:ext cx="5334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Charles’s Gas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1. a sample of neon gas has a volume of </a:t>
            </a:r>
            <a:r>
              <a:rPr lang="en-US" smtClean="0"/>
              <a:t>752 </a:t>
            </a:r>
            <a:r>
              <a:rPr lang="en-US" smtClean="0"/>
              <a:t>mL </a:t>
            </a:r>
            <a:r>
              <a:rPr lang="en-US" dirty="0" smtClean="0"/>
              <a:t>at 25</a:t>
            </a:r>
            <a:r>
              <a:rPr lang="en-US" baseline="30000" dirty="0" smtClean="0"/>
              <a:t>o</a:t>
            </a:r>
            <a:r>
              <a:rPr lang="en-US" dirty="0" smtClean="0"/>
              <a:t>C. What will the volume at 100</a:t>
            </a:r>
            <a:r>
              <a:rPr lang="en-US" baseline="30000" dirty="0" smtClean="0"/>
              <a:t>o</a:t>
            </a:r>
            <a:r>
              <a:rPr lang="en-US" dirty="0" smtClean="0"/>
              <a:t>C be if the pressure is constant?</a:t>
            </a:r>
          </a:p>
          <a:p>
            <a:endParaRPr lang="en-US" dirty="0" smtClean="0"/>
          </a:p>
          <a:p>
            <a:r>
              <a:rPr lang="en-US" dirty="0" smtClean="0"/>
              <a:t>2. a sample of nitrogen gas is contained in a piston with a freely moving cylinder.  At 0</a:t>
            </a:r>
            <a:r>
              <a:rPr lang="en-US" baseline="30000" dirty="0" smtClean="0"/>
              <a:t>o</a:t>
            </a:r>
            <a:r>
              <a:rPr lang="en-US" dirty="0" smtClean="0"/>
              <a:t>C, the volume of the gas is 375mL.  To what temperature must the gas be heated to occupy a volume of 500mL?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1686</TotalTime>
  <Words>276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Franklin Gothic Book</vt:lpstr>
      <vt:lpstr>Perpetua</vt:lpstr>
      <vt:lpstr>Wingdings 2</vt:lpstr>
      <vt:lpstr>Equity</vt:lpstr>
      <vt:lpstr>Charles’s Gas law: Volume-temperature relationship</vt:lpstr>
      <vt:lpstr>Charles’s Gas law</vt:lpstr>
      <vt:lpstr>Charles’s Gas law</vt:lpstr>
      <vt:lpstr>Charles’s Gas law</vt:lpstr>
    </vt:vector>
  </TitlesOfParts>
  <Company>Leon County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Charles’s Gas law: Volume-temperature relationship</dc:title>
  <dc:creator>wessnerd</dc:creator>
  <cp:lastModifiedBy>Wessner, Daniel</cp:lastModifiedBy>
  <cp:revision>21</cp:revision>
  <dcterms:created xsi:type="dcterms:W3CDTF">2012-03-09T18:56:08Z</dcterms:created>
  <dcterms:modified xsi:type="dcterms:W3CDTF">2015-02-25T19:22:45Z</dcterms:modified>
</cp:coreProperties>
</file>