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6" d="100"/>
          <a:sy n="76" d="100"/>
        </p:scale>
        <p:origin x="540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5/25/2017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5/25/2017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5/25/2017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Kendama</a:t>
            </a:r>
            <a:r>
              <a:rPr lang="en-US" dirty="0"/>
              <a:t> Final Exam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6B86B"/>
                </a:solidFill>
              </a:rPr>
              <a:t>BY: </a:t>
            </a:r>
            <a:r>
              <a:rPr lang="en-US" dirty="0" err="1">
                <a:solidFill>
                  <a:srgbClr val="96B86B"/>
                </a:solidFill>
              </a:rPr>
              <a:t>arlo</a:t>
            </a:r>
            <a:r>
              <a:rPr lang="en-US" dirty="0">
                <a:solidFill>
                  <a:srgbClr val="96B86B"/>
                </a:solidFill>
              </a:rPr>
              <a:t> harden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dirty="0" err="1"/>
              <a:t>kendama</a:t>
            </a:r>
            <a:r>
              <a:rPr lang="en-US" sz="2000" dirty="0"/>
              <a:t> has eight parts that all work together to make a extremely fun prop.</a:t>
            </a:r>
          </a:p>
          <a:p>
            <a:r>
              <a:rPr lang="en-US" sz="2000" dirty="0"/>
              <a:t> the Ken is the spike and the </a:t>
            </a:r>
            <a:r>
              <a:rPr lang="en-US" sz="2000" dirty="0" err="1"/>
              <a:t>sarado</a:t>
            </a:r>
            <a:r>
              <a:rPr lang="en-US" sz="2000" dirty="0"/>
              <a:t> put together. It functions as the body of the </a:t>
            </a:r>
            <a:r>
              <a:rPr lang="en-US" sz="2000" dirty="0" err="1"/>
              <a:t>Kendama</a:t>
            </a:r>
            <a:r>
              <a:rPr lang="en-US" sz="2000" dirty="0"/>
              <a:t>. The Ken has three cups and the spike. You use the cup to land the tama on as a trick and you can also land the tama on the spike due to the hole in the tama.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828800"/>
            <a:ext cx="4724399" cy="318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34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Kendama</a:t>
            </a:r>
            <a:r>
              <a:rPr lang="en-US" sz="2000" dirty="0"/>
              <a:t> was invented in France in the 1500’s, though, it is not certain.</a:t>
            </a:r>
          </a:p>
          <a:p>
            <a:r>
              <a:rPr lang="en-US" sz="2000" dirty="0"/>
              <a:t>its been believed that the </a:t>
            </a:r>
            <a:r>
              <a:rPr lang="en-US" sz="2000" dirty="0" err="1"/>
              <a:t>Kendama</a:t>
            </a:r>
            <a:r>
              <a:rPr lang="en-US" sz="2000" dirty="0"/>
              <a:t> has brought to japan through the silk road.</a:t>
            </a:r>
          </a:p>
          <a:p>
            <a:r>
              <a:rPr lang="en-US" sz="2000" dirty="0"/>
              <a:t>Primitive </a:t>
            </a:r>
            <a:r>
              <a:rPr lang="en-US" sz="2000" dirty="0" err="1"/>
              <a:t>Kendamas</a:t>
            </a:r>
            <a:r>
              <a:rPr lang="en-US" sz="2000" dirty="0"/>
              <a:t> only had one cup, but it eventually evolved into the three cup and spike </a:t>
            </a:r>
            <a:r>
              <a:rPr lang="en-US" sz="2000" dirty="0" err="1"/>
              <a:t>Kendama</a:t>
            </a:r>
            <a:r>
              <a:rPr lang="en-US" sz="2000" dirty="0"/>
              <a:t> we know today.</a:t>
            </a:r>
          </a:p>
        </p:txBody>
      </p:sp>
      <p:pic>
        <p:nvPicPr>
          <p:cNvPr id="5" name="Content Placeholder 4" descr="Remember this gam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1" y="1828800"/>
            <a:ext cx="4648200" cy="3172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33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Kendama</a:t>
            </a:r>
            <a:r>
              <a:rPr lang="en-US" dirty="0"/>
              <a:t> is a very versatile prop and has many kinds and levels of tricks.</a:t>
            </a:r>
          </a:p>
          <a:p>
            <a:r>
              <a:rPr lang="en-US" dirty="0"/>
              <a:t>The simplest kinds of tricks are done with the cups. The player can change from different cups and do an array of tricks.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828800"/>
            <a:ext cx="4648200" cy="2614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4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 </a:t>
            </a:r>
            <a:r>
              <a:rPr lang="en-US" dirty="0" err="1"/>
              <a:t>pt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second kind of trick are spike tricks, the tricks involve the tama landing on the spike and there is also a wide range of tricks you can do.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65" y="1828800"/>
            <a:ext cx="4648200" cy="2614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79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 </a:t>
            </a:r>
            <a:r>
              <a:rPr lang="en-US" dirty="0" err="1"/>
              <a:t>pt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2" y="1752600"/>
            <a:ext cx="4648199" cy="4343400"/>
          </a:xfrm>
        </p:spPr>
        <p:txBody>
          <a:bodyPr/>
          <a:lstStyle/>
          <a:p>
            <a:r>
              <a:rPr lang="en-US" dirty="0"/>
              <a:t>After you learn spike and how to land the cups, the player can put them together and make long combinations of tricks. </a:t>
            </a:r>
          </a:p>
          <a:p>
            <a:r>
              <a:rPr lang="en-US" dirty="0"/>
              <a:t>These combos can be relatively hard or easy. Any player can do it.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6259" y="1758892"/>
            <a:ext cx="5181600" cy="29146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many </a:t>
            </a:r>
            <a:r>
              <a:rPr lang="en-US" dirty="0" err="1"/>
              <a:t>Kendama</a:t>
            </a:r>
            <a:r>
              <a:rPr lang="en-US" dirty="0"/>
              <a:t> manufactures, most of them are good. Two of the best in my opinion are sweets and </a:t>
            </a:r>
            <a:r>
              <a:rPr lang="en-US" dirty="0" err="1"/>
              <a:t>Kendama</a:t>
            </a:r>
            <a:r>
              <a:rPr lang="en-US" dirty="0"/>
              <a:t> USA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263">
            <a:off x="7008812" y="838200"/>
            <a:ext cx="2438400" cy="2704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069">
            <a:off x="9523412" y="4191000"/>
            <a:ext cx="1473200" cy="2209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754">
            <a:off x="6731120" y="4387056"/>
            <a:ext cx="1388942" cy="2089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lot of </a:t>
            </a:r>
            <a:r>
              <a:rPr lang="en-US" dirty="0" err="1"/>
              <a:t>Kendama</a:t>
            </a:r>
            <a:r>
              <a:rPr lang="en-US" dirty="0"/>
              <a:t> professionals, all having different styles of playing</a:t>
            </a:r>
          </a:p>
          <a:p>
            <a:r>
              <a:rPr lang="en-US" dirty="0"/>
              <a:t>Some of the noticeable players are: Jake Wiens, TJ </a:t>
            </a:r>
            <a:r>
              <a:rPr lang="en-US" dirty="0" err="1"/>
              <a:t>Kolesnik</a:t>
            </a:r>
            <a:r>
              <a:rPr lang="en-US" dirty="0"/>
              <a:t>, and Wyatt Bray.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510">
            <a:off x="7231034" y="669189"/>
            <a:ext cx="1689734" cy="25333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457">
            <a:off x="10082212" y="2345180"/>
            <a:ext cx="16256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649">
            <a:off x="6225660" y="4000500"/>
            <a:ext cx="2917332" cy="19448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7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/>
              <a:t>The </a:t>
            </a:r>
            <a:r>
              <a:rPr lang="en-US" sz="8000" dirty="0"/>
              <a:t>E</a:t>
            </a:r>
            <a:r>
              <a:rPr lang="en-US" sz="8000"/>
              <a:t>nd</a:t>
            </a: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Thankyou!</a:t>
            </a:r>
          </a:p>
        </p:txBody>
      </p:sp>
    </p:spTree>
    <p:extLst>
      <p:ext uri="{BB962C8B-B14F-4D97-AF65-F5344CB8AC3E}">
        <p14:creationId xmlns:p14="http://schemas.microsoft.com/office/powerpoint/2010/main" val="56075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purl.org/dc/elements/1.1/"/>
    <ds:schemaRef ds:uri="http://purl.org/dc/terms/"/>
    <ds:schemaRef ds:uri="4873beb7-5857-4685-be1f-d57550cc96cc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93</TotalTime>
  <Words>319</Words>
  <Application>Microsoft Office PowerPoint</Application>
  <PresentationFormat>Custom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</vt:lpstr>
      <vt:lpstr>Woodgrain 16x9</vt:lpstr>
      <vt:lpstr>Kendama Final Exam</vt:lpstr>
      <vt:lpstr>The Design</vt:lpstr>
      <vt:lpstr>The History </vt:lpstr>
      <vt:lpstr>Tricks</vt:lpstr>
      <vt:lpstr>Tricks pt 2</vt:lpstr>
      <vt:lpstr>Tricks pt 3</vt:lpstr>
      <vt:lpstr>Brands </vt:lpstr>
      <vt:lpstr>Professionals 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Kendama</dc:title>
  <dc:creator>Edmiston, Laing</dc:creator>
  <cp:lastModifiedBy>Alovus, Lao</cp:lastModifiedBy>
  <cp:revision>12</cp:revision>
  <dcterms:created xsi:type="dcterms:W3CDTF">2017-05-19T15:07:14Z</dcterms:created>
  <dcterms:modified xsi:type="dcterms:W3CDTF">2017-05-25T13:17:20Z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