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317" r:id="rId4"/>
    <p:sldId id="262" r:id="rId5"/>
    <p:sldId id="318" r:id="rId6"/>
    <p:sldId id="319" r:id="rId7"/>
    <p:sldId id="320" r:id="rId8"/>
    <p:sldId id="32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Perú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800" dirty="0" err="1"/>
              <a:t>Comidas</a:t>
            </a:r>
            <a:r>
              <a:rPr lang="en-US" sz="1800" dirty="0"/>
              <a:t> y </a:t>
            </a:r>
            <a:r>
              <a:rPr lang="en-US" sz="1800" dirty="0" err="1"/>
              <a:t>bebidas</a:t>
            </a:r>
            <a:r>
              <a:rPr lang="en-US" sz="1800" dirty="0"/>
              <a:t>, </a:t>
            </a:r>
            <a:r>
              <a:rPr lang="en-US" sz="1800" dirty="0" err="1"/>
              <a:t>adevrbios</a:t>
            </a:r>
            <a:r>
              <a:rPr lang="en-US" sz="1800" dirty="0"/>
              <a:t> de </a:t>
            </a:r>
            <a:r>
              <a:rPr lang="en-US" sz="1800" dirty="0" err="1"/>
              <a:t>cantidad</a:t>
            </a:r>
            <a:r>
              <a:rPr lang="en-US" sz="1800" dirty="0"/>
              <a:t>, </a:t>
            </a:r>
            <a:r>
              <a:rPr lang="en-US" sz="1800" dirty="0" err="1"/>
              <a:t>expresar</a:t>
            </a:r>
            <a:r>
              <a:rPr lang="en-US" sz="1800" dirty="0"/>
              <a:t> </a:t>
            </a:r>
            <a:r>
              <a:rPr lang="en-US" sz="1800" dirty="0" err="1"/>
              <a:t>deseo</a:t>
            </a:r>
            <a:r>
              <a:rPr lang="en-US" sz="1800" dirty="0"/>
              <a:t>, </a:t>
            </a:r>
            <a:r>
              <a:rPr lang="en-US" sz="1800" dirty="0" err="1"/>
              <a:t>preferencia</a:t>
            </a:r>
            <a:r>
              <a:rPr lang="en-US" sz="1800" dirty="0"/>
              <a:t>, y </a:t>
            </a:r>
            <a:r>
              <a:rPr lang="en-US" sz="1800" dirty="0" err="1"/>
              <a:t>rechazo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/>
              <a:t>Perú 1</a:t>
            </a:r>
            <a:br>
              <a:rPr lang="en-US" dirty="0"/>
            </a:br>
            <a:r>
              <a:rPr lang="en-US" sz="2000" dirty="0"/>
              <a:t>(</a:t>
            </a:r>
            <a:r>
              <a:rPr lang="en-US" sz="2000" dirty="0" err="1"/>
              <a:t>Comidas</a:t>
            </a:r>
            <a:r>
              <a:rPr lang="en-US" sz="2000" dirty="0"/>
              <a:t> y </a:t>
            </a:r>
            <a:r>
              <a:rPr lang="en-US" sz="2000" dirty="0" err="1"/>
              <a:t>bebidas</a:t>
            </a:r>
            <a:r>
              <a:rPr lang="en-US" sz="2000" dirty="0"/>
              <a:t>, </a:t>
            </a:r>
            <a:r>
              <a:rPr lang="en-US" sz="2000" dirty="0" err="1"/>
              <a:t>adverbios</a:t>
            </a:r>
            <a:r>
              <a:rPr lang="en-US" sz="2000" dirty="0"/>
              <a:t> de </a:t>
            </a:r>
            <a:r>
              <a:rPr lang="en-US" sz="2000" dirty="0" err="1"/>
              <a:t>cantidad</a:t>
            </a:r>
            <a:r>
              <a:rPr lang="en-US" sz="2000" dirty="0"/>
              <a:t>, </a:t>
            </a:r>
            <a:r>
              <a:rPr lang="en-US" sz="2000" dirty="0" err="1"/>
              <a:t>expresar</a:t>
            </a:r>
            <a:r>
              <a:rPr lang="en-US" sz="2000" dirty="0"/>
              <a:t> </a:t>
            </a:r>
            <a:r>
              <a:rPr lang="en-US" sz="2000" dirty="0" err="1"/>
              <a:t>deseo</a:t>
            </a:r>
            <a:r>
              <a:rPr lang="en-US" sz="2000" dirty="0"/>
              <a:t>, </a:t>
            </a:r>
            <a:r>
              <a:rPr lang="en-US" sz="2000" dirty="0" err="1"/>
              <a:t>preferencia</a:t>
            </a:r>
            <a:r>
              <a:rPr lang="en-US" sz="2000" dirty="0"/>
              <a:t>, y </a:t>
            </a:r>
            <a:r>
              <a:rPr lang="en-US" sz="2000" dirty="0" err="1"/>
              <a:t>rechazo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LAS COMIDAS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desayuno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breakfast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almuerzo /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lonche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lunch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dinner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LOS ALIMENTOS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arroz – rice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carne – meat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ensalada – salad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chocolate – chocolate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Los frijoles - beans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5808" y="1746001"/>
            <a:ext cx="5718524" cy="4200245"/>
          </a:xfrm>
        </p:spPr>
        <p:txBody>
          <a:bodyPr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huevo - egg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maíz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corn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mantequilla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butter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pan – bread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papa –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potatoe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pescado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fish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pollo – chicken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salsa – sauce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sopa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soup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verduras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- vegetables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/>
              <a:t>Perú 1</a:t>
            </a:r>
            <a:br>
              <a:rPr lang="en-US" dirty="0"/>
            </a:br>
            <a:r>
              <a:rPr lang="en-US" sz="2000" dirty="0"/>
              <a:t>(</a:t>
            </a:r>
            <a:r>
              <a:rPr lang="en-US" sz="2000" dirty="0" err="1"/>
              <a:t>Comidas</a:t>
            </a:r>
            <a:r>
              <a:rPr lang="en-US" sz="2000" dirty="0"/>
              <a:t> y </a:t>
            </a:r>
            <a:r>
              <a:rPr lang="en-US" sz="2000" dirty="0" err="1"/>
              <a:t>bebidas</a:t>
            </a:r>
            <a:r>
              <a:rPr lang="en-US" sz="2000" dirty="0"/>
              <a:t>, </a:t>
            </a:r>
            <a:r>
              <a:rPr lang="en-US" sz="2000" dirty="0" err="1"/>
              <a:t>adverbios</a:t>
            </a:r>
            <a:r>
              <a:rPr lang="en-US" sz="2000" dirty="0"/>
              <a:t> de </a:t>
            </a:r>
            <a:r>
              <a:rPr lang="en-US" sz="2000" dirty="0" err="1"/>
              <a:t>cantidad</a:t>
            </a:r>
            <a:r>
              <a:rPr lang="en-US" sz="2000" dirty="0"/>
              <a:t>, </a:t>
            </a:r>
            <a:r>
              <a:rPr lang="en-US" sz="2000" dirty="0" err="1"/>
              <a:t>expresar</a:t>
            </a:r>
            <a:r>
              <a:rPr lang="en-US" sz="2000" dirty="0"/>
              <a:t> </a:t>
            </a:r>
            <a:r>
              <a:rPr lang="en-US" sz="2000" dirty="0" err="1"/>
              <a:t>deseo</a:t>
            </a:r>
            <a:r>
              <a:rPr lang="en-US" sz="2000" dirty="0"/>
              <a:t>, </a:t>
            </a:r>
            <a:r>
              <a:rPr lang="en-US" sz="2000" dirty="0" err="1"/>
              <a:t>preferencia</a:t>
            </a:r>
            <a:r>
              <a:rPr lang="en-US" sz="2000" dirty="0"/>
              <a:t>, y </a:t>
            </a:r>
            <a:r>
              <a:rPr lang="en-US" sz="2000" dirty="0" err="1"/>
              <a:t>rechazo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Desayunar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have breakfast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Almorzar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lonchar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have lunch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Cenar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have dinner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LAS FRUTAS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banano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banana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manzana – apple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maracuyá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passion fruit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naranja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- orange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5808" y="1746001"/>
            <a:ext cx="5718524" cy="4200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LOS POSTRES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helado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ice cream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torta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queque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cake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LAS BEBIDAS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agua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water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café – coffee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jugo – juice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leche – milk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refresco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/la soda/la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gaseosa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- soda</a:t>
            </a:r>
          </a:p>
        </p:txBody>
      </p:sp>
    </p:spTree>
    <p:extLst>
      <p:ext uri="{BB962C8B-B14F-4D97-AF65-F5344CB8AC3E}">
        <p14:creationId xmlns:p14="http://schemas.microsoft.com/office/powerpoint/2010/main" val="412512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1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Comidas</a:t>
            </a:r>
            <a:r>
              <a:rPr lang="en-US" sz="2200" dirty="0"/>
              <a:t> y </a:t>
            </a:r>
            <a:r>
              <a:rPr lang="en-US" sz="2200" dirty="0" err="1"/>
              <a:t>bebidas</a:t>
            </a:r>
            <a:r>
              <a:rPr lang="en-US" sz="2200" dirty="0"/>
              <a:t>, </a:t>
            </a:r>
            <a:r>
              <a:rPr lang="en-US" sz="2200" dirty="0" err="1"/>
              <a:t>adverbios</a:t>
            </a:r>
            <a:r>
              <a:rPr lang="en-US" sz="2200" dirty="0"/>
              <a:t> de </a:t>
            </a:r>
            <a:r>
              <a:rPr lang="en-US" sz="2200" dirty="0" err="1"/>
              <a:t>cantidad</a:t>
            </a:r>
            <a:r>
              <a:rPr lang="en-US" sz="2200" dirty="0"/>
              <a:t>, </a:t>
            </a:r>
            <a:r>
              <a:rPr lang="en-US" sz="2200" dirty="0" err="1"/>
              <a:t>expresar</a:t>
            </a:r>
            <a:r>
              <a:rPr lang="en-US" sz="2200" dirty="0"/>
              <a:t> </a:t>
            </a:r>
            <a:r>
              <a:rPr lang="en-US" sz="2200" dirty="0" err="1"/>
              <a:t>deseo</a:t>
            </a:r>
            <a:r>
              <a:rPr lang="en-US" sz="2200" dirty="0"/>
              <a:t>, </a:t>
            </a:r>
            <a:r>
              <a:rPr lang="en-US" sz="2200" dirty="0" err="1"/>
              <a:t>preferencia</a:t>
            </a:r>
            <a:r>
              <a:rPr lang="en-US" sz="2200" dirty="0"/>
              <a:t>, y </a:t>
            </a:r>
            <a:r>
              <a:rPr lang="en-US" sz="2200" dirty="0" err="1"/>
              <a:t>rechazo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Adverbs of quantity.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Some verbs can be modified by a word that expresses quantity. These words are called adverbs of quantity. Here are the most commonly used adverbs of quantity: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Nada – not at all</a:t>
            </a:r>
          </a:p>
          <a:p>
            <a:pPr lvl="2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Poco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– a little, not much</a:t>
            </a:r>
          </a:p>
          <a:p>
            <a:pPr lvl="2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Bastante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– quite, enough</a:t>
            </a:r>
          </a:p>
          <a:p>
            <a:pPr lvl="2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– a lot , much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Here are some examples of adverbs of quantity.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-¿A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naranjas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?					Do you like oranges?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Sí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naranjas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		Yes, I like oranges a lot. 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-¿Tú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limpias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?						Do you clean the bathroom?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-No,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limpio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nada el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			No, I don’t clean the bathroom at all.	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1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Comidas</a:t>
            </a:r>
            <a:r>
              <a:rPr lang="en-US" sz="2200" dirty="0"/>
              <a:t> y </a:t>
            </a:r>
            <a:r>
              <a:rPr lang="en-US" sz="2200" dirty="0" err="1"/>
              <a:t>bebidas</a:t>
            </a:r>
            <a:r>
              <a:rPr lang="en-US" sz="2200" dirty="0"/>
              <a:t>, </a:t>
            </a:r>
            <a:r>
              <a:rPr lang="en-US" sz="2200" dirty="0" err="1"/>
              <a:t>adverbios</a:t>
            </a:r>
            <a:r>
              <a:rPr lang="en-US" sz="2200" dirty="0"/>
              <a:t> de </a:t>
            </a:r>
            <a:r>
              <a:rPr lang="en-US" sz="2200" dirty="0" err="1"/>
              <a:t>cantidad</a:t>
            </a:r>
            <a:r>
              <a:rPr lang="en-US" sz="2200" dirty="0"/>
              <a:t>, </a:t>
            </a:r>
            <a:r>
              <a:rPr lang="en-US" sz="2200" dirty="0" err="1"/>
              <a:t>expresar</a:t>
            </a:r>
            <a:r>
              <a:rPr lang="en-US" sz="2200" dirty="0"/>
              <a:t> </a:t>
            </a:r>
            <a:r>
              <a:rPr lang="en-US" sz="2200" dirty="0" err="1"/>
              <a:t>deseo</a:t>
            </a:r>
            <a:r>
              <a:rPr lang="en-US" sz="2200" dirty="0"/>
              <a:t>, </a:t>
            </a:r>
            <a:r>
              <a:rPr lang="en-US" sz="2200" dirty="0" err="1"/>
              <a:t>preferencia</a:t>
            </a:r>
            <a:r>
              <a:rPr lang="en-US" sz="2200" dirty="0"/>
              <a:t>, y </a:t>
            </a:r>
            <a:r>
              <a:rPr lang="en-US" sz="2200" dirty="0" err="1"/>
              <a:t>rechazo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Using adverbs of quantity.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Adverbs of quantity do not change according to gender and number, and they are usually placed after the verb. For example: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maíz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			I like corn a lot.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corre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bastante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		Ana runs enough in the morning.</a:t>
            </a:r>
          </a:p>
          <a:p>
            <a:pPr lvl="2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bebo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poco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la soda.					I drink a little soda.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word nada accompanies the verb in the negative form. Remember, to negate a verb add no in front of it. 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no me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nada la carne.	 			I don’t like meat at all.</a:t>
            </a:r>
          </a:p>
          <a:p>
            <a:pPr lvl="2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sacuden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nada los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muebles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		You all don’t dust the furniture at all. 	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1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1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Comidas</a:t>
            </a:r>
            <a:r>
              <a:rPr lang="en-US" sz="2200" dirty="0"/>
              <a:t> y </a:t>
            </a:r>
            <a:r>
              <a:rPr lang="en-US" sz="2200" dirty="0" err="1"/>
              <a:t>bebidas</a:t>
            </a:r>
            <a:r>
              <a:rPr lang="en-US" sz="2200" dirty="0"/>
              <a:t>, </a:t>
            </a:r>
            <a:r>
              <a:rPr lang="en-US" sz="2200" dirty="0" err="1"/>
              <a:t>adverbios</a:t>
            </a:r>
            <a:r>
              <a:rPr lang="en-US" sz="2200" dirty="0"/>
              <a:t> de </a:t>
            </a:r>
            <a:r>
              <a:rPr lang="en-US" sz="2200" dirty="0" err="1"/>
              <a:t>cantidad</a:t>
            </a:r>
            <a:r>
              <a:rPr lang="en-US" sz="2200" dirty="0"/>
              <a:t>, </a:t>
            </a:r>
            <a:r>
              <a:rPr lang="en-US" sz="2200" dirty="0" err="1"/>
              <a:t>expresar</a:t>
            </a:r>
            <a:r>
              <a:rPr lang="en-US" sz="2200" dirty="0"/>
              <a:t> </a:t>
            </a:r>
            <a:r>
              <a:rPr lang="en-US" sz="2200" dirty="0" err="1"/>
              <a:t>deseo</a:t>
            </a:r>
            <a:r>
              <a:rPr lang="en-US" sz="2200" dirty="0"/>
              <a:t>, </a:t>
            </a:r>
            <a:r>
              <a:rPr lang="en-US" sz="2200" dirty="0" err="1"/>
              <a:t>preferencia</a:t>
            </a:r>
            <a:r>
              <a:rPr lang="en-US" sz="2200" dirty="0"/>
              <a:t>, y </a:t>
            </a:r>
            <a:r>
              <a:rPr lang="en-US" sz="2200" dirty="0" err="1"/>
              <a:t>rechazo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Answer these questions using adverbs of quantity.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la carne?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el pollo con papas? 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las manzanas? 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el jugo de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naranja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verduras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? 	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1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1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Comidas</a:t>
            </a:r>
            <a:r>
              <a:rPr lang="en-US" sz="2200" dirty="0"/>
              <a:t> y </a:t>
            </a:r>
            <a:r>
              <a:rPr lang="en-US" sz="2200" dirty="0" err="1"/>
              <a:t>bebidas</a:t>
            </a:r>
            <a:r>
              <a:rPr lang="en-US" sz="2200" dirty="0"/>
              <a:t>, </a:t>
            </a:r>
            <a:r>
              <a:rPr lang="en-US" sz="2200" dirty="0" err="1"/>
              <a:t>adverbios</a:t>
            </a:r>
            <a:r>
              <a:rPr lang="en-US" sz="2200" dirty="0"/>
              <a:t> de </a:t>
            </a:r>
            <a:r>
              <a:rPr lang="en-US" sz="2200" dirty="0" err="1"/>
              <a:t>cantidad</a:t>
            </a:r>
            <a:r>
              <a:rPr lang="en-US" sz="2200" dirty="0"/>
              <a:t>, </a:t>
            </a:r>
            <a:r>
              <a:rPr lang="en-US" sz="2200" dirty="0" err="1"/>
              <a:t>expresar</a:t>
            </a:r>
            <a:r>
              <a:rPr lang="en-US" sz="2200" dirty="0"/>
              <a:t> </a:t>
            </a:r>
            <a:r>
              <a:rPr lang="en-US" sz="2200" dirty="0" err="1"/>
              <a:t>deseo</a:t>
            </a:r>
            <a:r>
              <a:rPr lang="en-US" sz="2200" dirty="0"/>
              <a:t>, </a:t>
            </a:r>
            <a:r>
              <a:rPr lang="en-US" sz="2200" dirty="0" err="1"/>
              <a:t>preferencia</a:t>
            </a:r>
            <a:r>
              <a:rPr lang="en-US" sz="2200" dirty="0"/>
              <a:t>, y </a:t>
            </a:r>
            <a:r>
              <a:rPr lang="en-US" sz="2200" dirty="0" err="1"/>
              <a:t>rechazo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Expressing wants and preferences.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Spanish, 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querer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want) is used to express desire, and 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preferir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prefer) is used to express preference: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una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naranja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			She wants an orange.</a:t>
            </a:r>
          </a:p>
          <a:p>
            <a:pPr lvl="2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quieren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cenar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				They want to have dinner.</a:t>
            </a:r>
          </a:p>
          <a:p>
            <a:pPr lvl="2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prefiero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una manzana.				I prefer an apple.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Johnny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prefiere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preparer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pescado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		Johnny prefers to cook fish</a:t>
            </a:r>
          </a:p>
          <a:p>
            <a:pPr lvl="3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Note: both verbs can be followed either by a noun (una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naranja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 or by a verb in the infinitive form 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preparar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2E9BFA-4905-44A3-8D23-891EA33E7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88617"/>
              </p:ext>
            </p:extLst>
          </p:nvPr>
        </p:nvGraphicFramePr>
        <p:xfrm>
          <a:off x="646112" y="4573265"/>
          <a:ext cx="5468441" cy="1785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565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040616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279368">
                <a:tc gridSpan="6">
                  <a:txBody>
                    <a:bodyPr/>
                    <a:lstStyle/>
                    <a:p>
                      <a:r>
                        <a:rPr lang="en-US" sz="1000" dirty="0"/>
                        <a:t>VERB QUERER (TO WANT) 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279368">
                <a:tc gridSpan="3">
                  <a:txBody>
                    <a:bodyPr/>
                    <a:lstStyle/>
                    <a:p>
                      <a:r>
                        <a:rPr lang="en-US" sz="10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90350">
                <a:tc>
                  <a:txBody>
                    <a:bodyPr/>
                    <a:lstStyle/>
                    <a:p>
                      <a:r>
                        <a:rPr lang="en-US" sz="1000" dirty="0" err="1"/>
                        <a:t>Yo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err="1"/>
                        <a:t>qu</a:t>
                      </a:r>
                      <a:r>
                        <a:rPr lang="en-US" sz="1000" b="1" dirty="0" err="1"/>
                        <a:t>ie</a:t>
                      </a:r>
                      <a:r>
                        <a:rPr lang="en-US" sz="1000" b="0" dirty="0" err="1"/>
                        <a:t>r</a:t>
                      </a:r>
                      <a:r>
                        <a:rPr lang="en-US" sz="1000" b="1" dirty="0" err="1"/>
                        <a:t>o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Nosotros</a:t>
                      </a:r>
                      <a:endParaRPr lang="en-US" sz="1000" dirty="0"/>
                    </a:p>
                    <a:p>
                      <a:r>
                        <a:rPr lang="en-US" sz="1000" dirty="0" err="1"/>
                        <a:t>Nosotras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err="1"/>
                        <a:t>quer</a:t>
                      </a:r>
                      <a:r>
                        <a:rPr lang="en-US" sz="1000" b="1" dirty="0" err="1"/>
                        <a:t>emos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 want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279368">
                <a:tc>
                  <a:txBody>
                    <a:bodyPr/>
                    <a:lstStyle/>
                    <a:p>
                      <a:r>
                        <a:rPr lang="en-US" sz="10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err="1"/>
                        <a:t>qu</a:t>
                      </a:r>
                      <a:r>
                        <a:rPr lang="en-US" sz="1000" b="1" dirty="0" err="1"/>
                        <a:t>ie</a:t>
                      </a:r>
                      <a:r>
                        <a:rPr lang="en-US" sz="1000" b="0" dirty="0" err="1"/>
                        <a:t>r</a:t>
                      </a:r>
                      <a:r>
                        <a:rPr lang="en-US" sz="1000" b="1" dirty="0" err="1"/>
                        <a:t>es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You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551083">
                <a:tc>
                  <a:txBody>
                    <a:bodyPr/>
                    <a:lstStyle/>
                    <a:p>
                      <a:r>
                        <a:rPr lang="en-US" sz="1000" dirty="0" err="1"/>
                        <a:t>Usted</a:t>
                      </a:r>
                      <a:endParaRPr lang="en-US" sz="1000" dirty="0"/>
                    </a:p>
                    <a:p>
                      <a:r>
                        <a:rPr lang="en-US" sz="1000" dirty="0" err="1"/>
                        <a:t>Él</a:t>
                      </a:r>
                      <a:endParaRPr lang="en-US" sz="1000" dirty="0"/>
                    </a:p>
                    <a:p>
                      <a:r>
                        <a:rPr lang="en-US" sz="10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b="0" dirty="0" err="1"/>
                        <a:t>qu</a:t>
                      </a:r>
                      <a:r>
                        <a:rPr lang="en-US" sz="1000" b="1" dirty="0" err="1"/>
                        <a:t>ie</a:t>
                      </a:r>
                      <a:r>
                        <a:rPr lang="en-US" sz="1000" b="0" dirty="0" err="1"/>
                        <a:t>r</a:t>
                      </a:r>
                      <a:r>
                        <a:rPr lang="en-US" sz="1000" b="1" dirty="0" err="1"/>
                        <a:t>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You want</a:t>
                      </a:r>
                    </a:p>
                    <a:p>
                      <a:r>
                        <a:rPr lang="en-US" sz="1000" dirty="0"/>
                        <a:t>He wants </a:t>
                      </a:r>
                    </a:p>
                    <a:p>
                      <a:r>
                        <a:rPr lang="en-US" sz="1000" dirty="0"/>
                        <a:t>She wants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Ustedes</a:t>
                      </a:r>
                      <a:endParaRPr lang="en-US" sz="1000" dirty="0"/>
                    </a:p>
                    <a:p>
                      <a:r>
                        <a:rPr lang="en-US" sz="1000" dirty="0" err="1"/>
                        <a:t>Ellos</a:t>
                      </a:r>
                      <a:endParaRPr lang="en-US" sz="1000" dirty="0"/>
                    </a:p>
                    <a:p>
                      <a:r>
                        <a:rPr lang="en-US" sz="1000" dirty="0" err="1"/>
                        <a:t>Ellas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b="0" dirty="0" err="1"/>
                        <a:t>qu</a:t>
                      </a:r>
                      <a:r>
                        <a:rPr lang="en-US" sz="1000" b="1" dirty="0" err="1"/>
                        <a:t>ie</a:t>
                      </a:r>
                      <a:r>
                        <a:rPr lang="en-US" sz="1000" b="0" dirty="0" err="1"/>
                        <a:t>r</a:t>
                      </a:r>
                      <a:r>
                        <a:rPr lang="en-US" sz="1000" b="1" dirty="0" err="1"/>
                        <a:t>en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You all want </a:t>
                      </a:r>
                    </a:p>
                    <a:p>
                      <a:r>
                        <a:rPr lang="en-US" sz="1000" dirty="0"/>
                        <a:t>They want</a:t>
                      </a:r>
                    </a:p>
                    <a:p>
                      <a:r>
                        <a:rPr lang="en-US" sz="1000" dirty="0"/>
                        <a:t>They want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19DBAA-FEF8-4923-89CE-78CFD43B3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40981"/>
              </p:ext>
            </p:extLst>
          </p:nvPr>
        </p:nvGraphicFramePr>
        <p:xfrm>
          <a:off x="6232498" y="4557359"/>
          <a:ext cx="5551335" cy="1785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565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123510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279368">
                <a:tc gridSpan="6">
                  <a:txBody>
                    <a:bodyPr/>
                    <a:lstStyle/>
                    <a:p>
                      <a:r>
                        <a:rPr lang="en-US" sz="1000" dirty="0"/>
                        <a:t>VERB PREFERIR (TO PREFER) 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279368">
                <a:tc gridSpan="3">
                  <a:txBody>
                    <a:bodyPr/>
                    <a:lstStyle/>
                    <a:p>
                      <a:r>
                        <a:rPr lang="en-US" sz="10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90350">
                <a:tc>
                  <a:txBody>
                    <a:bodyPr/>
                    <a:lstStyle/>
                    <a:p>
                      <a:r>
                        <a:rPr lang="en-US" sz="1000" dirty="0" err="1"/>
                        <a:t>Yo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err="1"/>
                        <a:t>pref</a:t>
                      </a:r>
                      <a:r>
                        <a:rPr lang="en-US" sz="1000" b="1" dirty="0" err="1"/>
                        <a:t>ie</a:t>
                      </a:r>
                      <a:r>
                        <a:rPr lang="en-US" sz="1000" b="0" dirty="0" err="1"/>
                        <a:t>r</a:t>
                      </a:r>
                      <a:r>
                        <a:rPr lang="en-US" sz="1000" b="1" dirty="0" err="1"/>
                        <a:t>o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 prefer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Nosotros</a:t>
                      </a:r>
                      <a:endParaRPr lang="en-US" sz="1000" dirty="0"/>
                    </a:p>
                    <a:p>
                      <a:r>
                        <a:rPr lang="en-US" sz="1000" dirty="0" err="1"/>
                        <a:t>Nosotras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err="1"/>
                        <a:t>prefer</a:t>
                      </a:r>
                      <a:r>
                        <a:rPr lang="en-US" sz="1000" b="1" dirty="0" err="1"/>
                        <a:t>imos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 prefer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279368">
                <a:tc>
                  <a:txBody>
                    <a:bodyPr/>
                    <a:lstStyle/>
                    <a:p>
                      <a:r>
                        <a:rPr lang="en-US" sz="10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err="1"/>
                        <a:t>pref</a:t>
                      </a:r>
                      <a:r>
                        <a:rPr lang="en-US" sz="1000" b="1" dirty="0" err="1"/>
                        <a:t>ie</a:t>
                      </a:r>
                      <a:r>
                        <a:rPr lang="en-US" sz="1000" b="0" dirty="0" err="1"/>
                        <a:t>r</a:t>
                      </a:r>
                      <a:r>
                        <a:rPr lang="en-US" sz="1000" b="1" dirty="0" err="1"/>
                        <a:t>es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You prefer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551083">
                <a:tc>
                  <a:txBody>
                    <a:bodyPr/>
                    <a:lstStyle/>
                    <a:p>
                      <a:r>
                        <a:rPr lang="en-US" sz="1000" dirty="0" err="1"/>
                        <a:t>Usted</a:t>
                      </a:r>
                      <a:endParaRPr lang="en-US" sz="1000" dirty="0"/>
                    </a:p>
                    <a:p>
                      <a:r>
                        <a:rPr lang="en-US" sz="1000" dirty="0" err="1"/>
                        <a:t>Él</a:t>
                      </a:r>
                      <a:endParaRPr lang="en-US" sz="1000" dirty="0"/>
                    </a:p>
                    <a:p>
                      <a:r>
                        <a:rPr lang="en-US" sz="10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b="0" dirty="0" err="1"/>
                        <a:t>pref</a:t>
                      </a:r>
                      <a:r>
                        <a:rPr lang="en-US" sz="1000" b="1" dirty="0" err="1"/>
                        <a:t>ie</a:t>
                      </a:r>
                      <a:r>
                        <a:rPr lang="en-US" sz="1000" b="0" dirty="0" err="1"/>
                        <a:t>r</a:t>
                      </a:r>
                      <a:r>
                        <a:rPr lang="en-US" sz="1000" b="1" dirty="0" err="1"/>
                        <a:t>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You prefer</a:t>
                      </a:r>
                    </a:p>
                    <a:p>
                      <a:r>
                        <a:rPr lang="en-US" sz="1000" dirty="0"/>
                        <a:t>He prefers </a:t>
                      </a:r>
                    </a:p>
                    <a:p>
                      <a:r>
                        <a:rPr lang="en-US" sz="1000" dirty="0"/>
                        <a:t>She prefers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Ustedes</a:t>
                      </a:r>
                      <a:endParaRPr lang="en-US" sz="1000" dirty="0"/>
                    </a:p>
                    <a:p>
                      <a:r>
                        <a:rPr lang="en-US" sz="1000" dirty="0" err="1"/>
                        <a:t>Ellos</a:t>
                      </a:r>
                      <a:endParaRPr lang="en-US" sz="1000" dirty="0"/>
                    </a:p>
                    <a:p>
                      <a:r>
                        <a:rPr lang="en-US" sz="1000" dirty="0" err="1"/>
                        <a:t>Ellas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b="0" dirty="0" err="1"/>
                        <a:t>pref</a:t>
                      </a:r>
                      <a:r>
                        <a:rPr lang="en-US" sz="1000" b="1" dirty="0" err="1"/>
                        <a:t>ie</a:t>
                      </a:r>
                      <a:r>
                        <a:rPr lang="en-US" sz="1000" b="0" dirty="0" err="1"/>
                        <a:t>r</a:t>
                      </a:r>
                      <a:r>
                        <a:rPr lang="en-US" sz="1000" b="1" dirty="0" err="1"/>
                        <a:t>en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You all prefer </a:t>
                      </a:r>
                    </a:p>
                    <a:p>
                      <a:r>
                        <a:rPr lang="en-US" sz="1000" dirty="0"/>
                        <a:t>They prefer</a:t>
                      </a:r>
                    </a:p>
                    <a:p>
                      <a:r>
                        <a:rPr lang="en-US" sz="1000" dirty="0"/>
                        <a:t>They prefer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04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1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Comidas</a:t>
            </a:r>
            <a:r>
              <a:rPr lang="en-US" sz="2200" dirty="0"/>
              <a:t> y </a:t>
            </a:r>
            <a:r>
              <a:rPr lang="en-US" sz="2200" dirty="0" err="1"/>
              <a:t>bebidas</a:t>
            </a:r>
            <a:r>
              <a:rPr lang="en-US" sz="2200" dirty="0"/>
              <a:t>, </a:t>
            </a:r>
            <a:r>
              <a:rPr lang="en-US" sz="2200" dirty="0" err="1"/>
              <a:t>adverbios</a:t>
            </a:r>
            <a:r>
              <a:rPr lang="en-US" sz="2200" dirty="0"/>
              <a:t> de </a:t>
            </a:r>
            <a:r>
              <a:rPr lang="en-US" sz="2200" dirty="0" err="1"/>
              <a:t>cantidad</a:t>
            </a:r>
            <a:r>
              <a:rPr lang="en-US" sz="2200" dirty="0"/>
              <a:t>, </a:t>
            </a:r>
            <a:r>
              <a:rPr lang="en-US" sz="2200" dirty="0" err="1"/>
              <a:t>expresar</a:t>
            </a:r>
            <a:r>
              <a:rPr lang="en-US" sz="2200" dirty="0"/>
              <a:t> </a:t>
            </a:r>
            <a:r>
              <a:rPr lang="en-US" sz="2200" dirty="0" err="1"/>
              <a:t>deseo</a:t>
            </a:r>
            <a:r>
              <a:rPr lang="en-US" sz="2200" dirty="0"/>
              <a:t>, </a:t>
            </a:r>
            <a:r>
              <a:rPr lang="en-US" sz="2200" dirty="0" err="1"/>
              <a:t>preferencia</a:t>
            </a:r>
            <a:r>
              <a:rPr lang="en-US" sz="2200" dirty="0"/>
              <a:t>, y </a:t>
            </a:r>
            <a:r>
              <a:rPr lang="en-US" sz="2200" dirty="0" err="1"/>
              <a:t>rechazo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Expressing rejection.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say that you do not like something, you can use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the negative form: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no me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el café.				I do not like coffee.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no les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cenar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diez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	They do not like to have dinner at ten in the evening.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do you express the following statements in Spanish.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Johnny does not like milk.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prefer butter with our bread.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She wants soup for dinner.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Johnny wants eggs and orange juice.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Bob and I do not like water.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90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1440</TotalTime>
  <Words>514</Words>
  <Application>Microsoft Office PowerPoint</Application>
  <PresentationFormat>Widescreen</PresentationFormat>
  <Paragraphs>152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Perú 1</vt:lpstr>
      <vt:lpstr>Perú 1 (Comidas y bebidas, adverbios de cantidad, expresar deseo, preferencia, y rechazo)</vt:lpstr>
      <vt:lpstr>Perú 1 (Comidas y bebidas, adverbios de cantidad, expresar deseo, preferencia, y rechazo)</vt:lpstr>
      <vt:lpstr>Perú 1 (Comidas y bebidas, adverbios de cantidad, expresar deseo, preferencia, y rechazo)</vt:lpstr>
      <vt:lpstr>Perú 1 (Comidas y bebidas, adverbios de cantidad, expresar deseo, preferencia, y rechazo)</vt:lpstr>
      <vt:lpstr>Perú 1 (Comidas y bebidas, adverbios de cantidad, expresar deseo, preferencia, y rechazo)</vt:lpstr>
      <vt:lpstr>Perú 1 (Comidas y bebidas, adverbios de cantidad, expresar deseo, preferencia, y rechazo)</vt:lpstr>
      <vt:lpstr>Perú 1 (Comidas y bebidas, adverbios de cantidad, expresar deseo, preferencia, y rechazo)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125</cp:revision>
  <dcterms:created xsi:type="dcterms:W3CDTF">2019-07-27T12:02:36Z</dcterms:created>
  <dcterms:modified xsi:type="dcterms:W3CDTF">2019-08-03T20:39:59Z</dcterms:modified>
</cp:coreProperties>
</file>