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4" r:id="rId3"/>
    <p:sldId id="261" r:id="rId4"/>
    <p:sldId id="333" r:id="rId5"/>
    <p:sldId id="331" r:id="rId6"/>
    <p:sldId id="335" r:id="rId7"/>
    <p:sldId id="33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España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3" y="4777380"/>
            <a:ext cx="10779955" cy="86142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The body and senses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 err="1" smtClean="0"/>
              <a:t>España</a:t>
            </a:r>
            <a:r>
              <a:rPr lang="en-US" dirty="0" smtClean="0"/>
              <a:t> 1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(The body and senses)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861798"/>
            <a:ext cx="5380294" cy="4195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ask how someone feels: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estás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– how are you?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pasa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What’s wrong?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sientes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/mal?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you feel good/bad?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say how you feel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siento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/mal. – I feel good/bad.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Estoy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enfermo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/a – I am sick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A93BBC-88E9-40AC-92A2-03294746A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300" y="1751937"/>
            <a:ext cx="4792790" cy="4200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wish someone to feel better: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mejores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get well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Cuídate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take care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say where something hurts: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cabeza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My head hurts.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duelen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pies 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feet hurt.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2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 err="1" smtClean="0"/>
              <a:t>España</a:t>
            </a:r>
            <a:r>
              <a:rPr lang="en-US" dirty="0" smtClean="0"/>
              <a:t> 1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(The body and senses)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861798"/>
            <a:ext cx="5591686" cy="4195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PARTES DEL CUERPO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brazo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arm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cuerpo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body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cabeza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head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cuello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neck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dedo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finger, toe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dientes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teeth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espalda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back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A93BBC-88E9-40AC-92A2-03294746A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1825508"/>
            <a:ext cx="4396341" cy="4200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PARTES DEL CUERPO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estómago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stomach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garganta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throat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hand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muelas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teeth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oídos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ears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pie – foot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pierna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leg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 err="1" smtClean="0"/>
              <a:t>España</a:t>
            </a:r>
            <a:r>
              <a:rPr lang="en-US" dirty="0" smtClean="0"/>
              <a:t> 1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(The body and </a:t>
            </a:r>
            <a:r>
              <a:rPr lang="en-US" sz="2000" dirty="0" smtClean="0"/>
              <a:t>senses)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861798"/>
            <a:ext cx="5591686" cy="4195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CABEZA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boca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mouth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face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nariz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nose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ojos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eyes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orejas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ears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pelo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hair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A93BBC-88E9-40AC-92A2-03294746A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3" y="1825508"/>
            <a:ext cx="4396341" cy="4200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ACCIONES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Oír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hear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smell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Saborear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taste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Tocar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touch / to play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see</a:t>
            </a:r>
          </a:p>
        </p:txBody>
      </p:sp>
    </p:spTree>
    <p:extLst>
      <p:ext uri="{BB962C8B-B14F-4D97-AF65-F5344CB8AC3E}">
        <p14:creationId xmlns:p14="http://schemas.microsoft.com/office/powerpoint/2010/main" val="326312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16919"/>
            <a:ext cx="8946541" cy="4395151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verbs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(to see),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oír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(to hear),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(to smell), and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decir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(to say, to tell) express actions that our senses perform. All four verbs are irregular.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 err="1" smtClean="0"/>
              <a:t>España</a:t>
            </a:r>
            <a:r>
              <a:rPr lang="en-US" dirty="0" smtClean="0"/>
              <a:t> 1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(The body and senses)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986594E-6FE3-4338-938D-13BD0EA68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668917"/>
              </p:ext>
            </p:extLst>
          </p:nvPr>
        </p:nvGraphicFramePr>
        <p:xfrm>
          <a:off x="826934" y="2052559"/>
          <a:ext cx="9696174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29">
                  <a:extLst>
                    <a:ext uri="{9D8B030D-6E8A-4147-A177-3AD203B41FA5}">
                      <a16:colId xmlns:a16="http://schemas.microsoft.com/office/drawing/2014/main" val="3069368497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134156588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81164151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467802733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3607610910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229955371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400" dirty="0"/>
                        <a:t>VERB </a:t>
                      </a:r>
                      <a:r>
                        <a:rPr lang="en-US" sz="1400" dirty="0" smtClean="0"/>
                        <a:t>VER </a:t>
                      </a:r>
                      <a:r>
                        <a:rPr lang="en-US" sz="1400" dirty="0"/>
                        <a:t>(TO </a:t>
                      </a:r>
                      <a:r>
                        <a:rPr lang="en-US" sz="1400" dirty="0" smtClean="0"/>
                        <a:t>SEE) </a:t>
                      </a:r>
                      <a:r>
                        <a:rPr lang="en-US" sz="1400" dirty="0"/>
                        <a:t>in the present tense.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924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veo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 </a:t>
                      </a:r>
                      <a:r>
                        <a:rPr lang="en-US" sz="1400" dirty="0" smtClean="0"/>
                        <a:t>see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vemos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</a:t>
                      </a:r>
                      <a:r>
                        <a:rPr lang="en-US" sz="1400" dirty="0" smtClean="0"/>
                        <a:t>see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6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ves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see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2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err="1" smtClean="0"/>
                        <a:t>ve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see</a:t>
                      </a:r>
                      <a:endParaRPr lang="en-US" sz="1400" b="1" dirty="0"/>
                    </a:p>
                    <a:p>
                      <a:r>
                        <a:rPr lang="en-US" sz="1400" dirty="0"/>
                        <a:t>He </a:t>
                      </a:r>
                      <a:r>
                        <a:rPr lang="en-US" sz="1400" dirty="0" smtClean="0"/>
                        <a:t>sees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She </a:t>
                      </a:r>
                      <a:r>
                        <a:rPr lang="en-US" sz="1400" dirty="0" smtClean="0"/>
                        <a:t>sees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err="1" smtClean="0"/>
                        <a:t>ven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see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They </a:t>
                      </a:r>
                      <a:r>
                        <a:rPr lang="en-US" sz="1400" dirty="0" smtClean="0"/>
                        <a:t>see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They </a:t>
                      </a:r>
                      <a:r>
                        <a:rPr lang="en-US" sz="1400" dirty="0" smtClean="0"/>
                        <a:t>see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0856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986594E-6FE3-4338-938D-13BD0EA68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42223"/>
              </p:ext>
            </p:extLst>
          </p:nvPr>
        </p:nvGraphicFramePr>
        <p:xfrm>
          <a:off x="826934" y="4433152"/>
          <a:ext cx="9696174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29">
                  <a:extLst>
                    <a:ext uri="{9D8B030D-6E8A-4147-A177-3AD203B41FA5}">
                      <a16:colId xmlns:a16="http://schemas.microsoft.com/office/drawing/2014/main" val="3069368497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134156588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81164151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467802733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3607610910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229955371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400" dirty="0"/>
                        <a:t>VERB </a:t>
                      </a:r>
                      <a:r>
                        <a:rPr lang="en-US" sz="1400" dirty="0" smtClean="0"/>
                        <a:t>OÍR </a:t>
                      </a:r>
                      <a:r>
                        <a:rPr lang="en-US" sz="1400" dirty="0"/>
                        <a:t>(TO </a:t>
                      </a:r>
                      <a:r>
                        <a:rPr lang="en-US" sz="1400" dirty="0" smtClean="0"/>
                        <a:t>HEAR) </a:t>
                      </a:r>
                      <a:r>
                        <a:rPr lang="en-US" sz="1400" dirty="0"/>
                        <a:t>in the present tense.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924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oigo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 </a:t>
                      </a:r>
                      <a:r>
                        <a:rPr lang="en-US" sz="1400" dirty="0" smtClean="0"/>
                        <a:t>hear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oímos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</a:t>
                      </a:r>
                      <a:r>
                        <a:rPr lang="en-US" sz="1400" dirty="0" smtClean="0"/>
                        <a:t>hear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6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oyes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hear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2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err="1" smtClean="0"/>
                        <a:t>oye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hear</a:t>
                      </a:r>
                      <a:endParaRPr lang="en-US" sz="1400" b="1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He </a:t>
                      </a:r>
                      <a:r>
                        <a:rPr lang="en-US" sz="1400" dirty="0" smtClean="0"/>
                        <a:t>hears</a:t>
                      </a:r>
                      <a:endParaRPr lang="en-US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She </a:t>
                      </a:r>
                      <a:r>
                        <a:rPr lang="en-US" sz="1400" b="0" dirty="0" smtClean="0"/>
                        <a:t>hear</a:t>
                      </a:r>
                      <a:r>
                        <a:rPr lang="en-US" sz="1400" b="0" dirty="0"/>
                        <a:t>s</a:t>
                      </a: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err="1" smtClean="0"/>
                        <a:t>oyen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hear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They </a:t>
                      </a:r>
                      <a:r>
                        <a:rPr lang="en-US" sz="1400" dirty="0" smtClean="0"/>
                        <a:t>hear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They </a:t>
                      </a:r>
                      <a:r>
                        <a:rPr lang="en-US" sz="1400" dirty="0" smtClean="0"/>
                        <a:t>hear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08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1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16919"/>
            <a:ext cx="8946541" cy="4395151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verbs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(to see),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oír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(to hear),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oler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(to smell), and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decir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(to say, to tell) express actions that our senses perform. All four verbs are irregular.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 err="1" smtClean="0"/>
              <a:t>España</a:t>
            </a:r>
            <a:r>
              <a:rPr lang="en-US" dirty="0" smtClean="0"/>
              <a:t> 1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(The body and senses)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986594E-6FE3-4338-938D-13BD0EA68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808196"/>
              </p:ext>
            </p:extLst>
          </p:nvPr>
        </p:nvGraphicFramePr>
        <p:xfrm>
          <a:off x="826934" y="2052559"/>
          <a:ext cx="9696174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29">
                  <a:extLst>
                    <a:ext uri="{9D8B030D-6E8A-4147-A177-3AD203B41FA5}">
                      <a16:colId xmlns:a16="http://schemas.microsoft.com/office/drawing/2014/main" val="3069368497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134156588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81164151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467802733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3607610910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229955371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400" dirty="0"/>
                        <a:t>VERB </a:t>
                      </a:r>
                      <a:r>
                        <a:rPr lang="en-US" sz="1400" dirty="0" smtClean="0"/>
                        <a:t>OLER </a:t>
                      </a:r>
                      <a:r>
                        <a:rPr lang="en-US" sz="1400" dirty="0"/>
                        <a:t>(TO </a:t>
                      </a:r>
                      <a:r>
                        <a:rPr lang="en-US" sz="1400" dirty="0" smtClean="0"/>
                        <a:t>SMELL) </a:t>
                      </a:r>
                      <a:r>
                        <a:rPr lang="en-US" sz="1400" dirty="0"/>
                        <a:t>in the present tense.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924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huelo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 </a:t>
                      </a:r>
                      <a:r>
                        <a:rPr lang="en-US" sz="1400" dirty="0" smtClean="0"/>
                        <a:t>smell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olemos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</a:t>
                      </a:r>
                      <a:r>
                        <a:rPr lang="en-US" sz="1400" dirty="0" smtClean="0"/>
                        <a:t>smell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6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hueles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smell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2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err="1" smtClean="0"/>
                        <a:t>huele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smell</a:t>
                      </a:r>
                      <a:endParaRPr lang="en-US" sz="1400" b="1" dirty="0"/>
                    </a:p>
                    <a:p>
                      <a:r>
                        <a:rPr lang="en-US" sz="1400" dirty="0"/>
                        <a:t>He </a:t>
                      </a:r>
                      <a:r>
                        <a:rPr lang="en-US" sz="1400" dirty="0" smtClean="0"/>
                        <a:t>smells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She </a:t>
                      </a:r>
                      <a:r>
                        <a:rPr lang="en-US" sz="1400" dirty="0" smtClean="0"/>
                        <a:t>smells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err="1" smtClean="0"/>
                        <a:t>huelen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smell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They </a:t>
                      </a:r>
                      <a:r>
                        <a:rPr lang="en-US" sz="1400" dirty="0" smtClean="0"/>
                        <a:t>smell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They </a:t>
                      </a:r>
                      <a:r>
                        <a:rPr lang="en-US" sz="1400" dirty="0" smtClean="0"/>
                        <a:t>smell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0856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986594E-6FE3-4338-938D-13BD0EA68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827190"/>
              </p:ext>
            </p:extLst>
          </p:nvPr>
        </p:nvGraphicFramePr>
        <p:xfrm>
          <a:off x="826934" y="4433152"/>
          <a:ext cx="9696174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029">
                  <a:extLst>
                    <a:ext uri="{9D8B030D-6E8A-4147-A177-3AD203B41FA5}">
                      <a16:colId xmlns:a16="http://schemas.microsoft.com/office/drawing/2014/main" val="3069368497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134156588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81164151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467802733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3607610910"/>
                    </a:ext>
                  </a:extLst>
                </a:gridCol>
                <a:gridCol w="1616029">
                  <a:extLst>
                    <a:ext uri="{9D8B030D-6E8A-4147-A177-3AD203B41FA5}">
                      <a16:colId xmlns:a16="http://schemas.microsoft.com/office/drawing/2014/main" val="229955371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1400" dirty="0"/>
                        <a:t>VERB </a:t>
                      </a:r>
                      <a:r>
                        <a:rPr lang="en-US" sz="1400" dirty="0" smtClean="0"/>
                        <a:t>DECIR </a:t>
                      </a:r>
                      <a:r>
                        <a:rPr lang="en-US" sz="1400" dirty="0"/>
                        <a:t>(TO </a:t>
                      </a:r>
                      <a:r>
                        <a:rPr lang="en-US" sz="1400" dirty="0" smtClean="0"/>
                        <a:t>SAY, TO TELL) </a:t>
                      </a:r>
                      <a:r>
                        <a:rPr lang="en-US" sz="1400" dirty="0"/>
                        <a:t>in the present tense.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2924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digo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 </a:t>
                      </a:r>
                      <a:r>
                        <a:rPr lang="en-US" sz="1400" dirty="0" smtClean="0"/>
                        <a:t>say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Nosotras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decimos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 </a:t>
                      </a:r>
                      <a:r>
                        <a:rPr lang="en-US" sz="1400" dirty="0" smtClean="0"/>
                        <a:t>say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69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dices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say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24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Él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smtClean="0"/>
                        <a:t>dice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say</a:t>
                      </a:r>
                      <a:endParaRPr lang="en-US" sz="1400" b="1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He </a:t>
                      </a:r>
                      <a:r>
                        <a:rPr lang="en-US" sz="1400" dirty="0" smtClean="0"/>
                        <a:t>says</a:t>
                      </a:r>
                      <a:endParaRPr lang="en-US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She </a:t>
                      </a:r>
                      <a:r>
                        <a:rPr lang="en-US" sz="1400" b="0" dirty="0" smtClean="0"/>
                        <a:t>says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Ellos</a:t>
                      </a:r>
                      <a:endParaRPr lang="en-US" sz="1400" dirty="0"/>
                    </a:p>
                    <a:p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r>
                        <a:rPr lang="en-US" sz="1400" b="0" dirty="0" err="1" smtClean="0"/>
                        <a:t>dicen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You </a:t>
                      </a:r>
                      <a:r>
                        <a:rPr lang="en-US" sz="1400" dirty="0" smtClean="0"/>
                        <a:t>say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They </a:t>
                      </a:r>
                      <a:r>
                        <a:rPr lang="en-US" sz="1400" dirty="0" smtClean="0"/>
                        <a:t>say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They </a:t>
                      </a:r>
                      <a:r>
                        <a:rPr lang="en-US" sz="1400" dirty="0" smtClean="0"/>
                        <a:t>say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508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54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761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How would you express these phrases in Spanish.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 smell the flower.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Johnny hears the radio.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Bob and I watch the television.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Marisa tastes the chicken.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Janet and you tell the story.</a:t>
            </a:r>
          </a:p>
          <a:p>
            <a:pPr lvl="1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mother touches the material.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 err="1" smtClean="0"/>
              <a:t>España</a:t>
            </a:r>
            <a:r>
              <a:rPr lang="en-US" dirty="0" smtClean="0"/>
              <a:t> 1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(The body and senses)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0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9245</TotalTime>
  <Words>502</Words>
  <Application>Microsoft Office PowerPoint</Application>
  <PresentationFormat>Widescreen</PresentationFormat>
  <Paragraphs>175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España 1</vt:lpstr>
      <vt:lpstr>España 1 (The body and senses)</vt:lpstr>
      <vt:lpstr>España 1 (The body and senses)</vt:lpstr>
      <vt:lpstr>España 1 (The body and senses)</vt:lpstr>
      <vt:lpstr>España 1 (The body and senses)</vt:lpstr>
      <vt:lpstr>España 1 (The body and senses)</vt:lpstr>
      <vt:lpstr>España 1 (The body and senses)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158</cp:revision>
  <dcterms:created xsi:type="dcterms:W3CDTF">2019-07-27T12:02:36Z</dcterms:created>
  <dcterms:modified xsi:type="dcterms:W3CDTF">2019-10-25T20:33:36Z</dcterms:modified>
</cp:coreProperties>
</file>