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628D4-8C52-1DD4-35A9-269EEDB6B281}" v="1360" dt="2020-04-18T21:59:40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2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4.xml" Id="rId5" /><Relationship Type="http://schemas.openxmlformats.org/officeDocument/2006/relationships/tableStyles" Target="tableStyles.xml" Id="rId10" /><Relationship Type="http://schemas.openxmlformats.org/officeDocument/2006/relationships/slide" Target="slides/slide3.xml" Id="rId4" /><Relationship Type="http://schemas.openxmlformats.org/officeDocument/2006/relationships/theme" Target="theme/theme1.xml" Id="rId9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1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9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2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6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3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11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6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9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5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7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IjZOEjou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262626"/>
                </a:solidFill>
                <a:cs typeface="Calibri Light"/>
              </a:rPr>
              <a:t>Money Matters</a:t>
            </a:r>
            <a:endParaRPr lang="en-US" sz="4800">
              <a:solidFill>
                <a:srgbClr val="26262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F538EE89-227B-46B3-B68B-4A1EC9C71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084F-4844-446A-A673-63C105AE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What is money?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2481-E7C9-41AC-A16E-DF23FE65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Money is </a:t>
            </a:r>
            <a:r>
              <a:rPr lang="en-US" sz="3200" u="sng" dirty="0">
                <a:cs typeface="Calibri"/>
              </a:rPr>
              <a:t>what people use to buy things</a:t>
            </a:r>
            <a:r>
              <a:rPr lang="en-US" sz="3200" dirty="0">
                <a:cs typeface="Calibri"/>
              </a:rPr>
              <a:t>.  </a:t>
            </a: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Money usually comes in 2 forms,</a:t>
            </a:r>
            <a:r>
              <a:rPr lang="en-US" dirty="0">
                <a:cs typeface="Calibri"/>
              </a:rPr>
              <a:t>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cs typeface="Calibri"/>
              </a:rPr>
              <a:t>coins                            or paper bills</a:t>
            </a:r>
          </a:p>
        </p:txBody>
      </p:sp>
      <p:pic>
        <p:nvPicPr>
          <p:cNvPr id="4" name="Picture 4" descr="A picture containing different, table, full, variety&#10;&#10;Description generated with very high confidence">
            <a:extLst>
              <a:ext uri="{FF2B5EF4-FFF2-40B4-BE49-F238E27FC236}">
                <a16:creationId xmlns:a16="http://schemas.microsoft.com/office/drawing/2014/main" id="{05E43DE7-D7C4-46C6-90D1-0CDA0DB7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156" y="4105905"/>
            <a:ext cx="2257425" cy="1895475"/>
          </a:xfrm>
          <a:prstGeom prst="rect">
            <a:avLst/>
          </a:prstGeom>
        </p:spPr>
      </p:pic>
      <p:pic>
        <p:nvPicPr>
          <p:cNvPr id="6" name="Picture 6" descr="A picture containing box&#10;&#10;Description generated with very high confidence">
            <a:extLst>
              <a:ext uri="{FF2B5EF4-FFF2-40B4-BE49-F238E27FC236}">
                <a16:creationId xmlns:a16="http://schemas.microsoft.com/office/drawing/2014/main" id="{666818E7-F92D-4272-9510-132345349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287" y="4215338"/>
            <a:ext cx="2743200" cy="11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809677B6-EA68-469A-8465-66BB93742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4" y="629942"/>
            <a:ext cx="8522897" cy="56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5CFABB-3D83-4FFE-A020-68C42F73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55" y="682938"/>
            <a:ext cx="8637916" cy="56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5BBE-EB98-422E-B0BB-A7D384EE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this video!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CBBD-0B11-4EC9-903E-8E7143223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How Money is Made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  <a:hlinkClick r:id="rId2"/>
              </a:rPr>
              <a:t>https://www.youtube.com/watch?v=iJIjZOEjouQ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17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Money Matters</vt:lpstr>
      <vt:lpstr>What is money?</vt:lpstr>
      <vt:lpstr>PowerPoint Presentation</vt:lpstr>
      <vt:lpstr>PowerPoint Presentation</vt:lpstr>
      <vt:lpstr>Watch this video!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190</cp:revision>
  <dcterms:created xsi:type="dcterms:W3CDTF">2020-04-18T20:23:44Z</dcterms:created>
  <dcterms:modified xsi:type="dcterms:W3CDTF">2020-04-18T21:59:45Z</dcterms:modified>
</cp:coreProperties>
</file>