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8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08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C13D-5C8B-4A71-AABE-B62C8780C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Crash Course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EAFD1-05C3-4DAA-B4AB-8798C98B6A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Expresiones</a:t>
            </a:r>
            <a:r>
              <a:rPr lang="en-US" dirty="0"/>
              <a:t> </a:t>
            </a:r>
            <a:r>
              <a:rPr lang="en-US" dirty="0" err="1"/>
              <a:t>habituales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el </a:t>
            </a:r>
            <a:r>
              <a:rPr lang="en-US" dirty="0" err="1"/>
              <a:t>salÓn</a:t>
            </a:r>
            <a:r>
              <a:rPr lang="en-US" dirty="0"/>
              <a:t> de </a:t>
            </a:r>
            <a:r>
              <a:rPr lang="en-US" dirty="0" err="1"/>
              <a:t>clase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036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A5A44-2512-4881-828A-8E7C99E92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Crash Course 5 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Expresiones</a:t>
            </a:r>
            <a:r>
              <a:rPr lang="en-US" sz="2400" dirty="0"/>
              <a:t> </a:t>
            </a:r>
            <a:r>
              <a:rPr lang="en-US" sz="2400" dirty="0" err="1"/>
              <a:t>habituales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el </a:t>
            </a:r>
            <a:r>
              <a:rPr lang="en-US" sz="2400" dirty="0" err="1"/>
              <a:t>salón</a:t>
            </a:r>
            <a:r>
              <a:rPr lang="en-US" sz="2400" dirty="0"/>
              <a:t> de </a:t>
            </a:r>
            <a:r>
              <a:rPr lang="en-US" sz="2400" dirty="0" err="1"/>
              <a:t>clase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3194A-A0A8-41B2-81C0-12966EF4B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Siéntense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sit down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Escriban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write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Saquen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sus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cuadernos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take out your notebooks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Abran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sus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libros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open your books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Cierren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sus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libros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close your books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Entrguen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sus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papeles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turn in your papers</a:t>
            </a:r>
          </a:p>
        </p:txBody>
      </p:sp>
    </p:spTree>
    <p:extLst>
      <p:ext uri="{BB962C8B-B14F-4D97-AF65-F5344CB8AC3E}">
        <p14:creationId xmlns:p14="http://schemas.microsoft.com/office/powerpoint/2010/main" val="12346060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1670</TotalTime>
  <Words>50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</vt:lpstr>
      <vt:lpstr>Crash Course 5</vt:lpstr>
      <vt:lpstr>Crash Course 5  (Expresiones habituales en el salón de clase)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 1</dc:title>
  <dc:creator>savery</dc:creator>
  <cp:lastModifiedBy>savery</cp:lastModifiedBy>
  <cp:revision>21</cp:revision>
  <dcterms:created xsi:type="dcterms:W3CDTF">2019-07-27T12:02:36Z</dcterms:created>
  <dcterms:modified xsi:type="dcterms:W3CDTF">2019-07-29T19:05:06Z</dcterms:modified>
</cp:coreProperties>
</file>