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0T20:57:26.140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12412 3734 0,'0'0'0,"0"0"16,0 0-16,17 75 0,-17-75 15,33 98-15,-33-98 16,24 139-16,-24-139 16,25 159-16,-25-159 15,17 148-15,-17-148 0,0 0 16,0 0-16,0 0 16,0 0-16,0 0 0,0 0 15,0 0-15,8 103 16,-8-103-16,0 0 15,0 0-15,-25-19 0,25 19 16,0 0-16,-41-84 16,41 84-16,0 0 15,-66-79-15,66 79 16,-99-41-16,99 41 0,-100 9 16,100-9-16,-82 56 15,82-56-15,-58 97 16,58-97-16,0 0 15,-17 112-15,17-112 0,33 88 16,-33-88-16,66 61 16,-66-61-16,83 14 15,-83-14-15,108-28 0,-108 28 16,0 0-16,82-57 16,-82 57-16,0 0 15,58-74-15,-58 74 16,0 0-16</inkml:trace>
  <inkml:trace contextRef="#ctx0" brushRef="#br0" timeOffset="439.3405">12801 4125 0,'0'0'0,"0"0"0,0 0 15,8 103-15,-8-103 16,16 103-16,-16-103 16,0 0-16,0 0 0,0 0 15,0 0-15,25 102 16,-25-102-16,0 0 15,42 46-15,-42-46 16,0 0-16,41-19 0,-41 19 0,33-78 16,-33 78-16,25-108 15,-25 108-15,0 0 0,0 0 16,0 0-16,0 0 16,25-89-16,-25 89 15,16-26-15,-16 26 16,33 36-16,-33-36 0,33 84 15,-33-84-15,50 98 16,-50-98-16,0 0 16,58 93-16,-58-93 15,0 0-15</inkml:trace>
  <inkml:trace contextRef="#ctx0" brushRef="#br0" timeOffset="1202.7675">10543 5028 0,'0'0'15,"0"0"-15,0 0 16,75-10-16,-75 10 0,99-9 16,-99 9-16,157-4 15,-157 4-15,182 0 16,-182 0-16,198-5 16,-198 5-16,224-15 0,15 7 15,-32-2-15,-207 10 16,199-10-16,-1 2 15,1 3-15,-199 5 16,190 0-16,25 0 16,-17 0-16,-198 0 0,207 0 15,0 0-15,-207 0 16,190 0-16,-190 0 16,198 9-16,-198-9 15,190 14-15,-190-14 0,157 15 16,-157-15-16,0 0 15,133 9-15,-133-9 16,0 0-16,91 9 0,-91-9 16,0 0-16,0 0 15,0 0-15,0 0 0,0 0 16,0 0-16,0 0 16,59 5-16,-59-5 15,0 0-15,0 0 0,0 0 16,0 0-16,0 0 15,0 0-15,0 0 0,0 0 16,0 0-16,0 0 16,0 0-16,0 0 15,0 0-15,0 0 0,0 0 16</inkml:trace>
  <inkml:trace contextRef="#ctx0" brushRef="#br0" timeOffset="3355.0792">10254 6191 0,'0'0'0,"0"0"0,50-46 15,-50 46-15,74-43 16,-74 43-16,91-36 16,-91 36-16,0 0 15,74-10-15,-74 10 0,75 43 16,-75-43-16,58 83 16,-58-83-16,41 130 15,-41-130-15,25 149 16,-25-149-16,0 153 15,0-153-15,0 0 0,0 0 16,0 0-16,0 0 16,-8 103-16,8-103 15,0 0-15,0 0 0,-42-47 16,42 47-16,-8-130 16,8 130-16,-8-177 15,8 177-15,8-172 16,-8 172-16,8-153 0,-8 153 15,0 0-15,17-117 16,-17 117-16,0 0 16,8-88-16,-8 88 0,0 0 15,41-65-15,-41 65 16,75-43-16,-75 43 16,99-23-16,-99 23 15,141-18-15,-141 18 0,157-9 16,-157 9-16,206-19 15,-206 19-15,224-14 16,-224 14-16,248-14 16,0 5-16,-25 0 15,-33 0-15,-190 9 0,165-19 16,34 5-16,-9 9 16,-190 5-16,190-10 15,17 7-15,-9-2 16,-198 5-16,182 0 15,-182 0-15,182 0 16,-182 0-16,190 0 0,-190 0 16,174 5-16,-174-5 15,0 0-15,0 0 0,0 0 16,117 3-16,-117-3 16,33-3-16,-33 3 15</inkml:trace>
  <inkml:trace contextRef="#ctx0" brushRef="#br0" timeOffset="3752.1732">11502 5954 0,'0'0'0,"0"0"15,9 56-15,-9-56 16,0 83-16,0-83 16,8 117-16,-8-117 0,0 140 15,0-140-15,0 149 16,0-149-16,0 0 16,0 0-16,0 120 0,0-120 15,0 0-15,0 80 16</inkml:trace>
  <inkml:trace contextRef="#ctx0" brushRef="#br0" timeOffset="3951.8131">12015 6382 0,'0'0'0,"0"0"16,75-9-16,-75 9 0,91-14 16,-91 14-16,115-19 15,-115 19-15,108-33 16</inkml:trace>
  <inkml:trace contextRef="#ctx0" brushRef="#br0" timeOffset="4385.6228">12743 6200 0,'0'0'0,"0"0"0,0 70 15,0-70-15,16 89 16,-16-89-16,0 0 15,0 0-15,17 102 0,-17-102 16,0 0-16,0 0 16,41 79-16,-41-79 15,42 10-15,-42-10 0,57-48 16,-57 48-16,42-83 16,-42 83-16,0 0 15,0 0-15,33-112 0,-33 112 16,0 0-16,0 0 15,0 0-15,0 0 0,25-74 16,-25 74-16,24-19 16,-24 19-16,17 42 15,-17-42-15,25 89 16,-25-89-16,0 0 16,16 106-16,-16-106 0,0 0 15,33 84-15,-33-84 16,50 19-16</inkml:trace>
  <inkml:trace contextRef="#ctx0" brushRef="#br0" timeOffset="5159.8724">13090 5782 0,'0'0'0,"0"0"16,0 0-16,0 0 0,50-19 15,-50 19-15,0 0 16,66-10-16,-66 10 15,0 0-15,0 0 0,0 0 16,66 10-16,-66-10 16,0 0-16,25 42 15,-25-42-15,-9 61 16,9-61-16,0 0 0,0 0 16,-33 74-16,33-74 15,0 0-15,0 0 16,0 0-16,0 0 0,-33 74 15,33-74-15,0 0 16,0 56-16,0-56 16,50 29-16,-50-29 15,83 0-15,-83 0 0,0 0 16,0 0-16,82-20 16,-82 20-16,0 0 15,0 0-15,0 0 0,0 0 16,0 0-16,0 0 15,0 0-15,0 0 0,83-9 16,-83 9-16,0 0 0,0 0 16,0 0-16,0 0 15,0 0-15,0 0 16,0 0-16,0 0 0,0 0 16,0 0-16,50-9 15,-50 9-15,0 0 0,0 0 16,0 0-16,0 0 15,0 0-15,0 0 0,0 0 16,0 0-16,0 0 16,0 0-16,0 0 15,0 0-15,0 0 0,0 0 16,0 0-16,0 0 16,0 0-16,0 0 0,0 0 15,0 0-15,0 0 16,0 0-16,0 0 0,0 0 15,0 0-15,0 0 16,16-19-16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1T14:26:22.420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5920 5134 0,'33'-13'16,"-33"13"-16,83-23 15,-83 23-15,132-28 0,-132 28 16,133-10-16,-133 10 15,107-4-15,-107 4 16,0 0-16,0 0 16,0 0-16,0 0 0,83 4 15,-83-4-15,0 0 16,25 28-16,-25-28 0,-50 56 16,50-56-16,-99 74 15,99-74-15,-108 80 16,108-80-16,0 0 15,-107 74-15,107-74 0,0 0 16,0 0-16,0 0 16,-66 60-16,66-60 0,0 0 15,-9 43-15,9-43 16,66 27-16,-66-27 16,108 10-16,-108-10 15,124-10-15,-124 10 0,124-13 16,-124 13-16,0 0 15,83 0-15,-83 0 16,0 0-16,0 0 0</inkml:trace>
  <inkml:trace contextRef="#ctx0" brushRef="#br0" timeOffset="1">5027 5907 0,'0'0'0,"0"0"0,0 0 16,33 10-16,-33-10 16,58 4-16,-58-4 15,108 0-15,-108 0 16,140 0-16,-140 0 0,190-14 16,-190 14-16,207-23 15,-207 23-15,248-14 16,-248 14-16,257-19 15,-18 6-15,-239 13 0,224-14 16,-224 14-16,215-5 16,-215 5-16,223 0 15,-223 0-15,223 0 16,-223 0-16,190 5 16,-190-5-16,166 4 0,-166-4 15,0 0-15,124 5 16,-124-5-16,0 0 15,91 5-15,-91-5 0,0 0 16</inkml:trace>
  <inkml:trace contextRef="#ctx0" brushRef="#br0" timeOffset="2">4067 7163 0,'0'0'0,"0"0"0,0 0 15,25-38-15,-25 38 16,66-55-16,-66 55 15,91-51-15,-91 51 0,116-46 16,-116 46-16,107-23 16,-107 23-16,99 4 15,-99-4-15,91 37 16,-91-37-16,67 65 16,-67-65-16,33 103 0,-33-103 15,16 125-15,-16-125 16,8 126-16,-8-126 15,0 0-15,0 0 0,0 0 16,0 0-16,0 0 16,-8 107-16,8-107 0,-8 28 15,8-28-15,-8-66 16,8 66-16,16-148 16,-16 148-16,17-172 0,-17 172 15,16-168-15,-16 168 16,0 0-16,8-144 15,-8 144-15,0 0 16,0 0-16,0 0 0,0 0 16,9-112-16,-9 112 15,0 0-15,0 0 0,17-79 16,-17 79-16,50-51 16,-50 51-16,99-32 15,-99 32-15,141-19 16,-141 19-16,190-14 15,-190 14-15,215-9 0,-215 9 16,240-29-16,-240 29 16,273-41-16,-1 4 15,-32 4-15,-240 33 16,207-28-16,0 0 16,-1 0-16,-206 28 0,190-14 15,-8-9-15,-182 23 16,199-9-16,-199 9 15,198-10-15,-198 10 16,207-4-16,-207 4 0,182 0 16,-182 0-16,149 0 15,-149 0-15,0 0 16,115 0-16,-115 0 16,0 0-16,0 0 0,0 0 15,0 0-15,0 0 16,0 0-16,0 0 15,0 0-15,83 0 0,-83 0 16,0 0-16,0 0 16,0 0-16,0 0 0,0 0 15</inkml:trace>
  <inkml:trace contextRef="#ctx0" brushRef="#br0" timeOffset="3">5449 6931 0,'0'0'0,"0"0"16,-8 69-16,8-69 15,0 89-15,0-89 16,8 125-16,-8-125 0,0 140 16,0-140-16,0 0 15,0 125-15,0-125 16,0 0-16,0 0 0,0 0 15,0 0-15,0 0 16,0 0-16,0 0 16,0 94-16,0-94 0,0 0 15,0 0-15,0 0 16,0 0-16,0 0 0,0 51 16,0-51-16,0 0 15,0 0-15</inkml:trace>
  <inkml:trace contextRef="#ctx0" brushRef="#br0" timeOffset="4">5929 7335 0,'0'0'0,"0"0"0,0 0 16,0 0-16,0 0 16,57-10-16,-57 10 15,75-8-15,-75 8 16,0 0-16,91-18 0,-91 18 15,0 0-15,0 0 16,91-15-16,-91 15 16,0 0-16,0 0 0,0 0 15,0 0-15,0 0 16,0 0-16,0 0 0,0 0 16,0 0-16,66-10 15,-66 10-15,0 0 16,0 0-16,0 0 0,0 0 15,0 0-15,0 0 16,0 0-16,0 0 0,0 0 16,41-4-16,-41 4 15,0 0-15,0 0 0,0 0 16,0 0-16,0 0 16,0 0-16,0 0 15,0 0-15,0 0 0,0 0 16,0 0-16,0 0 15,0 0-15,0 0 0,0 0 16,0 0-16,0 0 16,0 0-16,0 0 15,0 0-15,0 0 0,0 0 16,0 0-16,0 0 0,0 0 16,0 0-16,0 0 15,0 0-15,0 0 0,0 0 16,0 0-16,0 0 15,0 0-15,0 0 16,0 0-16,0 0 0,0 0 16,0 0-16,0 0 15,0 0-15,0 0 0,0 0 16,0 0-16,0 0 16,0 0-16,0 0 0,0 0 15,0 0-15,0 0 16,0 0-16,0 0 0,0 0 15,0 0-15,0 0 16,0 0-16,0 0 0,0 0 16,0 0-16,0 0 15,0 0-15,0 0 0,0 0 16,0 0-16,0 0 16,0 0-16,0 0 15,0 0-15,0 0 0,0 0 16,0 0-16,0 0 15,0 0-15,0 0 0,0 0 16,0 0-16,0 0 16,0 0-16,0 0 0,0 0 15,0 0-15,0 0 16,0 0-16,0 0 16,0 0-16,0 0 0,0 0 15,0 0-15,0 0 0,0 0 16,0 0-16,0 0 15,0 0-15,0 0 16,0 0-16,0 0 0,0 0 16,0 0-16,0 0 15,0 0-15,0 0 0,0 0 16,0 0-16,0 0 16,0 0-16,0 0 0,0 0 15,0 0-15,0 0 16,0 0-16,0 0 0,0 0 15,0 0-15,0 0 16,0 0-16,0 0 16,0 0-16,0 0 0,0 0 15,0 0-15,0 0 0,0 0 16,0 0-16,0 0 16,0 0-16,0 0 15,0 0-15,0 0 16,0 0-16,0 0 0,0 0 15,0 0-15,0 0 16,0 0-16,0 0 0,0 0 16,0 0-16,0 0 15,0 0-15,0 0 16,0 0-16,0 0 0,0 0 16,0 0-16,0 0 0,0 0 15,0 0-15,0 0 16,0 0-16,0 0 0,0 0 15,0 0-15,0 0 16,0 0-16,0 0 16,0 0-16,0 0 0,0 0 15,0 0-15,0 0 16,0 0-16,0 0 0,17-23 16,-17 23-16,0 0 15,0 0-15,0 0 0,0 0 16,0 0-16,0 0 15,0 0-15,0 0 16,0 0-16,0 0 0,0 0 16,0 0-16,0 0 15,0 0-15,0 0 0,0 0 16,-17-23-16</inkml:trace>
  <inkml:trace contextRef="#ctx0" brushRef="#br0" timeOffset="5">6970 6893 0,'0'0'16,"0"0"-16,0 0 0,0 0 15,0 0-15,58-9 16,-58 9-16,99-28 15,-99 28-15,0 0 0,100-18 16,-100 18-16,0 0 16,0 0-16,0 0 15,99-10-15,-99 10 16,0 0-16,66 28 0,-66-28 16,-8 84-16,8-84 15,-58 107-15,58-107 16,-75 126-16,75-126 0,-82 120 15,82-120-15,0 0 16,0 0-16,0 0 16,0 0-16,-66 93 15,66-93-15,0 0 0,-17 61 16,17-61-16,0 0 16,25 37-16,-25-37 15,74 5-15,-74-5 0,0 0 16,100-19-16,-100 19 15,0 0-15,107-32 16,-107 32-16</inkml:trace>
  <inkml:trace contextRef="#ctx0" brushRef="#br0" timeOffset="6">7590 7228 0,'0'0'0,"0"0"15,0 0-15,0 0 16,25-42-16,-25 42 16,0 0-16,42-51 15,-42 51-15,0 0 0,66-23 16,-66 23-16,58 13 15,-58-13-15,49 57 16,-49-57-16,50 74 0,-50-74 16,0 0-16,0 0 15,41 75-15,-41-75 16,58 27-16</inkml:trace>
  <inkml:trace contextRef="#ctx0" brushRef="#br0" timeOffset="7">8004 7038 0,'0'0'0,"-17"23"16,-16 41-16,33-64 16,-33 85-16,33-85 15,-33 112-15,33-112 0,-41 111 16,41-111-16,0 0 15,0 0-15,-33 79 16,33-79-16</inkml:trace>
  <inkml:trace contextRef="#ctx0" brushRef="#br0" timeOffset="8">8111 6722 0,'0'0'0,"0"0"16,75 69-16,-75-69 15,82 102-15,-82-102 16,83 131-16,-83-131 15,50 149-15,-50-149 0,8 152 16,-8-152-16,0 0 16,-25 131-16,25-131 15,0 0-15,0 0 0</inkml:trace>
  <inkml:trace contextRef="#ctx0" brushRef="#br0" timeOffset="9">6731 6800 0,'-17'24'16,"17"-24"-16,-33 83 16,33-83-16,-41 126 0,41-126 15,-33 158-15,33-158 16,-9 163-16,9-163 15,33 149-15,-33-149 0,58 102 16,-58-102-16,108 37 16,-108-37-16</inkml:trace>
  <inkml:trace contextRef="#ctx0" brushRef="#br0" timeOffset="10">8310 6550 0,'0'0'16,"0"0"-16,0 0 0,0 0 16,0 0-16,41-15 15,-41 15-15,75-14 16,-75 14-16,0 0 15,0 0-15,66-9 0,-66 9 16,0 0-16,41 9 16,-41-9-16,8 38 15,-8-38-15,0 0 16,-33 65-16,33-65 0,0 0 16,0 0-16,0 0 15,-49 75-15,49-75 0,0 0 16,0 0-16,-25 60 15,25-60-15,25 37 16,-25-37-16,66 4 16,-66-4-16,0 0 0,0 0 0,99-23 15,-99 23-15,0 0 16,83-27-16,-83 27 16,0 0-16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1T14:26:25.611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5986 9061 0,'0'0'0,"0"0"16,0 0-16,0 0 0,42 10 16,-42-10-16,91 0 15,-91 0-15,124-10 16,-124 10-16,0 0 16,0 0-16,107 0 0,-107 0 15,0 0-15,75 19 16,-75-19-16,33 37 15,-33-37-15,-50 65 0,50-65 16,-91 75-16,91-75 16,-107 88-16,107-88 15,-116 97-15,116-97 0,0 0 16,0 0-16,0 0 16,0 0-16,-75 84 15,75-84-15,-16 61 16,16-61-16,58 28 0,-58-28 15,116-5-15,-116 5 16,132-19-16,-132 19 16,149-13-16,-149 13 0,132-24 15,-132 24-15,132-18 16</inkml:trace>
  <inkml:trace contextRef="#ctx0" brushRef="#br0" timeOffset="1.2349">7797 9596 0,'-25'14'0,"25"-14"15,-74 23-15,74-23 16,-141 38-16,141-38 16,-182 37-16,-32-4 0,7 4 15,25-14-15,182-23 16,-190 23-16,-9 5 16,1 14-16,198-42 0,-207 37 15,-8 23-15,17-4 16,198-56-16,-182 56 15,182-56-15,-174 56 16,174-56-16,-165 47 16,165-47-16,-124 27 0</inkml:trace>
  <inkml:trace contextRef="#ctx0" brushRef="#br0" timeOffset="2.2349">4356 11178 0,'0'0'0,"0"0"15,0 0-15,0 0 16,58 0-16,-58 0 16,83 0-16,-83 0 0,99 4 15,-99-4-15,108 19 16,-108-19-16,82 38 16,-82-38-16,68 74 0,-68-74 15,0 0-15,41 102 0,-41-102 16,25 144-16,-25-144 15,-17 163-15,17-163 16,-25 159-16,25-159 16,0 0-16,0 0 0,0 0 15,0 0-15,0 0 16,0 0-16,-33 111 0,33-111 16,0 0-16,0 0 15,-17-88-15,17 88 16,-9-154-16,9 154 15,0-181-15,0 181 0,0-182 16,0 182-16,0-154 16,0 154-16,0-125 15,0 125-15,0 0 0,0-98 16,0 98-16,0 0 16,18-83-16,-18 83 15,58-70-15,-58 70 16,91-66-16,-91 66 0,140-46 15,-140 46-15,182-42 16,9 4-16,15 2 16,-16 3-16,-190 33 15,174-32-15,25-1 16,15 5-16,-214 28 0,207-23 16,25 0-16,-9-1 15,-223 24-15,207-19 16,-207 19-16,215-13 15,-215 13-15,206-10 16,-206 10-16,166-13 0,-166 13 16,0 0-16,0 0 15,0 0-15,107-14 0</inkml:trace>
  <inkml:trace contextRef="#ctx0" brushRef="#br0" timeOffset="3.2349">5366 11313 0,'0'0'0,"0"0"16,9 69-16,-9-69 15,8 85-15,-8-85 16,16 111-16,-16-111 15,0 130-15,0-130 0,-8 131 16,8-131-16,0 0 16,0 0-16,-8 111 15,8-111-15,0 32 0,0-32 16,16-36-16,-16 36 16</inkml:trace>
  <inkml:trace contextRef="#ctx0" brushRef="#br0" timeOffset="4.2349">5879 11592 0,'0'0'0,"0"0"16,58-5 0,-58 5-16,91-18 0,-91 18 15,91-42-15,-91 42 16</inkml:trace>
  <inkml:trace contextRef="#ctx0" brushRef="#br0" timeOffset="5.2349">6557 10987 0,'0'0'0,"0"0"16,0 0-16,0 66 15,0-66-15,0 83 16,0-83-16,-17 117 16,17-117-16,-16 120 0,16-120 15,0 0-15,-25 117 16,25-117-16,0 0 16,0 0-16,0 0 0,-17 79 15,17-79-15,0 0 16,0 0-16,42-5 15,-42 5-15,66-46 16,-66 46-16,91-47 0,-91 47 16,0 0-16,83-51 15,-83 51-15,74-51 16</inkml:trace>
  <inkml:trace contextRef="#ctx0" brushRef="#br0" timeOffset="6.2349">6714 11132 0,'0'46'0,"0"-46"15,-8 130-15,8-130 16,0 191-16,0-191 0,-9 205 15,9-205-15,0 0 16,0 0-16,-8 177 16,8-177-16,8 97 15,-8-97-15,25 14 0,-25-14 16,50-56-16,-50 56 16,49-88-16</inkml:trace>
  <inkml:trace contextRef="#ctx0" brushRef="#br0" timeOffset="7.2349">6962 11630 0,'0'0'16,"0"0"-16,0 0 0,0 0 16,0 0-16,0 0 15,0 0-15,0 0 16,8-48-16,-8 48 16,33-78-16,-33 78 0,0 0 15,58-79-15,-58 79 16,0 0-16,50-28 15,-50 28-15,50 23 0,-50-23 16,24 88-16,-24-88 16,17 122-16,-17-122 15,16 134-15,-16-134 16,0 0-16,0 0 0,0 0 16,17 102-16,-17-102 15,33 47-15,-33-47 16,50-28-16</inkml:trace>
  <inkml:trace contextRef="#ctx0" brushRef="#br0" timeOffset="8.2349">7285 11443 0,'-17'33'0,"17"-33"15,-17 88-15,17-88 16,-41 126-16,41-126 16,-41 143-16,41-143 0,0 0 15,0 0-15,-42 126 16,42-126-16,-24 56 16,24-56-16,0 0 0,0 0 15</inkml:trace>
  <inkml:trace contextRef="#ctx0" brushRef="#br0" timeOffset="9.2349">7466 10894 0,'0'0'0,"0"0"16,0 0-16,0 0 16,34-29-16,-34 29 15,0 0-15,49-26 16,-49 26-16,0 0 0,0 0 16,58-6-16,-58 6 15,25 38-15,-25-38 16,-8 70-16,8-70 0,-34 88 15,34-88-15,0 0 16,0 0-16,0 0 16,-41 93-16,41-93 15,0 0-15,-25 75 0,25-75 16,9 46-16,-9-46 16,49 19-16,-49-19 15,75-4-15,-75 4 0,0 0 16,99-19-16,-99 19 15,0 0-15,0 0 16,0 0-16,83-24 16,-83 24-16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1T14:26:54.113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18027 5666 0,'0'0'0,"0"0"0,0 0 15,17 87-15,-17-87 16,33 89-16,-33-89 15,41 117-15,-41-117 16,0 0-16,0 0 0,42 102 16,-42-102-16,0 0 15,58 56-15,-58-56 16,57-15-16,-57 15 0,58-74 16,-58 74-16,50-107 15,-50 107-15,0 0 16,0 0-16,0 0 0,0 0 15,41-102-15,-41 102 16,0 0-16,33-51 16,-33 51-16,50 28 15,-50-28-15,58 65 0,-58-65 16,58 89-16,-58-89 16,0 0-16,66 69 15,-66-69-15,66 9 0,-66-9 16</inkml:trace>
  <inkml:trace contextRef="#ctx0" brushRef="#br0" timeOffset="1">18879 5596 0,'0'0'0,"0"0"16,25-33-16,-25 33 0,58-23 16,-58 23-16,0 0 15,82-19-15</inkml:trace>
  <inkml:trace contextRef="#ctx0" brushRef="#br0" timeOffset="2">19003 5828 0,'0'0'16,"0"0"-16,0 0 0,41-18 16,-41 18-16,67-24 15,-67 24-15,90-36 0,-90 36 16</inkml:trace>
  <inkml:trace contextRef="#ctx0" brushRef="#br0" timeOffset="3">19591 5283 0,'0'0'0,"0"0"0,83-51 16,-83 51-16,83-50 15,-83 50-15,0 0 16,0 0-16,82-25 16,-82 25-16,0 0 0,50 6 15,-50-6-15,0 55 16,0-55-16,-42 84 15,42-84-15,-82 103 0,82-103 16,0 0-16,0 0 16,-75 84-16,75-84 15,0 0-15,-41 64 0,41-64 16,17 33-16,-17-33 16,74 15-16,-74-15 15,91 0-15,-91 0 16,0 0-16,99 9 15,-99-9-15,0 0 0,0 0 16,58 37-16,-58-37 16,17 74-16,-17-74 15,-42 84-15,42-84 16,-74 79-16,74-79 0,0 0 16,-83 70-16,83-70 15,0 0-15,-74 23 0,74-23 16,-50-37-16</inkml:trace>
  <inkml:trace contextRef="#ctx0" brushRef="#br0" timeOffset="4">20145 5638 0,'0'0'0,"0"0"0,0 0 16,0 0-16,33-61 16,-33 61-16,0 0 15,0 0-15,0 0 16,50-52-16,-50 52 0,0 0 16,58-46-16,-58 46 15,58-4-15,-58 4 16,57 42-16,-57-42 0,67 69 15,-67-69-15,74 89 16,-74-89-16,0 0 16,58 65-16,-58-65 15,58 0-15</inkml:trace>
  <inkml:trace contextRef="#ctx0" brushRef="#br0" timeOffset="5">20600 5418 0,'0'0'15,"0"0"-15,-33 71 16,33-71-16,-42 112 16,42-112-16,-66 130 0,66-130 15,-66 144-15,66-144 16,0 0-16,0 0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1T14:26:57.283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18160 7070 0,'0'0'0,"0"0"16,16 84-16,-16-84 15,42 116-15,-42-116 16,49 163-16,-49-163 0,58 186 16,-58-186-16,0 0 15,0 0-15,0 0 16,0 0-16,41 172 15,-41-172-15,0 0 0,0 0 16,33 102-16,-33-102 16,-33 14-16,33-14 15,-66-46-15,66 46 0,0 0 16,-99-65-16,99 65 16,0 0-16,-91-42 15,91 42-15,-83 14 16,83-14-16,-41 60 0,41-60 15,0 94-15,0-94 16,0 0-16,41 88 16,-41-88-16,91 51 0,-91-51 15,108 18-15,-108-18 16,99-37-16,-99 37 16,83-65-16,-83 65 15,58-93-15,-58 93 0</inkml:trace>
  <inkml:trace contextRef="#ctx0" brushRef="#br0" timeOffset="1">18565 7628 0,'0'0'0,"0"0"0,0 0 15,0 0-15,16 65 16,-16-65-16,33 65 15,-33-65-15,0 0 0,0 0 16,0 0-16,0 0 16,0 0-16,33 52 15,-33-52-15,42-19 16,-42 19-16,0 0 0,25-79 16,-25 79-16,0 0 15,0 0-15,24-84 16,-24 84-16,0 0 0,34-55 15,-34 55-15,49 18 16,-49-18-16,50 56 16,-50-56-16,0 0 15,0 0-15,58 70 0,-58-70 16,74 32-16</inkml:trace>
  <inkml:trace contextRef="#ctx0" brushRef="#br0" timeOffset="2">19069 7386 0,'0'0'15,"0"0"-15,50-28 16,-50 28-16,74-23 15,-74 23-15,0 0 0,66-32 16,-66 32-16</inkml:trace>
  <inkml:trace contextRef="#ctx0" brushRef="#br0" timeOffset="3">19177 7554 0,'0'0'0,"0"0"15,49-14-15,-49 14 16,75-23-16,-75 23 16,83-28-16,-83 28 0,83-42 15</inkml:trace>
  <inkml:trace contextRef="#ctx0" brushRef="#br0" timeOffset="4">19682 7014 0,'0'0'0,"0"0"16,41-37-16,-41 37 16,0 0-16,67-23 15,-67 23-15,0 0 0,0 0 16,82-9-16,-82 9 16,0 0-16,58 23 15,-58-23-15,8 65 16,-8-65-16,-24 84 0,24-84 15,0 0-15,0 0 16,-67 83-16,67-83 16,0 0-16,0 0 0,0 0 15,0 0-15,0 0 16,-49 51-16,49-51 0,0 0 16,0 0-16,66 14 15,-66-14-15,0 0 16,99-9-16,-99 9 15,0 0-15,91 18 0,-91-18 16,58 48-16,-58-48 16,8 69-16,-8-69 15,-41 70-15,41-70 16,-74 74-16,74-74 0,-91 61 16,91-61-16,0 0 15,-116 42-15,116-42 16,0 0-16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1T14:27:06.039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27257 2130 0,'0'0'16,"0"0"-16,0 0 15,33-37-15,-33 37 0,66-33 16,-66 33-16,83-28 16,-83 28-16,0 0 15,83-22-15,-83 22 0,0 0 16,0 0-16,74 0 15,-74 0-15,0 0 16,41 36-16,-41-36 16,-8 61-16,8-61 0,0 0 15,-41 92-15,41-92 16,-83 89-16,83-89 16,0 0-16,0 0 0,0 0 15,0 0-15,0 0 0,0 0 16,0 0-16,0 0 0,-66 71 15,66-71-15,-17 26 16,17-26-16,0 0 16,0 0-16,100-9 15,-100 9-15,99 0 0,-99 0 16,0 0-16,0 0 16,74 23-16,-74-23 15,0 0-15,50 52 0,-50-52 16,8 79-16,-8-79 15,-33 74-15,33-74 16,-74 70-16,74-70 16,-108 51-16,108-51 15,-99 19-15,99-19 0,0 0 16,-99 5-16,99-5 16,0 0-16,0 0 0,-83-5 15,83 5-15,0 0 16,-58-14-16</inkml:trace>
  <inkml:trace contextRef="#ctx0" brushRef="#br0" timeOffset="1">25951 3214 0,'0'0'16,"0"0"-16,0 0 16,66 19-16,-66-19 0,91 0 15,-91 0-15,107-5 16,-107 5-16,141-14 15,-141 14-15,157-18 16,-157 18-16,165-14 0,-165 14 16,174-23-16,-174 23 15,190-20-15,-190 20 16,199-23-16,-199 23 16,198-18-16,-198 18 0,207-10 15,-207 10-15,198-14 16,-198 14-16,215-4 15,-215 4-15,207-5 0,-207 5 16,182-5-16,-182 5 16,182-14-16,-182 14 15,165-9-15,-165 9 16,141 0-16,-141 0 0,108 0 16,-108 0-16,91 0 15,-91 0-15,0 0 16,0 0-16,0 0 0,0 0 15,0 0-15,0 0 16,66 0-16,-66 0 16,0 0-16,0 0 0,0 0 15,42-4-15</inkml:trace>
  <inkml:trace contextRef="#ctx0" brushRef="#br0" timeOffset="2">26166 3934 0,'0'0'16,"0"0"-16,0 0 0,0 0 16,0 0-16,0 0 15,0 0-15,0 0 16,49-13-16,-49 13 0,0 0 15,83-33-15,-83 33 16,0 0-16,0 0 16,99-23-16,-99 23 15,0 0-15,75 0 0,-75 0 16,33 42-16,-33-42 16,-9 65-16,9-65 15,-41 74-15,41-74 0,0 0 16,0 0-16,0 0 15,-66 79-15,66-79 16,0 0-16,0 0 16,0 0-16,0 0 0,-50 57 15,50-57-15,0 0 16,0 0-16,58 23 16,-58-23-16,0 0 0,75-10 15,-75 10-15,0 0 16,74 19-16,-74-19 15,41 42-15,-41-42 16,9 65-16,-9-65 0,-34 84 16,34-84-16,-57 88 15,57-88-15,-83 89 16,83-89-16,0 0 0,0 0 16,0 0-16,-83 60 15,83-60-15,0 0 16,-82 14-16,82-14 15,0 0-15,-42-47 0</inkml:trace>
  <inkml:trace contextRef="#ctx0" brushRef="#br0" timeOffset="3">26670 4363 0,'0'0'0,"0"0"0,0 0 16,0 0-16,0 0 15,0 0-15,0 0 16,25-47-16,-25 47 16,0 0-16,0 0 0,0 0 15,41-51-15,-41 51 16,58-14-16,-58 14 15,50 28-15,-50-28 0,49 70 16,-49-70-16,0 0 16,42 84-16,-42-84 15,0 0-15,49 74 16,-49-74-16,50 14 0,-50-14 16,41-38-16</inkml:trace>
  <inkml:trace contextRef="#ctx0" brushRef="#br0" timeOffset="4">27034 4185 0,'0'0'16,"0"0"-16,-33 57 15,33-57-15,-42 74 0,42-74 16,-57 93-16,57-93 15,-50 107-15,50-107 16,0 0-16,0 0 16,0 0-16,-41 102 0,41-102 15,-25 47-15,25-47 16,0 0-16</inkml:trace>
  <inkml:trace contextRef="#ctx0" brushRef="#br0" timeOffset="5">26992 3698 0,'0'0'0,"0"0"0,0 0 15,25 46-15,-25-46 16,58 56-16,-58-56 16,83 93-16,-83-93 15,99 125-15,-99-125 0,74 145 16,-74-145-16,50 158 16,-50-158-16,8 153 15,-8-153-15,0 0 0,-24 140 16,24-140-16,0 0 15,0 0-15,-50 107 16,50-107-16,-58 51 16,58-51-16</inkml:trace>
  <inkml:trace contextRef="#ctx0" brushRef="#br0" timeOffset="6">25810 3828 0,'0'0'16,"0"0"-16,-58 70 16,58-70-16,-49 97 0,49-97 15,-33 139-15,33-139 16,-34 173-16,34-173 16,-8 167-16,8-167 0,8 159 15,-8-159-15,34 116 16,-34-116-16,66 69 15,-66-69-15,91 10 16,-91-10-16,99-43 16,-99 43-16,124-74 0</inkml:trace>
  <inkml:trace contextRef="#ctx0" brushRef="#br0" timeOffset="7">27191 3502 0,'0'0'16,"0"0"-16,0 0 0,0 0 15,0 0-15,0 0 16,33-4-16,-33 4 16,0 0-16,66-19 15,-66 19-15,0 0 0,83-9 16,-83 9-16,0 0 16,0 0-16,66 18 15,-66-18-15,16 56 0,-16-56 16,0 0-16,-16 79 15,16-79-15,0 0 16,0 0-16,0 0 16,-41 93-16,41-93 0,0 0 15,-25 79-15,25-79 16,16 56-16,-16-56 0,66 5 16,-66-5-16,91-23 15,-91 23-15,108-48 16,-108 48-16,0 0 15,91-46-15,-91 46 0</inkml:trace>
  <inkml:trace contextRef="#ctx0" brushRef="#br0" timeOffset="8">28100 3818 0,'0'0'0,"0"0"15,9 112-15,-9-112 16,16 116-16,-16-116 16,0 0-16,9 145 0,-9-145 15,8 143-15,-8-143 0,0 0 16,0 0-16,0 0 15,-8 108-15,8-108 16,-9 32-16</inkml:trace>
  <inkml:trace contextRef="#ctx0" brushRef="#br0" timeOffset="9">27919 4242 0,'0'0'15,"0"0"-15,0 0 0,0 0 16,0 0-16,90 0 16,-90 0-16,91-24 15,-91 24-15,124-46 16,-124 46-16,108-61 0,-108 61 16,83-88-16,-83 88 15</inkml:trace>
  <inkml:trace contextRef="#ctx0" brushRef="#br0" timeOffset="10">28638 3828 0,'0'0'0,"0"0"16,0 93-16,0-93 15,8 102-15,-8-102 0,8 126 16,-8-126-16,0 144 15,0-144-15,0 144 16,0-144-16,0 0 0,0 0 16,0 0-16,0 0 15,0 0-15,0 0 16,0 116-16,0-116 0,0 0 16,0 0-16,0 0 15,0 0-15,0 0 0,0 0 16,0 0-16,0 0 15,0 0-15,9 80 0,-9-80 16,0 0-16,8 37 16,-8-37-16,0 0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1T14:27:09.679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29615 2865 0,'0'0'15,"0"0"-15,0 0 16,41 14-16,-41-14 0,74 5 15,-74-5-15,83 0 16,-83 0-16,0 0 16,0 0-16,91-5 15,-91 5-15</inkml:trace>
  <inkml:trace contextRef="#ctx0" brushRef="#br0" timeOffset="1">29573 3162 0,'0'0'0,"0"0"16,25 34-16,-25-34 15,58 18-15,-58-18 16,83 0-16,-83 0 0,99-23 15,-99 23-15,99-32 16,-99 32-16,108-43 16</inkml:trace>
  <inkml:trace contextRef="#ctx0" brushRef="#br0" timeOffset="1.0105">31905 1897 0,'0'0'16,"0"0"-16,0 0 0,0 0 15,0 0-15,0 0 16,57-28-16,-57 28 15,108-18-15,-108 18 16,141-9-16,-141 9 0,0 0 16,116 4-16,-116-4 15,82 32-15,-82-32 16,17 61-16,-17-61 16,-34 60-16,34-60 0,-82 70 15,82-70-15,-83 70 16,83-70-16,0 0 15,0 0-15,0 0 16,0 0-16,0 0 0,-91 52 16,91-52-16,-34 36 15,34-36-15,26 15 0,-26-15 16,91 4-16,-91-4 16,99 0-16,-99 0 15,108 9-15,-108-9 0,0 0 16,0 0-16,0 0 15,74 37-15,-74-37 16,17 61-16,-17-61 16,-34 56-16,34-56 0,-74 46 15,74-46-15,-107 47 16,107-47-16,-109 41 16,109-41-16,0 0 0,-123 28 15,123-28-15,0 0 16,0 0-16,0 0 0,0 0 15,-67 14-15,67-14 16</inkml:trace>
  <inkml:trace contextRef="#ctx0" brushRef="#br0" timeOffset="2.0105">32731 2972 0,'0'0'15,"0"0"-15,-58 24 16,58-24-16,-73 9 16,73-9-16,-100 18 15,100-18-15,-140 5 0,140-5 16,-149-5-16,149 5 15,-190-4-15,190 4 16,-190-5-16,190 5 16,-182 0-16,182 0 0,-175 9 15,175-9-15,-141 14 16,141-14-16,0 0 16,0 0-16,-123 33 0,123-33 15</inkml:trace>
  <inkml:trace contextRef="#ctx0" brushRef="#br0" timeOffset="3.0105">31111 3846 0,'0'0'16,"0"0"-16,0 0 0,-8-61 0,8 61 16,-17-64-16,17 64 15,-24-84-15,24 84 16,0 0-16,-42-74 0,42 74 15,-66-61-15,66 61 0,0 0 16,-91-23-16,91 23 16,-83 19-16,83-19 15,-74 69-15,74-69 0,-50 112 16,50-112-16,-42 135 16,42-135-16,0 0 15,18 116-15,-18-116 0,49 70 16,-49-70-16,75 28 15,-75-28-15,91-19 16,-91 19-16,0 0 16,99-65-16,-99 65 0,0 0 15,0 0-15,0 0 16,0 0-16,0 0 16,74-88-16,-74 88 0,50-71 15,-50 71-15,0 0 16,0 0-16,8 85 15,-8-85-15,-25 144 16,25-144-16,-24 168 0,24-168 16,-9 167-16,9-167 15,0 0-15,0 0 16,0 125-16,0-125 0,17 60 16,-17-60-16,49-18 15</inkml:trace>
  <inkml:trace contextRef="#ctx0" brushRef="#br0" timeOffset="4.0105">31210 4153 0,'0'0'16,"0"0"-16,0 0 15,0 0-15,0 0 0,17-70 16,-17 70-16,0 0 16,0 0-16,41-55 15,-41 55-15,0 0 0,42-19 16,-42 19-16,41 42 16,-41-42-16,50 102 15,-50-102-15,57 121 16,-57-121-16,0 0 15,50 117-15,-50-117 0,65 79 16,-65-79-16,59 9 16,-59-9-16,50-42 15</inkml:trace>
  <inkml:trace contextRef="#ctx0" brushRef="#br0" timeOffset="5.0105">31616 3995 0,'-25'28'0,"25"-28"0,-67 60 16,67-60-16,-74 89 16,74-89-16,-67 107 15,67-107-15,-57 116 0,57-116 16,0 0-16,-42 107 15,42-107-15,0 0 16,-16 51-16,16-51 16,33-19-16,-33 19 0</inkml:trace>
  <inkml:trace contextRef="#ctx0" brushRef="#br0" timeOffset="6.0105">31698 3423 0,'0'0'0,"0"0"0,0 0 15,0 0-15,50-23 16,-50 23-16,0 0 0,65-9 16,-65 9-16,0 0 15,0 0-15,84 9 16,-84-9-16,33 42 16,-33-42-16,-18 60 0,18-60 15,-40 75-15,40-75 16,0 0-16,0 0 15,-66 65-15,66-65 16,0 0-16,0 0 0,-33 51 16,33-51-16,16 37 15,-16-37-15,66 9 16,-66-9-16,75-9 0,-75 9 16,91-32-16,-91 32 15,0 0-15,0 0 16,74-28-16</inkml:trace>
  <inkml:trace contextRef="#ctx0" brushRef="#br0" timeOffset="7.0105">32426 3809 0,'0'0'0,"0"0"0,0 121 15,0-121-15,0 126 16,0-126-16,0 149 16,0-149-16,0 0 15,0 0-15,0 0 0,-8 116 16,8-116-16,0 38 15</inkml:trace>
  <inkml:trace contextRef="#ctx0" brushRef="#br0" timeOffset="8.0105">32261 4098 0,'0'0'0,"0"0"15,24 23-15,-24-23 16,50-5-16,-50 5 16,106-33-16,-106 33 15,134-46-15,-134 46 0</inkml:trace>
  <inkml:trace contextRef="#ctx0" brushRef="#br0" timeOffset="9.0105">32955 3572 0,'0'0'15,"0"0"-15,0 130 16,0-130-16,7 154 0,-7-154 15,9 186-15,-9-186 16,0 181-16,0-181 16,-9 149-16,9-149 15,0 0-15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1T14:45:47.710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1413 5256 0,'0'0'15,"0"0"-15,0 0 0,0 0 16,8 69-16,-8-69 16,8 89-16,-8-89 15,0 0-15,0 0 0,0 0 16,0 0-16,0 0 16,18 88-16,-18-88 15,32 43-15,-32-43 16,41-14-16,-41 14 0,67-75 15,-67 75-15,0 0 16,41-89-16,-41 89 16,0 0-16,0 0 0,0 0 15,0 0-15,33-84 16,-33 84-16,0 0 16,26-27-16,-26 27 0,15 55 15,-15-55-15,17 98 16,-17-98-16,0 0 15,26 98-15,-26-98 16,0 0-16,0 0 16,41 66-16,-41-66 0,0 0 15,65 13-15,-65-13 16,66-51-16</inkml:trace>
  <inkml:trace contextRef="#ctx0" brushRef="#br0" timeOffset="222.6122">2041 5182 0,'0'0'15,"0"0"-15,0 0 16,0 0-16,58 0 0,-58 0 15,0 0-15,83-5 16,-83 5-16,0 0 16,91-24-16,-91 24 15</inkml:trace>
  <inkml:trace contextRef="#ctx0" brushRef="#br0" timeOffset="422.8497">2116 5451 0,'0'0'16,"0"0"-16,0 0 0,0 0 16,59-14-16,-59 14 15,0 0-15,81-14 16,-81 14-16,0 0 0</inkml:trace>
  <inkml:trace contextRef="#ctx0" brushRef="#br0" timeOffset="2733.4849">2711 5042 0,'0'0'0,"0"0"0,124-5 15,-124 5-15,124-4 16,-124 4-16,125 4 16,-125-4-16,90 33 15,-90-33-15,66 64 0,-66-64 16,25 84-16,-25-84 15,8 103-15,-8-103 16,0 0-16,-8 116 16,8-116-16,0 0 0,0 0 15,0 0-15,0 0 16,-8 84-16,8-84 0,0 0 16,0 0-16,-9-103 15,9 103-15,0-139 16,0 139-16,0-158 15,0 158-15,0 0 0,0 0 16,0 0-16,0-144 16,0 144-16,9-117 15,-9 117-15,33-83 0,-33 83 16,99-52-16,-99 52 16,141-46-16,-141 46 15,198-42-15,-198 42 16,207-46-16,-207 46 0,182-38 15,-182 38-15,0 0 16,124-14-16,-124 14 16,0 0-16,74 5 0</inkml:trace>
  <inkml:trace contextRef="#ctx0" brushRef="#br0" timeOffset="3037.6074">3554 5232 0,'0'0'0,"0"0"0,17-55 16,-17 55-16,41-66 15,-41 66-15,0 0 16,50-55-16,-50 55 0,0 0 15,83-28-15,-83 28 16,74 18-16,-74-18 0,74 56 16,-74-56-16,67 70 15,-67-70-15,0 0 16,74 84-16,-74-84 16,0 0-16,58 42 0,-58-42 15,66-42-15,-66 42 16</inkml:trace>
  <inkml:trace contextRef="#ctx0" brushRef="#br0" timeOffset="3221.5321">4026 5000 0,'-17'28'0,"17"-28"16,-66 88-16,66-88 15,-74 135-15,74-135 0,-83 154 16,83-154-16,0 0 16,-74 126-16,74-126 15</inkml:trace>
  <inkml:trace contextRef="#ctx0" brushRef="#br0" timeOffset="3835.3023">1215 6517 0,'0'0'0,"0"0"15,24 93-15,-24-93 16,33 125-16,-33-125 0,43 182 15,-43-182-15,41 190 16,-41-190-16,0 0 16,0 0-16,0 0 15,0 0-15,0 0 0,0 0 16,24 149-16,-24-149 16,0 61-16,0-61 15,-24-33-15,24 33 0,0 0 16,-59-70-16,59 70 15,0 0-15,-74-55 16,74 55-16,-83 0 16,83 0-16,-65 60 0,65-60 15,-34 103-15,34-103 16,0 0-16,-8 111 16,8-111-16,0 0 15,42 79-15,-42-79 0,91 28 16,-91-28-16,106-23 15,-106 23-15,100-61 16,-100 61-16,90-88 0,-90 88 16</inkml:trace>
  <inkml:trace contextRef="#ctx0" brushRef="#br0" timeOffset="4182.633">1628 7093 0,'0'0'15,"0"0"-15,0 0 16,0 0-16,8 89 0,-8-89 16,9 107-16,-9-107 15,0 0-15,0 0 16,0 0-16,0 0 0,16 97 16,-16-97-16,16 28 15,-16-28-15,25-28 16,-25 28-16,25-79 15,-25 79-15,0 0 0,0 0 16,0 0-16,25-83 16,-25 83-16,34-33 15,-34 33-15,32 23 0,-32-23 16,58 79-16,-58-79 16,41 107-16,-41-107 15,42 79-15,-42-79 16,49 10-16,-49-10 0,42-56 15</inkml:trace>
  <inkml:trace contextRef="#ctx0" brushRef="#br0" timeOffset="4443.7543">1976 7014 0,'0'0'0,"0"0"0,0 0 15,50-4-15,-50 4 16,65-5-16,-65 5 16,0 0-16,0 0 15,91-14-15,-91 14 0,0 0 16,0 0-16,0 0 15,0 0-15,91-14 0,-91 14 16</inkml:trace>
  <inkml:trace contextRef="#ctx0" brushRef="#br0" timeOffset="4916.5028">2175 7219 0,'0'0'16,"0"0"-16,0 0 0,0 0 15,0 0-15,0 0 16,0 0-16,32 14 16,-32-14-16,0 0 15,0 0-15,59-5 0,-59 5 16,0 0-16,0 0 15,0 0-15,0 0 16,0 0-16,0 0 0,0 0 16,56-4-16,-56 4 15,0 0-15,0 0 0,0 0 16,0 0-16,0 0 16,0 0-16,0 0 0,0 0 15,0 0-15,0 0 16,50-10-16,-50 10 15,0 0-15,0 0 0,0 0 16,0 0-16,0 0 0,0 0 16,0 0-16,0 0 15,0 0-15,0 0 16,0 0-16,0 0 0,0 0 16,0 0-16,0 0 15,0 0-15,33-18 0,-33 18 16</inkml:trace>
  <inkml:trace contextRef="#ctx0" brushRef="#br0" timeOffset="5216.6185">3009 6251 0,'0'0'16,"0"0"-16,0 89 15,0-89-15,0 102 0,0-102 16,-9 131-16,9-131 15,-8 134-15,8-134 0,-8 93 16,8-93-16,16 24 16</inkml:trace>
  <inkml:trace contextRef="#ctx0" brushRef="#br0" timeOffset="5403.665">3265 6619 0,'0'0'16,"0"0"-16,-33 106 15,33-106-15,-58 126 16,58-126-16,-74 163 0,74-163 16,0 0-16,-91 140 15,91-140-15</inkml:trace>
  <inkml:trace contextRef="#ctx0" brushRef="#br0" timeOffset="5983.2416">3133 7196 0,'0'0'0,"0"0"0,41 0 16,-41 0-16,58-33 16,-58 33-16,92-38 15,-92 38-15,0 0 16,0 0-16,90-32 0,-90 32 16,49 0-16,-49 0 15,9 52-15,-9-52 16,-42 97-16,42-97 0,-82 140 15,82-140-15,-91 135 16,91-135-16,0 0 16,0 0-16,0 0 15,0 0-15,0 0 0,-58 111 16,58-111-16,0 0 16,0 56-16,0-56 15,58 9-15,-58-9 0,0 0 16,91-28-16,-91 28 15,0 0-15,0 0 16,0 0-16,0 0 0,0 0 16,0 0-16,0 0 15,0 0-15,82-32 0,-82 32 16,0 0-16,0 0 16,0 0-16,0 0 0,0 0 15,0 0-15,0 0 16,0 0-16,0 0 15,58-19-15,-58 19 0,0 0 16,0 0-16,0 0 16,50-28-16,-50 28 0,58-55 15</inkml:trace>
  <inkml:trace contextRef="#ctx0" brushRef="#br0" timeOffset="6321.3805">3918 7033 0,'0'0'16,"0"0"-16,0-56 15,0 56-15,0 0 0,8-70 16,-8 70-16,0 0 15,0 0-15,0 0 16,25-60-16,-25 60 0,0 0 16,50-19-16,-50 19 15,50 56-15,-50-56 16,49 112-16,-49-112 16,50 129-16,-50-129 0,0 0 15,49 117-15,-49-117 16,0 0-16,42 83 15,-42-83-15,66 24 0,-66-24 16</inkml:trace>
  <inkml:trace contextRef="#ctx0" brushRef="#br0" timeOffset="6566.3574">4216 6865 0,'-8'37'16,"8"-37"-16,-42 103 15,42-103-15,-49 145 0,49-145 16,-50 162-16,50-162 16,0 0-16,0 0 15,-41 135-15,41-135 0,-17 70 16,17-70-16,17-28 15</inkml:trace>
  <inkml:trace contextRef="#ctx0" brushRef="#br0" timeOffset="6803.8041">4125 6350 0,'0'0'0,"0"0"16,33 9-16,-33-9 16,66-24-16,-66 24 15,91-46-15,-91 46 0,83-70 16,-83 70-16,0 0 15</inkml:trace>
  <inkml:trace contextRef="#ctx0" brushRef="#br0" timeOffset="6999.8299">4629 5912 0,'0'0'0,"0"0"16,0 0-16,0 0 15,0 0-15,-8 88 0,8-88 16,0 107-16,0-107 16,0 0-16,0 0 15,-8 121-15,8-121 0,0 71 16</inkml:trace>
  <inkml:trace contextRef="#ctx0" brushRef="#br0" timeOffset="7206.282">4895 5935 0,'-8'33'0,"8"-33"16,-17 88-16,17-88 16,-33 121-16,33-121 15,-42 144-15,42-144 16,0 0-16,0 0 0,0 0 15,-42 126-15,42-126 16,-8 55-16,8-55 16</inkml:trace>
  <inkml:trace contextRef="#ctx0" brushRef="#br0" timeOffset="7555.8385">4969 6289 0,'0'0'0,"0"0"15,0 0-15,0 0 0,0 0 16,0 0-16,0 0 16,0 0-16,58 18 15,-58-18-15,0 0 16,0 0-16,0 0 0,0 0 16,50 0-16,-50 0 15,16 38-15,-16-38 16,-16 69-16,16-69 0,0 0 15,-41 85-15,41-85 16,0 0-16,0 0 16,-17 64-16,17-64 0,0 0 15,8 37-15,-8-37 16,66 0-16,-66 0 16,0 0-16,83-23 0,-83 23 15,0 0-15,0 0 16,0 0-16,83-23 0,-83 23 15</inkml:trace>
  <inkml:trace contextRef="#ctx0" brushRef="#br0" timeOffset="17316.4468">6813 1162 0,'0'0'16,"0"0"-16,83-9 15,-83 9-15,116-9 16,-116 9-16,140-24 0,-140 24 15,141-37-15</inkml:trace>
  <inkml:trace contextRef="#ctx0" brushRef="#br0" timeOffset="17766.7189">7855 428 0,'0'0'0,"0"0"0,25 65 16,-25-65-16,58 88 16,-58-88-16,74 117 15,-74-117-15,66 115 16,-66-115-16,0 0 0,0 0 15,0 0-15,0 0 16,0 0-16,50 80 16,-50-80-16,0 0 0,0 0 15,-58-24-15,58 24 16,0 0-16,-83-56 16,83 56-16,-115-22 15,115 22-15,-83 19 0,83-19 16,0 0-16,-33 55 15,33-55-15,0 0 16,25 83-16,-25-83 16,66 62-16,-66-62 0,91 3 15,-91-3-15,99-42 16,-99 42-16,74-78 16</inkml:trace>
  <inkml:trace contextRef="#ctx0" brushRef="#br0" timeOffset="18124.5101">8219 567 0,'0'0'0,"0"0"16,0 0-16,0 0 16,16 70-16,-16-70 15,25 79-15,-25-79 0,0 0 16,0 0-16,50 69 15,-50-69-15,0 0 16,49 19-16,-49-19 0,34-42 16,-34 42-16,24-83 15,-24 83-15,0 0 16,0 0-16,0 0 16,17-84-16,-17 84 0,0 0 15,0 0-15,16-33 16,-16 33-16,25 19 15,-25-19-15,0 0 0,50 51 16,-50-51-16,0 0 16,66 37-16,-66-37 15,83 5-15,-83-5 16,74-51-16,-74 51 0</inkml:trace>
  <inkml:trace contextRef="#ctx0" brushRef="#br0" timeOffset="18643.6442">9219 642 0,'0'0'15,"0"0"-15,-74 60 16,74-60-16,-83 75 16,83-75-16,-132 88 15,132-88-15,-174 106 0,174-106 16,-206 112-16,206-112 15,-215 108-15,215-108 16,-224 102-16,224-102 16,-223 98-16,223-98 0,0 0 15,-198 87-15,198-87 0,-166 75 16,166-75-16,-124 57 16,124-57-16,-91 55 15,91-55-15,0 0 0,0 0 16,0 0-16,-66 37 15,66-37-15,0 0 16,0 0-16,0 0 0,0 0 16,0 0-16,0 0 15,0 0-15,0 0 0,0 0 16,0 0-16,-41 28 16,41-28-16,0 0 15,0 0-15,0 0 0,0 0 16,0 0-16,0 0 15,0 0-15,0 0 0,0 0 16,0 0-16,0 0 16,0 0-16,0 0 15,0 0-15,0 0 0,0 0 16,0 0-16,0 0 16,0 0-16,0 0 0</inkml:trace>
  <inkml:trace contextRef="#ctx0" brushRef="#br0" timeOffset="20150.3153">7103 2232 0,'0'0'15,"0"0"-15,41-56 16,-41 56-16,66-50 0,-66 50 15,83-61-15,-83 61 16,99-33-16,-99 33 16,91 5-16,-91-5 15,83 51-15,-83-51 0,66 83 16,-66-83-16,66 107 16,-66-107-16,0 0 15,0 0-15,0 0 0,0 0 16,41 107-16,-41-107 15,0 0-15,17 70 0,-17-70 16,0 0-16,0 0 16,-42-79-16,42 79 15,-41-116-15,41 116 16,-49-130-16,49 130 0,0 0 16,0 0-16,-34-131 15,34 131-15,0 0 16,-8-102-16,8 102 0,8-74 15,-8 74-15,50-61 16,-50 61-16,0 0 0,99-51 16,-99 51-16,124-50 15,-124 50-15,166-70 16,-166 70-16,190-89 0,-190 89 16,215-89-16,-215 89 15,223-93-15,-223 93 16,199-83-16,-199 83 15,181-84-15,-181 84 0,149-65 16,-149 65-16,141-51 16,-141 51-16,0 0 15,99-46-15,-99 46 16,0 0-16,0 0 0,0 0 16,0 0-16,0 0 15,66-33-15,-66 33 16,0 0-16,0 0 0,0 0 15,0 0-15,0 0 16,0 0-16,0 0 16,0 0-16,33-24 0,-33 24 15,0 0-15,0 0 16,0 0-16,0 0 16,0 0-16,-58 10 0,58-10 15</inkml:trace>
  <inkml:trace contextRef="#ctx0" brushRef="#br0" timeOffset="21352.1192">7739 1981 0,'0'0'16,"0"0"-16,0 0 0,17 65 15,-17-65-15,25 74 16,-25-74-16,0 0 16,24 84-16,-24-84 15,0 0-15,0 0 0,0 0 16,0 0-16,0 0 16,34 84-16,-34-84 15,0 0-15,0 0 0,0 0 16,0 0-16,0 0 15,33 65-15,-33-65 0,0 0 16,0 0-16,24 18 16,-24-18-16,0 0 15,33-18-15</inkml:trace>
  <inkml:trace contextRef="#ctx0" brushRef="#br0" timeOffset="21699.3086">8194 1999 0,'0'0'16,"0"0"-16,0 0 0,0 0 16,41-18-16,-41 18 15,83-38-15,-83 38 16,0 0-16,91-50 15,-91 50-15,0 0 0,83-66 16</inkml:trace>
  <inkml:trace contextRef="#ctx0" brushRef="#br0" timeOffset="22149.7129">8781 1655 0,'0'0'0,"0"0"0,0 0 15,8 71-15,-8-71 16,33 78-16,-33-78 16,0 0-16,0 0 15,0 0-15,0 0 0,25 89 0,-25-89 16,0 0-16,0 0 15,50 46-15,-50-46 16,33-28-16,-33 28 0,25-74 16,-25 74-16,0 0 15,25-103-15,-25 103 16,0 0-16,0 0 16,0 0-16,16-97 0,-16 97 15,0 0-15,33-52 16,-33 52-16,0 0 15,58 9-15,-58-9 16,0 0-16,0 0 0,0 0 16,58 67-16,-58-67 15,66 46-15,-66-46 16,50-10-16,-50 10 16,41-60-16,-41 60 0</inkml:trace>
  <inkml:trace contextRef="#ctx0" brushRef="#br0" timeOffset="22523.0963">9203 1255 0,'0'0'0,"0"0"0,0 0 15,0 0-15,16-18 16,-16 18-16,58-33 15,-58 33-15,0 0 16,66-27-16,-66 27 0,0 0 16,58-10-16,-58 10 15,33 18-15,-33-18 16,0 0-16,0 60 16,0-60-16,-41 75 0,41-75 15,0 0-15,0 0 16,0 0-16,0 0 15,0 0-15,0 0 0,-33 71 16,33-71-16,0 0 16,8 46-16,-8-46 15,0 0-15,66 0 0,-66 0 16,0 0-16,116-38 16,-116 38-16,0 0 15</inkml:trace>
  <inkml:trace contextRef="#ctx0" brushRef="#br0" timeOffset="30339.126">11147 2637 0,'0'0'0,"0"0"16,74-14-16,-74 14 0,0 0 0,100-24 15,-100 24-15,124-33 16,-124 33-16,124-36 16,-124 36-16</inkml:trace>
  <inkml:trace contextRef="#ctx0" brushRef="#br0" timeOffset="30582.8835">12081 1916 0,'0'0'0,"0"0"0,0 0 16,0 0-16,9 55 15,-9-55-15,8 84 16,-8-84-16,8 121 0,-8-121 15,0 0-15,0 0 16,8 116-16,-8-116 16</inkml:trace>
  <inkml:trace contextRef="#ctx0" brushRef="#br0" timeOffset="30799.9479">12536 2153 0,'0'0'0,"0"0"15,-58 89-15,58-89 16,-58 120-16,58-120 16,-66 140-16,66-140 0,0 0 15,0 0-15,-74 135 16,74-135-16,-42 55 15</inkml:trace>
  <inkml:trace contextRef="#ctx0" brushRef="#br0" timeOffset="31220.1394">12486 2525 0,'0'0'0,"0"0"0,83-37 16,-83 37-16,91-28 16,-91 28-16,0 0 15,99-28-15,-99 28 16,0 0-16,0 0 0,75-5 16,-75 5-16,25 33 15,-25-33-15,-34 74 16,34-74-16,-74 107 15,74-107-15,-91 118 16,91-118-16,0 0 0,0 0 16,0 0-16,0 0 15,0 0-15,-83 101 0,83-101 16,0 0-16,-57 65 16,57-65-16,16 28 15,-16-28-15,83-4 0,-83 4 16,0 0-16,91-15 15,-91 15-15,0 0 16,115-13-16,-115 13 16,116-28-16,-116 28 0</inkml:trace>
  <inkml:trace contextRef="#ctx0" brushRef="#br0" timeOffset="31566.4571">13404 2525 0,'0'0'0,"0"0"0,50-74 16,-50 74-16,66-80 15,-66 80-15,0 0 16,0 0-16,58-79 0,-58 79 15,0 0-15,66-37 16,-66 37-16,66 5 16,-66-5-16,42 70 15,-42-70-15,49 107 0,-49-107 16,25 125-16,-25-125 16,41 121-16,-41-121 15,0 0-15,50 84 16,-50-84-16,74 29 0,-74-29 15,91-33-15</inkml:trace>
  <inkml:trace contextRef="#ctx0" brushRef="#br0" timeOffset="31805.9002">14148 2311 0,'0'0'0,"0"0"16,-66 55-16,66-55 15,-74 66-15,74-66 16,-91 98-16,91-98 0,-91 116 16,91-116-16,0 0 15,0 0-15,-83 103 0,83-103 16,-25 51-16,25-51 15</inkml:trace>
  <inkml:trace contextRef="#ctx0" brushRef="#br0" timeOffset="32082.8007">13975 1661 0,'0'0'15,"0"0"-15,49-44 0,-49 44 16,83-32-16,-83 32 15,99-37-15,-99 37 16,108-55-16</inkml:trace>
  <inkml:trace contextRef="#ctx0" brushRef="#br0" timeOffset="32266.5379">14546 1245 0,'0'0'0,"0"0"16,0 0-16,0 0 16,-33 66-16,33-66 15,-26 93-15,26-93 16,-33 122-16,33-122 0,0 0 16,-16 78-16</inkml:trace>
  <inkml:trace contextRef="#ctx0" brushRef="#br0" timeOffset="32471.8711">14811 1442 0,'0'0'0,"0"0"0,-33 55 16,33-55-16,-50 70 15,50-70-15,-66 94 16,66-94-16,0 0 16,-50 83-16,50-83 15</inkml:trace>
  <inkml:trace contextRef="#ctx0" brushRef="#br0" timeOffset="32907.8321">14836 1674 0,'0'0'15,"0"0"-15,0 0 0,41-9 16,-41 9-16,0 0 16,66-14-16,-66 14 15,0 0-15,0 0 0,0 0 16,0 0-16,0 0 15,75-5-15,-75 5 16,24 23-16,-24-23 0,-41 42 16,41-42-16,-50 60 15,50-60-15,0 0 16,0 0-16,0 0 16,0 0-16,-57 71 0,57-71 15,0 0-15,-25 60 16,25-60-16,25 37 15,-25-37-15,0 0 0,74 9 16,-74-9-16,0 0 16,0 0-16,0 0 15,0 0-15,99-9 16,-99 9-16,0 0 0,0 0 16,0 0-16,0 0 0,83-5 15,-83 5-15</inkml:trace>
  <inkml:trace contextRef="#ctx0" brushRef="#br0" timeOffset="33876.6226">16043 3642 0,'0'0'0,"0"0"15,0 0-15,-58 4 0,58-4 16,-91 14-16,91-14 16,-107 10-16,107-10 15,-141 4-15,141-4 16,-174 0-16,174 0 15,-206-9-15,-9 0 0,215 9 16,-215-14-16,8-5 16,16 5-16,191 14 15,-190-24-15,-1 11 16,1-6-16,190 19 0,-190-9 16,-25-1-16,17-3 15,198 13-15,-207-10 16,-8-3-16,17-1 15,198 14-15,-191-10 16,191 10-16,-190-4 16,190 4-16,-215-5 0,215 5 15,-207 0-15,207 0 16,-181-5-16,181 5 16,-166-9-16,166 9 0,-132-9 15,132 9-15,0 0 16,0 0-16,-99-9 15,99 9-15,0 0 0,0 0 16,0 0-16,0 0 16,0 0-16,0 0 0,0 0 15,-75-5-15,75 5 16,0 0-16,0 0 16,0 0-16,0 0 0,0 0 15,0 0-15,0 0 16,0 0-16,0 0 0,0 0 15,0 0-15,0 0 16,0 0-16,0 0 16,0 0-16,0 0 0,0 0 15,0 0-15,0 0 16,0 0-16,0 0 0</inkml:trace>
  <inkml:trace contextRef="#ctx0" brushRef="#br0" timeOffset="35665.8203">10130 4521 0,'0'0'0,"0"0"15,107 4-15,-107-4 0,108 24 16,-108-24-16,124 42 16,-124-42-16,99 79 15,-99-79-15,83 115 16,-83-115-16,41 154 0,-41-154 15,25 163-15,-25-163 16,17 154-16,-17-154 16,0 0-16,0 0 0,0 0 15,0 0-15,-17 116 16,17-116-16,-8 42 16,8-42-16,-17-57 0,17 57 15,-8-120-15,8 120 16,-17-167-16,17 167 15,-8-177-15,8 177 16,0-162-16,0 162 0,0 0 16,0-140-16,0 140 15,0 0-15,17-117 16,-17 117-16,41-89 16,-41 89-16,74-60 0,-74 60 15,100-42-15,-100 42 16,124-23-16,-124 23 15,165-18-15,-165 18 0,198-24 16,-198 24-16,215-27 16,-215 27-16,240-28 15,-240 28-15,265-19 16,-265 19-16,273-19 16,0 10-16,-42-14 15,-231 23-15,199-10 0,-199 10 16,214-9-16,-214 9 15,249-9-15,-10 0 16,-7 9-16,-232 0 16,198 9-16,-198-9 15,215 9-15,-215-9 0,216 9 16,-216-9-16,232 10 16,-232-10-16,223 18 15,-223-18-15,190 20 16,-190-20-16,174 28 0,-174-28 15,0 0-15,116 18 16,-116-18-16,0 0 16,0 0-16,0 0 0,0 0 15,0 0-15,0 0 16,0 0-16,82 18 0,-82-18 16,0 0-16,0 0 15,0 0-15,0 0 16,0 0-16</inkml:trace>
  <inkml:trace contextRef="#ctx0" brushRef="#br0" timeOffset="36155.9311">11197 4721 0,'0'0'0,"0"0"16,8 107-16,-8-107 0,8 116 15,-8-116-15,17 130 16,-17-130-16,0 0 16,0 0-16,0 0 15,0 0-15,24 117 16,-24-117-16,0 0 0,0 0 16,34 79-16,-34-79 15,41 18-15,-41-18 0</inkml:trace>
  <inkml:trace contextRef="#ctx0" brushRef="#br0" timeOffset="36872.2081">11775 5065 0,'0'0'0,"0"0"16,58-9-16,-58 9 16,91-19-16,-91 19 15,108-14-15,-108 14 16,107-14-16,-107 14 0,0 0 16,99-9-16,-99 9 15,0 0-15,0 0 16,0 0-16,0 0 0,0 0 15,0 0-15,91-9 16,-91 9-16,0 0 16,0 0-16,0 0 0,0 0 15,0 0-15,0 0 16,0 0-16,0 0 0,0 0 16,0 0-16,50 0 15,-50 0-15,0 0 16,0 0-16,0 0 0,0 0 15,0 0-15,0 0 16,0 0-16,0 0 0,0 0 16,0 0-16,0 0 15,0 0-15,0 0 16,0 0-16,0 0 16,0 0-16,0 0 0,0 0 15,0 0-15,0 0 0,0 0 16,0 0-16,0 0 15,0 0-15,0 0 0,0 0 16,0 0-16,0 0 16,0 0-16,0 0 15,0 0-15,0 0 0,0 0 16,0 0-16,0 0 16,0 0-16,0 0 0,0 0 15,0 0-15,0 0 16,0 0-16,0 0 15,0 0-15,0 0 0,0-38 16,0 38-16,0 0 16,0 0-16,0 0 15,0 0-15,0 0 0,0 0 16,0 0-16</inkml:trace>
  <inkml:trace contextRef="#ctx0" brushRef="#br0" timeOffset="37408.7277">13164 4372 0,'0'0'16,"0"0"-16,-41 42 15,41-42-15,-49 60 16,49-60-16,-58 108 0,58-108 15,-58 143-15,58-143 16,-50 168-16,50-168 16,-25 167-16,25-167 15,-24 145-15,24-145 0,0 0 16,16 111-16,-16-111 16,0 0-16,25 93 15,-25-93-15,0 0 0,0 0 16,0 0-16,0 0 15,0 0-15,25 57 16,-25-57-16,0 0 0,0 0 16,0 0-16,0 0 15,0 0-15,0 0 16,0 0-16,0 0 0,16 36 16,-16-36-16,0 0 15,0 0-15,0 0 0</inkml:trace>
  <inkml:trace contextRef="#ctx0" brushRef="#br0" timeOffset="38339.2828">13239 5005 0,'0'0'0,"0"0"0,0 0 16,0 0-16,49-14 15,-49 14-15,67-9 16,-67 9-16,0 0 0,91 0 16,-91 0-16,0 0 15,91 23-15,-91-23 16,57 51-16,-57-51 15,42 78-15,-42-78 0,0 0 16,8 94-16,-8-94 16,0 0-16,0 0 0,0 0 15,0 0-15,0 0 16,0 74-16,0-74 16,0 0-16,0 0 0,0-46 15,0 46-15,-8-112 16,8 112-16,0 0 0,0-139 15,0 139-15,0 0 16,0 0-16,-9-135 0,9 135 16,0 0-16,0 0 15,0-107-15,0 107 16,42-75-16,-42 75 0,83-42 16,-83 42-1,115-13-15,-115 13 0,116-5 16,-116 5-16,0 0 0,0 0 15,0 0-15,91 5 16,-91-5-16,0 0 16,0 0-16</inkml:trace>
  <inkml:trace contextRef="#ctx0" brushRef="#br0" timeOffset="38632.5331">13743 5000 0,'0'0'0,"0"0"15,0 0-15,0 0 0,0 0 16,58-23 0,-58 23-16,0 0 0,0 0 15,58-33-15,-58 33 16,0 0-16,74-28 0,-74 28 15,67 5-15,-67-5 16,57 46-16,-57-46 16,67 70-16,-67-70 0,0 0 15,49 79-15,-49-79 16,0 0-16,66 37 16</inkml:trace>
  <inkml:trace contextRef="#ctx0" brushRef="#br0" timeOffset="38849.1885">14181 4879 0,'0'0'16,"0"0"-16,-49 70 15,49-70-15,-58 84 0,58-84 16,-41 98-16,41-98 15,0 0-15,0 0 16,0 0-16,0 0 0,-33 78 16,33-78-16,0 0 15</inkml:trace>
  <inkml:trace contextRef="#ctx0" brushRef="#br0" timeOffset="39202.485">14347 4363 0,'0'0'16,"0"0"-16,0 0 16,41 65-16,-41-65 15,75 93-15,-75-93 16,75 130-16,-75-130 0,66 154 15,-66-154-15,33 152 16,-33-152-16,9 154 16,-9-154-16,-9 140 15,9-140-15,0 0 0,-25 116 16,25-116-16,0 0 16,0 0-16,0 0 15,0 0-15,-24 84 0,24-84 16,0 0-16,0 0 15,-25 48-15,25-48 0,0 0 16,0 0-16</inkml:trace>
  <inkml:trace contextRef="#ctx0" brushRef="#br0" timeOffset="39721.6452">14712 4279 0,'0'0'16,"0"0"-16,0 0 0,49-19 15,-49 19-15,0 0 16,66-9-16,-66 9 16,0 0-16,67 5 0,-67-5 15,0 0-15,49 37 16,-49-37-16,0 70 16,0-70-16,0 0 0,0 0 15,-33 88-15,33-88 16,0 0-16,0 0 15,0 0-15,0 0 16,-41 80-16,41-80 0,0 0 16,-33 54-16,33-54 15,8 29-15,-8-29 16,58 4-16,-58-4 0,0 0 16,0 0-16,83-13 15,-83 13-15,0 0 16,0 0-16,0 0 0,0 0 15,91-20-15,-91 20 16,0 0-16,57-8 16,-57 8-16,0 0 0</inkml:trace>
  <inkml:trace contextRef="#ctx0" brushRef="#br0" timeOffset="72570.6249">11370 6661 0,'0'0'15,"0"0"-15,0 0 16,8 74-16,-8-74 0,9 112 16,-9-112-16,8 139 15,-8-139-15,17 154 16,-17-154-16,0 149 15,0-149-15,0 0 0,0 0 16</inkml:trace>
  <inkml:trace contextRef="#ctx0" brushRef="#br0" timeOffset="72999.1923">10047 7996 0,'0'0'0,"0"0"16,133-19-16,24-13 15,-157 32-15,206-20 16,-206 20-16,248-22 0,17-10 16,-17 17-16,-248 15 15,232-14-15,-1 5 16,1 4-16,-232 5 16,206 0-16,18 0 15,-1 10-15,-223-10 0,190 9 16,-190-9-16,198 14 15,-198-14-15,207 23 16,-207-23-16,166 23 16,-166-23-16,0 0 0,140 10 15,-140-10-15,0 0 16,83-5-16</inkml:trace>
  <inkml:trace contextRef="#ctx0" brushRef="#br0" timeOffset="73316.7569">9973 7112 0,'0'0'0,"0"0"15,83-13-15,-83 13 16,148-10-16,-148 10 0,174-24 15,-174 24-15,165-32 16</inkml:trace>
  <inkml:trace contextRef="#ctx0" brushRef="#br0" timeOffset="74179.0844">8632 9359 0,'0'0'0,"0"0"16,0 0-16,66-9 15,-66 9-15,100-9 16,-100 9-16,132-15 15,-132 15-15,132-9 0,-132 9 16,0 0-16,108 5 16,-108-5-16,82 23 0,-82-23 15,42 56-15,-42-56 16,-17 89-16,17-89 16,-66 116-16,66-116 0,-99 135 15,99-135-15,-116 153 16,116-153-16,-116 135 15,116-135-15,-91 111 16,91-111-16,0 0 16,0 0-16,0 0 0,0 0 15,-57 89-15,57-89 16,0 56-16,0-56 16,66 23-16,-66-23 15,115 0-15,-115 0 0,133-14 16,-133 14-16,0 0 15,124-9-15,-124 9 16,0 0-16,0 0 0,0 0 16,0 0-16,0 0 15,0 0-15,0 0 0,0 0 16,0 0-16,0 0 16,116 0-16,-116 0 0,0 0 15,0 0-15,0 0 16,0 0-16,0 0 15,0 0-15,0 0 0,0 0 16,0 0-16,0 0 16,49 0-16,-49 0 0,0 0 15,0 0-15,0 0 16,0 0-16,0 0 0,0 0 16,0 0-16,0 0 15,0 0-15,0 0 16,0 0-16,0 0 0,0 0 15</inkml:trace>
  <inkml:trace contextRef="#ctx0" brushRef="#br0" timeOffset="76583.287">9774 9782 0,'0'0'0,"0"0"16,58-83-16,-58 83 15,0 0-15,66-80 16,-66 80-16,0 0 16,91-41-16,-91 41 0,83 4 15,-83-4-15,91 70 16,-91-70-16,58 112 16,-58-112-16,49 130 0,-49-130 15,42 121-15,-42-121 16,0 0-16,49 84 15,-49-84-15,67 23 0,-67-23 16</inkml:trace>
  <inkml:trace contextRef="#ctx0" brushRef="#br0" timeOffset="76816.3127">10345 9596 0,'-17'23'0,"17"-23"15,-49 84-15,49-84 16,-66 139-16,66-139 16,-75 168-16,75-168 15,0 0-15,0 0 0,0 0 16,0 0-16,-66 163 15,66-163-15,-33 79 0</inkml:trace>
  <inkml:trace contextRef="#ctx0" brushRef="#br0" timeOffset="77099.7556">10337 8671 0,'0'0'15,"0"0"-15,-9 55 16,9-55-16,0 0 0,-8 75 16,8-75-16,17 56 15</inkml:trace>
  <inkml:trace contextRef="#ctx0" brushRef="#br0" timeOffset="77299.7978">10618 8671 0,'0'0'0,"0"0"0,-33 88 16,33-88-16,-33 121 16,33-121-16,-42 126 0,42-126 15,0 0-15,0 0 16,-25 97-16</inkml:trace>
  <inkml:trace contextRef="#ctx0" brushRef="#br0" timeOffset="77683.0252">10585 8941 0,'0'0'0,"0"0"15,0 0-15,0 0 16,0 0-16,91-15 0,-91 15 16,0 0-16,0 0 15,0 0-15,0 0 16,74-9-16,-74 9 0,0 0 16,50 14-16,-50-14 15,8 60-15,-8-60 16,-41 84-16,41-84 15,0 0-15,0 0 0,-58 98 16,58-98-16,0 0 16,0 0-16,0 0 0,0 0 15,-42 74-15,42-74 16,17 46-16,-17-46 16,74 10-16,-74-10 0,100-13 15,-100 13-15,0 0 16</inkml:trace>
  <inkml:trace contextRef="#ctx0" brushRef="#br0" timeOffset="79447.2719">11420 9042 0,'0'0'16,"0"0"-16,0 0 0,99-3 15,-99 3-15,91 18 16,-91-18-16,99 60 16,-99-60-16,58 116 15,-58-116-15,33 177 0,-33-177 16,0 209-16,0-209 15,-16 210-15,16-210 16,0 0-16,-17 190 16,17-190-16,0 0 0,0 0 15,0 0-15,0 0 16,0 0-16,0 0 0,-16 126 16,16-126-16,0 0 15,0 0-15,24-80 16,-24 80-16,17-166 15,-17 166-15,16-200 0,-16 200 16,17-214-16,-17 214 16,0-205-16,0 205 15,0-181-15,0 181 0,0-154 16,0 154-16,0-116 16,0 116-16,0 0 15,8-98-15,-8 98 16,0 0-16,33-79 0,-33 79 15,75-56-15,-75 56 16,115-37-16,-115 37 16,149-18-16,-149 18 15,182-5-15,-182 5 0,207 0 16,-207 0-16,207-5 16,-207 5-16,231-5 15,-231 5-15,248-13 0,-8 3 16,-33 10-16,-207 0 15,190 10-15,-190-10 16,190 9-16,-190-9 16,190 9-16,-190-9 15,199 5-15,-199-5 0,191 0 16,-191 0-16,174-10 16,-174 10-16,140-9 15,-140 9-15,124-14 16,-124 14-16,0 0 0,99-10 15,-99 10-15,0 0 16,0 0-16,0 0 0,0 0 16,0 0-16,0 0 15,66-3-15,-66 3 0,0 0 16,0 0-16,0 0 0,0 0 16,0 0-16,0 0 15,0 0-15,0 0 0,0 0 16,42-5-16,-42 5 15,0 0-15,0 0 16,0 0-16</inkml:trace>
  <inkml:trace contextRef="#ctx0" brushRef="#br0" timeOffset="79883.2639">12734 9378 0,'0'0'0,"0"0"15,-16 55-15,16-55 16,-8 98-16,8-98 15,-9 134-15,9-134 16,0 154-16,0-154 16,9 154-16,-9-154 0,0 0 15,8 107-15,-8-107 16,33 37-16,-33-37 16</inkml:trace>
  <inkml:trace contextRef="#ctx0" brushRef="#br0" timeOffset="80306.3982">13115 9745 0,'0'0'0,"0"0"16,99 0-16,-99 0 16,108 5-16,-108-5 15,107 4-15,-107-4 16,0 0-16,0 0 0,124 10 16,-124-10-16,0 0 15,0 0-15,0 0 16,0 0-16,91 9 15,-91-9-15,0 0 0,0 0 16,0 0-16,0 0 0,0 0 16,0 0-16,0 0 15,0 0-15,0 0 0,0 0 16,66 5-16,-66-5 16,0 0-16,0 0 0,0 0 15,0 0-15,0 0 16,33 0-16,-33 0 15,0 0-15</inkml:trace>
  <inkml:trace contextRef="#ctx0" brushRef="#br0" timeOffset="80667.329">13991 9736 0,'0'0'0,"0"0"15,33-28-15,-33 28 16,50-56-16,-50 56 16,0 0-16,74-65 0,-74 65 15,0 0-15,67-46 16,-67 46-16,57-5 15,-57 5-15,58 51 16,-58-51-16,33 98 0,-33-98 16,42 121-16,-42-121 15,0 0-15,41 111 16,-41-111-16,76 74 16,-76-74-16,90 19 0,-90-19 15,100-46-15</inkml:trace>
  <inkml:trace contextRef="#ctx0" brushRef="#br0" timeOffset="80861.1974">14555 9554 0,'-25'28'0,"25"-28"15,-67 60-15,67-60 16,-100 103-16,100-103 15,-82 135-15,82-135 16,-75 130-16,75-130 0,0 0 16,0 0-16,-41 89 15,41-89-15,0 0 16</inkml:trace>
  <inkml:trace contextRef="#ctx0" brushRef="#br0" timeOffset="87532.9391">9708 12020 0,'0'0'16,"0"0"-16,75 37 16,-75-37-16,115 19 0,-115-19 15,141 0-15,-141 0 16</inkml:trace>
  <inkml:trace contextRef="#ctx0" brushRef="#br0" timeOffset="87782.6141">10767 11569 0,'0'0'0,"0"0"16,8 93-16,-8-93 16,0 130-16,0-130 15,-8 167-15,8-167 0,0 159 16,0-159-16,33 125 16,-33-125-16,74 56 15,-74-56-15</inkml:trace>
  <inkml:trace contextRef="#ctx0" brushRef="#br0" timeOffset="88165.7931">12594 12559 0,'-50'10'0,"50"-10"16,-132 18-16,-75 15 15,-8-5-15,9-10 16,206-18-16,-207 19 16,0-5-16,-16-14 15,223 0-15,-223 0 0,-9 0 16,9 9-16,223-9 15,-207 10-15,207-10 16,-231 23-16,231-23 16,-240 28-16,240-28 15,-233 42-15,233-42 0,-215 46 16,215-46-16,-173 42 16,173-42-16,0 0 15,0 0-15,-108 51 16,108-51-16</inkml:trace>
  <inkml:trace contextRef="#ctx0" brushRef="#br0" timeOffset="88683.1884">8219 14076 0,'0'0'0,"0"0"16,0 0-16,0 0 15,0 0-15,91-9 0,-91 9 16,132-14-16,-132 14 15,165-14-15,-165 14 16,149-5-16,-149 5 16,0 0-16,124 28 0,-124-28 15,58 61-15,-58-61 16,-16 98-16,16-98 16,-108 148-16,108-148 0,-140 163 15,140-163-15,-157 154 16,157-154-16,-116 130 15,116-130-15,0 0 16,0 0-16,0 0 0,0 0 16,-66 97-16,66-97 15,0 56-15,0-56 16,82 42-16,-82-42 16,116 33-16,-116-33 0,141 28 15,-141-28-15,0 0 16,124 18-16,-124-18 15</inkml:trace>
  <inkml:trace contextRef="#ctx0" brushRef="#br0" timeOffset="89514.8815">9277 14398 0,'0'0'0,"0"0"0,42 13 15,-42-13-15,66 37 16,-66-37-16,82 51 0,-82-51 15,91 94-15,-91-94 16,50 134-16,-50-134 16,25 163-16,-25-163 15,0 0-15,0 0 0,0 0 16,0 0-16,0 158 16,0-158-16,0 0 15,-17 102-15,17-102 0,0 0 16,0 0-16,-16-111 15,16 111-15,-9-191 16,9 191-16,-16-223 16,16 223-16,-8-227 0,8 227 15,-17-191-15,17 191 16,-16-145-16,16 145 16,0 0-16,0 0 0,0 0 15,0 0-15,0-89 16,0 89-16,41-55 15,-41 55-15,91-23 16,-91 23-16,158-14 0,-158 14 16,190-14-16,-190 14 15,232-28-15,-1-4 16,-24 8-16,-207 24 16,198-28-16,1 10 15,-1-5-15,-198 23 0,199-10 16,-199 10-16,223 0 15,-223 0-15,215 5 16,-215-5-16,190 9 16,-190-9-16,165 19 0,-165-19 15,0 0-15,108 13 16,-108-13-16,0 0 16,0 0-16,0 0 0,0 0 15,0 0-15,0 0 16,0 0-16,74 0 15,-74 0-15,0 0 0,0 0 16,0 0-16,0 0 16,0 0-16,0 0 0,0 0 15,0 0-15,0 0 16,0 0-16,33 5 16,-33-5-16,0 0 0</inkml:trace>
  <inkml:trace contextRef="#ctx0" brushRef="#br0" timeOffset="90033.1475">9874 14793 0,'0'0'0,"0"0"0,41-33 16,-41 33-16,58-56 16,-58 56-16,66-56 15,-66 56-15,0 0 0,66-41 16,-66 41-16,83-9 15,-83 9-15,66 60 16,-66-60-16,58 121 16,-58-121-16,41 158 0,-41-158 15,0 0-15,42 149 16,-42-149-16,0 0 0,49 102 16,-49-102-16,66 23 15,-66-23-15</inkml:trace>
  <inkml:trace contextRef="#ctx0" brushRef="#br0" timeOffset="90249.5659">10502 14732 0,'-25'28'0,"25"-28"16,-74 84-16,74-84 15,-91 125-15,91-125 0,-83 153 16,83-153-16,0 0 16,0 0-16,-74 136 15,74-136-15,-33 69 16,33-69-16,16-23 0</inkml:trace>
  <inkml:trace contextRef="#ctx0" brushRef="#br0" timeOffset="90649.2765">10452 14173 0,'0'0'0,"0"0"0,0 0 15,50 6-15,-50-6 16,83-24-16,-83 24 0,0 0 16,91-23-16,-91 23 15,0 0-15,91-9 16,-91 9-16,41 42 16,-41-42-16,-17 74 15,17-74-15,-41 93 0,41-93 16,0 0-16,0 0 15,0 0-15,-58 79 16,58-79-16,0 0 0,-33 65 16,33-65-16,25 42 15,-25-42-15,66 19 16,-66-19-16,99-5 16,-99 5-16,108-14 0,-108 14 15</inkml:trace>
  <inkml:trace contextRef="#ctx0" brushRef="#br0" timeOffset="90899.3505">11023 14807 0,'0'0'0,"0"0"15,0 0-15,0 0 16,58 0-16,-58 0 16,82-5-16,-82 5 0,125 0 15</inkml:trace>
  <inkml:trace contextRef="#ctx0" brushRef="#br0" timeOffset="91333.0697">11635 14765 0,'0'0'0,"0"0"0,0 0 16,74-51-16,-74 51 15,83-66-15,-83 66 16,0 0-16,0 0 15,99-75-15,-99 75 16,99-18-16,-99 18 0,66 38 16,-66-38-16,42 97 15,-42-97-15,16 149 16,-16-149-16,17 159 0,-17-159 16,25 149-16,-25-149 15,41 97-15,-41-97 16,74 37-16,-74-37 15,91-14-15,-91 14 0,91-65 16,-91 65-16,83-89 16</inkml:trace>
  <inkml:trace contextRef="#ctx0" brushRef="#br0" timeOffset="91556.6666">12321 14681 0,'-25'23'0,"25"-23"0,-66 79 16,66-79-16,-91 130 15,91-130-15,-99 159 16,99-159-16,-83 149 0,83-149 16,0 0-16,0 0 15,-66 92-15,66-92 16,0 0-16,0 0 0,50-23 15</inkml:trace>
  <inkml:trace contextRef="#ctx0" brushRef="#br0" timeOffset="92066.6105">12354 13965 0,'0'0'0,"0"0"15,0 0-15,66-18 16,-66 18-16,91-29 16,-91 29-16,0 0 0,99-19 15,-99 19-15,67 0 16,-67 0-16,24 38 15,-24-38-15,-24 56 16,24-56-16,-50 74 0,50-74 16,0 0-16,0 0 15,0 0-15,0 0 0,0 0 16,0 0-16,-74 65 16,74-65-16,-33 28 15,33-28-15,0 0 16,0 0-16,107 5 0,-107-5 15,91 14-15,-91-14 16,0 0-16,74 37 16,-74-37-16,33 65 0,-33-65 15,-8 74-15,8-74 16,-49 66-16,49-66 16,0 0-16,-75 51 15,75-51-15,0 0 0,-74 18 16,74-18-16,0 0 15,0 0-15,-75-18 16</inkml:trace>
  <inkml:trace contextRef="#ctx0" brushRef="#br0" timeOffset="97515.4259">10370 2478 0,'0'0'0,"0"0"0,0 0 15,0 0-15,0 0 16,0 0-16,0 0 16,0 0-16,0 0 0</inkml:trace>
  <inkml:trace contextRef="#ctx0" brushRef="#br0" timeOffset="97678.4575">10395 2502 0,'0'0'0,"0"0"15,0 0-15,0 0 16,0 0-16,0 0 0,0 0 15</inkml:trace>
  <inkml:trace contextRef="#ctx0" brushRef="#br1" timeOffset="114500.1314">16737 5461 0,'0'0'0,"0"0"16,0 0-16,17 84 16,-17-84-16,17 88 0,-17-88 15,24 107-15,-24-107 16,33 111-16,-33-111 16,0 0-16,0 0 15,0 0-15,50 84 0,-50-84 16,41 19-16,-41-19 15,42-55-15,-42 55 16,41-98-16,-41 98 0,41-117 16,-41 117-16,0 0 15,0 0-15,0 0 16,0 0-16,33-88 16,-33 88-16,25-33 0,-25 33 15,25 38-15,-25-38 16,33 78-16,-33-78 15,25 107-15,-25-107 16,0 0-16,33 107 0,-33-107 16,0 0-16,25 61 15,-25-61-15,41-9 0,-41 9 0,0 0 16</inkml:trace>
  <inkml:trace contextRef="#ctx0" brushRef="#br1" timeOffset="114743.9749">17515 5489 0,'0'0'15,"0"0"-15,0 0 0,66-23 16,-66 23-16,0 0 16,83-19-16,-83 19 15,0 0-15,0 0 16,0 0-16</inkml:trace>
  <inkml:trace contextRef="#ctx0" brushRef="#br1" timeOffset="114933.4237">17664 5702 0,'0'0'16,"0"0"-16,0 0 16,0 0-16,66 0 15,-66 0-15,74-3 0,-74 3 16,91-20-16,-91 20 15,91-32-15</inkml:trace>
  <inkml:trace contextRef="#ctx0" brushRef="#br1" timeOffset="120500.2733">18333 5502 0,'17'-23'16,"-17"23"-16,41-61 15,-41 61-15,50-84 16,-50 84-16,0 0 0,33-78 15,-33 78-15,0 0 16,0-74-16,0 74 16,-50-25-16,50 25 0,-74 25 15,74-25-15,-75 78 16,75-78-16,-57 126 16,57-126-16,-25 149 15,25-149-15,8 140 0,-8-140 16,41 107-16,-41-107 15,83 65-15,-83-65 16,108 23-16,-108-23 16,124-19-16,-124 19 0,132-46 15,-132 46-15,91-70 16,-91 70-16</inkml:trace>
  <inkml:trace contextRef="#ctx0" brushRef="#br1" timeOffset="120982.8293">18118 4270 0,'0'0'0,"0"0"0,0 0 16,66-28-16,-66 28 0,0 0 15,67-28-15,-67 28 16,0 0-16,74-9 16,-74 9-16,33 37 15,-33-37-15,8 69 0,-8-69 16,-24 98-16,24-98 16,0 0-16,0 0 15,-25 112-15,25-112 0,0 0 16,0 0-16,-17 102 15,17-102-15,25 60 16,-25-60-16,58 10 16,-58-10-16,66-33 0,-66 33 15,74-65-15</inkml:trace>
  <inkml:trace contextRef="#ctx0" brushRef="#br1" timeOffset="121288.4938">18590 4363 0,'0'0'0,"0"0"15,0 0-15,16-42 16,-16 42-16,0 0 0,0 0 15,0 0-15,33-56 16,-33 56-16,0 0 16,58-37-16,-58 37 0,58 5 15,-58-5-15,0 0 16,50 46-16,-50-46 16,0 0-16,57 52 15,-57-52-15,58 13 0,-58-13 16</inkml:trace>
  <inkml:trace contextRef="#ctx0" brushRef="#br1" timeOffset="121473.0113">18871 4163 0,'0'0'16,"0"0"-16,-42 70 15,42-70-15,-24 88 0,24-88 16,-33 112-16,33-112 16,0 0-16,0 0 15</inkml:trace>
  <inkml:trace contextRef="#ctx0" brushRef="#br1" timeOffset="122168.0289">16531 6791 0,'0'0'0,"0"0"16,0 0-16,16 102 16,-16-102-16,25 117 0,-25-117 15,33 153-15,-33-153 16,0 0-16,25 154 15,-25-154-15,0 0 0,0 0 16,0 0-16,0 0 16,8 102-16,-8-102 0,-16 19 15,16-19-15,-50-38 16,50 38-16,0 0 16,-74-83-16,74 83 15,0 0-15,-66-75 0,66 75 16,-67-23-16,67 23 15,-49 23-15,49-23 16,-25 80-16,25-80 0,8 106 16,-8-106-16,0 0 15,42 94-15,-42-94 16,74 60-16,-74-60 16,0 0-16,91 0 0,-91 0 15,116-60-15,-116 60 16</inkml:trace>
  <inkml:trace contextRef="#ctx0" brushRef="#br1" timeOffset="122549.9301">16853 7200 0,'0'0'0,"0"0"15,9 74-15,-9-74 16,0 0-16,16 99 16,-16-99-16,0 0 15,0 0-15,33 88 0,-33-88 16,41 28-16,-41-28 16,42-33-16,-42 33 15,33-65-15,-33 65 0,0 0 16,0 0-16,16-98 15,-16 98-15,0 0 16,0 0-16,0 0 0,25-79 16,-25 79-16,25-14 15,-25 14-15,25 42 16,-25-42-16,25 80 16,-25-80-16,0 0 0,0 0 15,49 74-15,-49-74 16,58 28-16</inkml:trace>
  <inkml:trace contextRef="#ctx0" brushRef="#br1" timeOffset="122789.231">17382 7093 0,'0'0'0,"0"0"0,0 0 16,50-9-16,-50 9 16,74-28-16,-74 28 15,0 0-15,75-23 16,-75 23-16</inkml:trace>
  <inkml:trace contextRef="#ctx0" brushRef="#br1" timeOffset="122992.7481">17449 7299 0,'0'0'0,"0"0"0,0 0 16,0 0-16,66-10 16,-66 10-16,0 0 15,74-15-15,-74 15 16,0 0-16,0 0 0</inkml:trace>
  <inkml:trace contextRef="#ctx0" brushRef="#br1" timeOffset="123983.0117">18036 7168 0,'0'0'16,"0"0"-16,66-28 0,-66 28 16,66-56-16,-66 56 15,83-88-15,-83 88 16,0 0-16,74-103 16,-74 103-16,0 0 0,33-107 15,-33 107-15,-25-79 16,25 79-16,-74-28 15,74 28-15,-99 43 16,99-43-16,-116 97 0,116-97 16,-83 140-16,83-140 15,-41 153-15,41-153 16,-8 130-16,8-130 0,33 89 16,-33-89-16,66 55 15,-66-55-15,116 10 16,-116-10-16,107-23 15,-107 23-15,99-33 0,-99 33 16,100-47-16,-100 47 16,66-65-16,-66 65 15,66-74-15</inkml:trace>
  <inkml:trace contextRef="#ctx0" brushRef="#br1" timeOffset="124399.6622">18226 6335 0,'0'0'15,"0"0"-15,0 0 16,33-36-16,-33 36 16,0 0-16,0 0 0,0 0 0,0 0 15,49-48-15,-49 48 16,0 0-16,58-18 16,-58 18-16,33 28 0,-33-28 15,0 64-15,0-64 16,0 0-16,0 0 15,-16 80-15,16-80 0,0 0 16,0 0-16,-17 65 16,17-65-16,33 42 15,-33-42-15,50 0 16,-50 0-16,0 0 0,66-42 16,-66 42-16,66-56 15</inkml:trace>
  <inkml:trace contextRef="#ctx0" brushRef="#br1" timeOffset="124669.1922">18598 6261 0,'0'0'0,"0"0"0,0 0 16,0 0-16,0 0 15,0 0-15,0 0 16,25-37-16,-25 37 0,0 0 16,0 0-16,41-33 15,-41 33-15,66-14 16,-66 14-16,0 0 16,66 28-16,-66-28 0,0 0 15,66 28-15,-66-28 16,0 0-16</inkml:trace>
  <inkml:trace contextRef="#ctx0" brushRef="#br1" timeOffset="124883.2741">18854 6154 0,'0'0'0,"0"0"16,-25 79-16,25-79 15,0 0-15,0 0 16,0 0-16,0 0 0,-16 74 16</inkml:trace>
  <inkml:trace contextRef="#ctx0" brushRef="#br1" timeOffset="125079.193">19119 6725 0,'0'0'0,"0"0"15,0 0-15,0 0 16,0 0-16,0 0 0</inkml:trace>
  <inkml:trace contextRef="#ctx0" brushRef="#br1" timeOffset="125516.6486">19251 6368 0,'0'0'0,"0"0"16,33-37-16,-33 37 16,76-42-16,-76 42 0,82-42 15,-82 42-15,0 0 16,83-14-16,-83 14 0,0 0 15,58 14-15,-58-14 16,33 65-16,-33-65 16,-25 112-16,25-112 15,-49 135-15,49-135 0,-58 148 16,58-148-16,0 0 16,0 0-16,0 0 15,-58 135-15,58-135 0,0 0 16,-33 93-16,33-93 15,24 38-15,-24-38 16,75-5-16,-75 5 16,116-37-16,-116 37 0,0 0 15,115-42-15,-115 42 16,0 0-16,0 0 16,91-38-16,-91 38 15</inkml:trace>
  <inkml:trace contextRef="#ctx0" brushRef="#br1" timeOffset="142766.0828">23932 391 0,'0'0'0,"0"0"0,66 78 16,-66-78-16,75 108 16,-75-108-16,66 129 15,-66-129-15,0 0 16,0 0-16,0 0 0,0 0 15,59 131-15,-59-131 16,0 0-16,0 0 0,0 0 16,8 69-16,-8-69 15,-51 10-15,51-10 16,0 0-16,-82-28 16,82 28-16,0 0 0,-100-19 15,100 19-15,-74 14 16,74-14-16,-41 56 15,41-56-15,0 0 16,33 74-16,-33-74 0,58 75 16,-58-75-16,91 28 15,-91-28-15,99-19 16,-99 19-16,100-51 16,-100 51-16,66-88 15</inkml:trace>
  <inkml:trace contextRef="#ctx0" brushRef="#br1" timeOffset="143133.5038">24396 619 0,'0'0'15,"0"0"-15,25 79 16,-25-79-16,0 0 0,0 0 15,0 0-15,0 0 16,33 73-16,-33-73 16,0 0-16,33 46 0,-33-46 15,41-4-15,-41 4 16,0 0-16,25-51 16,-25 51-16,0 0 0,0 0 15,0 0-15,17-69 16,-17 69-16,0 0 15,33-38-15,-33 38 16,0 0-16,58 10 0,-58-10 16,0 0-16,74 37 15,-74-37-15,91 24 16,-91-24-16,91-28 0</inkml:trace>
  <inkml:trace contextRef="#ctx0" brushRef="#br1" timeOffset="143660.7027">25496 571 0,'0'0'0,"0"0"0,0 0 16,-58 52-16,58-52 15,-99 79-15,99-79 16,-133 111-16,133-111 15,-181 121-15,-1 0 16,0-14-16,182-107 0,-157 83 16,157-83-16,-166 75 15,166-75-15,-166 79 16,166-79-16,-157 79 16,157-79-16,-149 70 0,149-70 15,-116 56-15,116-56 16,0 0-16,-91 57 15,91-57-15,0 0 16,0 0-16,0 0 16,0 0-16,0 0 0,0 0 15,-66 32-15,66-32 16,0 0-16,0 0 16,0 0-16,0 0 0,0 0 15,0 0-15,0 0 16,0 0-16,0 0 15,0 0-15,-58 23 0,58-23 16,0 0-16,0 0 16,0 0-16,0 0 0,0 0 15,0 0-15,0 0 16,0 0-16,0 0 16,0 0-16,0 0 0,0 0 15,0 0-15,0 0 16</inkml:trace>
  <inkml:trace contextRef="#ctx0" brushRef="#br1" timeOffset="144107.0624">23593 1977 0,'0'0'16,"0"0"-16,0 0 15,0 0-15,0 0 0,17 46 16,-17-46-16,41 74 16,-41-74-16,58 94 15,-58-94-15,74 106 16,-74-106-16,66 112 0,-66-112 15,0 0-15,0 0 16,0 0-16,0 0 16,50 83-16,-50-83 0,0 0 15,0 0-15</inkml:trace>
  <inkml:trace contextRef="#ctx0" brushRef="#br1" timeOffset="144549.318">23998 2162 0,'0'0'0,"0"0"15,0 0-15,33 70 16,-33-70-16,0 0 15,58 70-15,-58-70 0,0 0 16,66 69-16,-66-69 16,0 0-16,84 23 15,-84-23-15,58-35 16,-58 35-16,33-85 0,-33 85 16,0-103-16,0 103 15,0 0-15,0 0 16,0 0-16,0 0 0,0 0 15,0 0-15,0 0 16,0-83-16,0 83 16,17-23-16,-17 23 0,49 32 15,-49-32-15,66 74 16,-66-74-16,0 0 16,75 75-16,-75-75 15,66 46-15,-66-46 16,49-4-16,-49 4 0</inkml:trace>
  <inkml:trace contextRef="#ctx0" brushRef="#br1" timeOffset="145783.0573">24446 1651 0,'0'0'0,"0"0"16,0 0-16,25 56 15,-25-56-15,57 84 0,-57-84 16,83 116-16,-83-116 16,83 139-16,-83-139 15,0 0-15,0 0 16,0 0-16,66 120 0,-66-120 15,0 0-15,0 0 16,0 0-16,0 0 16,0 0-16,0 0 0,0 0 15,0 0-15,0 0 16,0 0-16,50 80 16,-50-80-16,0 0 0,0 0 15,0 0-15,0 0 16,0 0-16,0 0 0,0 0 15,0 0-15,16 37 16,-16-37-16,0 0 16,0 0-16,0 0 0,0 0 15,0 0-15,-33-23 16,33 23-16,0 0 0,0 0 16,0 0-16,0 0 15,0 0-15,0 0 16,0 0-16,0 0 0,0 0 15,0 0-15,0 0 16,0 0-16,0 0 0,0 0 16,0 0-16,0 0 15,0 0-15,0 0 0,0 0 16,0 0-16,0 0 16,0 0-16,0 0 15,0 0-15,0 0 0,0 0 16,0 0-16,0 0 15,0 0-15,0 0 0,0 0 16,0 0-16,0 0 16,0 0-16,0 0 15,0 0-15,0 0 0,0 0 16,0 0-16,0 0 0,0 0 16,0 0-16,0 0 15,0 0-15,0 0 16,0 0-16,0 0 15,0 0-15,0 0 0,0 0 16,0 0-16,0 0 0,0 0 16,0 0-16,0 0 15,0 0-15,0 0 16,0 0-16,0 0 0,0 0 16,0 0-16,0 0 15,0 0-15,0 0 0,0 0 16,0 0-16,0 0 15,0 0-15,0 0 0,0 0 16,0 0-16,0 0 16,0 0-16,0 0 15,0 0-15,0 0 0,0 0 16,0 0-16,0 0 16,0 0-16,0 0 0,0 0 15,0 0-15,0 0 16,0 0-16,0 0 15,0 0-15,0 0 0,0 0 16,0 0-16,0 0 16,0 0-16,0 0 0,0 0 15,0 0-15,0 0 16,0 0-16,0 0 16,0 0-16,0 0 0,0 0 15,0 0-15,0 0 16,0 0-16,0 0 0,0 0 15,0 0-15,0 0 16,0 0-16,0 0 0,0 0 16,0 0-16,0 0 15,0 0-15,0 0 16,0 0-16,0 0 0,0 0 16,0-37-16,0 37 15,0-52-15,0 52 16</inkml:trace>
  <inkml:trace contextRef="#ctx0" brushRef="#br1" timeOffset="146494.8927">24760 1739 0,'0'0'0,"0"0"0,0 0 16,0 0-16,0 0 15,0 0-15,0 0 16,0 0-16,17-42 0,-17 42 16,0 0-16,0 0 15,49-46-15,-49 46 16,66-19-16,-66 19 0,66 19 15,-66-19-15,75 65 16,-75-65-16,83 111 16,-83-111-16,57 116 15,-57-116-15,0 0 0,0 0 16,0 0-16,0 0 16,0 0-16,33 103 15,-33-103-15,0 0 0,17 42 16,-17-42-16,-25-33 15,25 33-15,-49-96 16,49 96-16,-75-122 16,75 122-16,0 0 0,-66-126 15,66 126-15,0 0 16,0 0-16,0 0 16,0 0-16,-41-98 0,41 98 15,8-79-15,-8 79 16,58-69-16,-58 69 15,124-80-15,-124 80 16,149-92-16,-149 92 16,198-108-16,-198 108 15,182-111-15,-182 111 0,182-107 16,-182 107-16,165-102 16,-165 102-16,133-88 15,-133 88-15,115-75 0,-115 75 16,0 0-16,100-56 15,-100 56-15,0 0 16,0 0-16,0 0 16,0 0-16,0 0 0,57-42 15,-57 42-15,0 0 16,0 0-16</inkml:trace>
  <inkml:trace contextRef="#ctx0" brushRef="#br1" timeOffset="146956.6263">25314 1697 0,'0'0'0,"0"0"0,0 0 15,0 0-15,0 0 16,0 0-16,0 0 16,0 0-16,41 88 15,-41-88-15,0 0 0,66 70 16,-66-70-16,0 0 16,0 0-16,0 0 15,83 71-15,-83-71 16,75 27-16,-75-27 15,57-27-15,-57 27 0,17-75 16,-17 75-16,0-98 16,0 98-16,0 0 15,0 0-15,0 0 16,0 0-16,8-79 0,-8 79 16,25-23-16,-25 23 15,50 23-15,-50-23 16,0 0-16,49 52 0,-49-52 15,0 0-15,42 41 16,-42-41-16,0 0 16</inkml:trace>
  <inkml:trace contextRef="#ctx0" brushRef="#br1" timeOffset="147347.9643">25537 1306 0,'0'0'0,"0"0"16,0 0-16,0 0 15,0 0-15,0 0 0,0 0 16,0 0-16,0 0 16,0 0-16,0 0 15,75-18-15,-75 18 0,0 0 16,66-9-16,-66 9 15,33 14-15,-33-14 16,16 51-16,-16-51 0,0 0 16,0 0-16,0 0 15,-16 60-15,16-60 16,0 0-16,16 57 16,-16-57-16,33 17 0,-33-17 15,67-17-15,-67 17 16,0 0-16,74-62 15,-74 62-15,0 0 16,0 0-16,66-79 16,-66 79-16,0 0 0,0 0 15</inkml:trace>
  <inkml:trace contextRef="#ctx0" brushRef="#br1" timeOffset="147524.3162">26091 1377 0,'0'0'0,"0"0"0,0 0 16,0 0-16,58-15 15,-58 15-15,83-28 16,-83 28-16,82-55 0,-82 55 16,91-88-16,-91 88 15</inkml:trace>
  <inkml:trace contextRef="#ctx0" brushRef="#br1" timeOffset="147700.9395">26455 874 0,'0'0'16,"0"0"-16,17 70 15,-17-70-15,57 93 16,-57-93-16,75 111 0,-75-111 15,91 113-15,-91-113 16,0 0-16</inkml:trace>
  <inkml:trace contextRef="#ctx0" brushRef="#br1" timeOffset="182887.0949">28845 2777 0,'0'0'0,"0"0"0,0 0 16,0 0-16,82-24 16,-82 24-16,101-28 15,-101 28-15,148-23 16,-148 23-16,0 0 0,0 0 16,124 5-16,-124-5 15,0 0-15,83 37 16,-83-37-16,0 0 0,17 79 15,-17-79-15,-75 136 16,75-136-16,-116 166 16,116-166-16,-140 163 15,140-163-15,0 0 16,0 0-16,-109 149 0,109-149 16,0 0-16,0 0 15,-66 107-15,66-107 0,8 65 16,-8-65-16,67 28 15,-67-28-15,125 5 16,-125-5-16,124-5 16,-124 5-16,0 0 15,124-9-15,-124 9 0,0 0 16,0 0-16,107-14 16,-107 14-16</inkml:trace>
  <inkml:trace contextRef="#ctx0" brushRef="#br1" timeOffset="183300.0216">29821 3433 0,'0'0'16,"0"0"-16,0 0 15,50-42-15,-50 42 0,58-52 16,-58 52-16,74-79 16,-74 79-16,0 0 15,0 0-15,50-88 16,-50 88-16,0-65 0,0 65 16,0 0-16,-66-19 15,66 19-15,-91 42 16,91-42-16,-91 93 0,91-93 15,-66 126-15,66-126 16,-17 121-16,17-121 16,41 97-16,-41-97 15,83 56-15,-83-56 16,124 14-16,-124-14 0,149-46 16,-149 46-16,132-80 15,-132 80-15,116-111 16,-116 111-16</inkml:trace>
  <inkml:trace contextRef="#ctx0" brushRef="#br1" timeOffset="183733.5429">30061 2385 0,'0'0'16,"0"0"-16,0 0 0,41-14 16,-41 14-16,0 0 15,75-32-15,-75 32 16,0 0-16,91-28 15,-91 28-15,82-4 0,-82 4 16,0 0-16,34 46 16,-34-46-16,-25 79 15,25-79-15,-58 93 0,58-93 16,0 0-16,-58 79 16,58-79-16,0 0 15,-41 74-15,41-74 16,0 0-16,16 43 0,-16-43 15,0 0-15,75 4 16,-75-4-16,115-51 16,-115 51-16,100-75 0</inkml:trace>
  <inkml:trace contextRef="#ctx0" brushRef="#br1" timeOffset="184020.916">30565 2451 0,'0'0'0,"0"0"15,0 0-15,0 0 16,0 0-16,0 0 16,42-57-16,-42 57 15,0 0-15,0 0 0,0 0 16,74-35-16,-74 35 15,0 0-15,66-11 16,-66 11-16,0 0 0,67 37 16,-67-37-16,74 75 15,-74-75-15,0 0 16,74 70-16,-74-70 16,0 0-16,67 18 0,-67-18 15</inkml:trace>
  <inkml:trace contextRef="#ctx0" brushRef="#br1" timeOffset="184233.0971">30962 2330 0,'0'0'0,"0"0"0,0 0 15,-49 55-15,49-55 16,0 0-16,-59 80 15,59-80-15,-57 101 16,57-101-16,0 0 0,-41 94 16,41-94-16,0 0 15,8 65-15</inkml:trace>
  <inkml:trace contextRef="#ctx0" brushRef="#br1" timeOffset="185014.711">32757 4153 0,'0'0'0,"0"0"15,-50 61-15,50-61 16,-75 46-16,75-46 0,-107 38 16,107-38-16,-157 23 15,157-23-15,-182-5 16,182 5-16,-215-23 15,-16 4-15,7-4 16,51 14-16,173 9 0,-182-9 16,0-6-16,-8 2 15,190 13-15,-190-20 16,-9 12-16,-8 8 16,207 0-16,-198 5 15,198-5-15,-207-10 16,207 10-16,-240-5 0,240 5 15,-239 5-15,239-5 16,-240 5-16,240-5 16,-183-5-16,183 5 0,-157 0 15,157 0-15,0 0 16,0 0-16,0 0 16,0 0-16,-99 0 15,99 0-15,0 0 0,0 0 16,0 0-16,0 0 15,0 0-15,0 0 0,0 0 16,0 0-16,0 0 16,0 0-16,-58 0 15,58 0-15,0 0 0,0 0 16,0 0-16,0 0 16,0 0-16,0 0 0,0 0 15,0 0-15,0 0 16,0 0-16,0 0 15,0 0-15,0 0 0,0 0 16,0 0-16,0 0 16,0 0-16,0 0 0,0 0 15,0 0-15,0 0 16,0 0-16,0 0 16,0 0-16,0 0 0</inkml:trace>
  <inkml:trace contextRef="#ctx0" brushRef="#br1" timeOffset="186682.5135">27174 4679 0,'0'0'0,"0"0"16,0 0-16,0 88 15,0-88-15,9 135 0,-9-135 16,0 181-16,0-181 16,0 228-16,0-228 15,0 252-15,0-252 0,-9 247 16,9-247-16,-8 223 15,8-223-15,-25 172 16,25-172-16,-16 130 16,16-130-16,0 0 0,-17 98 15,17-98-15,0 0 16,0 0-16,0 0 16,0 0-16,0 0 0,-8 74 15,8-74-15,0 0 16,0 0-16,0 0 15,0 0-15</inkml:trace>
  <inkml:trace contextRef="#ctx0" brushRef="#br1" timeOffset="187102.2931">27489 6042 0,'0'0'15,"0"0"-15,49-42 16,-49 42-16,75-69 16,-75 69-16,82-93 15,-82 93-15,0 0 0,66-103 16,-66 103-16,0 0 15,33-84-15,-33 84 16,-33-37-16,33 37 0,-82 14 16,82-14-16,-99 79 15,99-79-15,-116 135 16,116-135-16,-75 172 16,75-172-16,-16 154 0,16-154 15,33 121-15,-33-121 16,74 65-16,-74-65 15,124 28-15,-124-28 16,124-14-16,-124 14 16,124-56-16,-124 56 0,116-88 15</inkml:trace>
  <inkml:trace contextRef="#ctx0" brushRef="#br1" timeOffset="187533.3147">27919 4888 0,'0'0'0,"0"0"16,0 0-16,0 0 16,41-28-16,-41 28 15,0 0-15,0 0 16,66-9-16,-66 9 0,58 19 16,-58-19-16,33 64 15,-33-64-15,0 89 16,0-89-16,0 0 0,0 0 15,0 0-15,0 0 16,0 0-16,-17 98 0,17-98 16,0 0-16,-8 84 15,8-84-15,33 41 16,-33-41-16,58-9 0,-58 9 16,66-51-16,-66 51 15,66-70-15</inkml:trace>
  <inkml:trace contextRef="#ctx0" brushRef="#br1" timeOffset="187840.7369">28332 4967 0,'0'0'0,"0"0"0,0 0 15,0 0-15,0 0 16,0 0-16,0 0 0,33-18 16,-33 18-16,0 0 15,41-28-15,-41 28 16,58-14-16,-58 14 0,0 0 16,66 18-16,-66-18 15,0 0-15,50 47 16,-50-47-16,0 0 15,0 0-15,66 56 0,-66-56 16,0 0-16,66 32 16,-66-32-16</inkml:trace>
  <inkml:trace contextRef="#ctx0" brushRef="#br1" timeOffset="188050.3377">28712 4823 0,'0'0'16,"0"0"-16,0 0 16,-49 88-16,49-88 0,0 0 15,-33 80-15,33-80 16,0 0-16,-25 92 16,25-92-16,0 0 0,-8 84 15,8-84-15,8 42 16,-8-42-16</inkml:trace>
  <inkml:trace contextRef="#ctx0" brushRef="#br1" timeOffset="189216.7293">29110 4549 0,'0'0'0,"0"0"15,-33 60-15,33-60 16,-8 102-16,8-102 16,-8 154-16,8-154 15,-9 218-15,9-218 0,-8 238 16,8-238-16,-8 224 15,8-224-15,-18 208 16,18-208-16,-16 187 16,16-187-16,-9 162 0,9-162 15,-8 131-15,8-131 16,-8 117-16,8-117 16,0 0-16,0 0 15,0 101-15,0-101 16,0 0-16,0 0 0,0 0 15,0 0-15,-8 84 16,8-84-16,0 0 0,0 0 16,0 0-16,0 0 15,0 0-15,0 0 16,0 0-16,0 0 0,0 0 16,0 0-16,0 61 15,0-61-15,0 0 0,0 0 16,0 0-16,0 0 15,0 0-15,0 0 16,0 0-16,0 0 0,0 0 16,0 0-16,0 0 15,0 0-15,0 0 0,0 0 16,0 0-16,0 0 16,0 0-16,0 0 15,0 0-15,0 0 0,0 0 16,0 0-16,0 0 15,0 0-15,0 0 0,0 0 16,0 0-16,0 0 16,0 0-16,0 0 0,0 0 15,0 0-15,0 0 16,0 0-16,0 0 16,0 0-16,0 0 0,0 0 15,0 0-15,0 0 0,0 0 16,0 0-16,0 0 15,0 0-15,0 0 0,0 0 16,0 0-16,0 0 16,0 0-16,0 0 15,0 0-15,0 0 0,0 0 16,0 0-16,0 0 16,0 0-16,0 0 15,0 0-15,0 0 0,0 0 16,0 0-16,0 0 15,0 0-15,0 0 0,0 0 16,0 0-16,0 0 16,0 0-16,0 0 0,0 0 15,0 0-15,0 0 16,0 0-16,0 0 16,0 0-16,0 0 0,0 0 15,0 0-15,0 0 16,0 0-16,0 0 0,0 0 15,0 0-15,0 0 16,0 0-16,0 0 0,0 0 16,0 0-16,0 0 15,0 0-15,0 0 16,0 0-16,0 0 0,0 0 16,0 0-16,0 0 15,0 0-15,0 0 0,0 0 16,0 0-16,0 0 15,0 0-15,0 0 16,0 0-16,0 0 0,16-79 16,-16 79-16</inkml:trace>
  <inkml:trace contextRef="#ctx0" brushRef="#br1" timeOffset="190255.6609">29441 5786 0,'0'0'0,"0"0"16,0 0-16,58 10 15,-58-10-15,83 5 16,-83-5-16,90 18 0,-90-18 16,91 60-16,-91-60 15,58 112-15,-58-112 16,25 154-16,-25-154 15,0 180-15,0-180 0,-8 177 16,8-177-16,0 0 16,0 0-16,0 0 15,0 0-15,0 0 0,-17 117 16,17-117-16,0 0 16,0 0-16,9-117 15,-9 117-15,16-209 16,-16 209-16,25-255 0,-25 255 15,8-261-15,-8 261 16,8-227-16,-8 227 16,-8-178-16,8 178 15,-8-135-15,8 135 0,0 0 16,0-93-16,0 93 16,0 0-16,0 0 15,8-65-15,-8 65 16,50-51-16,-50 51 0,107-46 15,-107 46-15,141-38 16,-141 38-16,182-23 16,-182 23-16,206-14 15,18-5-15,-224 19 0,215-5 16,-215 5-16,223 10 16,17 4-16,-9-5 15,-231-9-15,214 15 16,-6-2-16,-1-8 15,-207-5-15,198 4 0,-198-4 16,198 10-16,-198-10 16,207 14-16,-207-14 15,199 5-15,-199-5 0,157 9 16,-157-9-16,0 0 16,115 9-16,-115-9 15,0 0-15,0 0 16,0 0-16,82-15 0,-82 15 15,0 0-15,0 0 16,0 0-16,0 0 0,0 0 16,0 0-16,0 0 15,0 0-15,0 0 0,0 0 16,50-8-16,-50 8 16,0 0-16,0 0 0,0 0 15,0 0-15,0 0 16,0 0-16,0 0 0,0 0 15,0 0-15,0 0 16,0 0-16,0 0 16,0 0-16,0 0 0,0 0 15,0 0-15,0 0 16,0 0-16,0 0 0,0 0 16</inkml:trace>
  <inkml:trace contextRef="#ctx0" brushRef="#br1" timeOffset="191399.4564">30185 6325 0,'0'0'16,"0"0"-16,0 0 0,75-18 16,-75 18-16,90-37 15,-90 37-15,100-46 16,-100 46-16,91-70 15,-91 70-15,66-88 0,-66 88 16,0 0-16,41-84 16,-41 84-16,0 0 15,-41-57-15,41 57 16,-83-4-16,83 4 0,-107 47 16,107-47-16,-124 107 15,124-107-15,-91 139 16,91-139-16,-42 140 15,42-140-15,0 125 0,0-125 16,50 94-16,-50-94 16,83 51-16,-83-51 15,115 9-15,-115-9 16,116-23-16,-116 23 16,116-60-16,-116 60 0,99-84 15</inkml:trace>
  <inkml:trace contextRef="#ctx0" brushRef="#br1" timeOffset="191835.4051">30524 5283 0,'0'0'16,"0"0"-16,0 0 0,50 5 15,-50-5-15,0 0 16,74 0-16,-74 0 15,0 0-15,0 0 0,66 14 16,-66-14-16,25 42 16,-25-42-16,0 65 15,0-65-15,0 0 16,-33 70-16,33-70 0,0 0 16,0 0-16,0 0 15,0 0-15,-33 74 0,33-74 16,0 0-16,-8 43 15,8-43-15,41 0 16,-41 0-16,0 0 0,74-33 16</inkml:trace>
  <inkml:trace contextRef="#ctx0" brushRef="#br1" timeOffset="192139.3139">30863 5400 0,'0'0'0,"0"0"0,0 0 15,0 0-15,0 0 16,0 0-16,0 0 16,0 0-16,75-23 0,-75 23 15,49-28-15,-49 28 16,0 0-16,0 0 15,57-10-15,-57 10 16,59 24-16,-59-24 0,0 0 16,40 55-16,-40-55 15,0 0-15,50 57 16,-50-57-16,0 0 0,67 24 16,-67-24-16</inkml:trace>
  <inkml:trace contextRef="#ctx0" brushRef="#br1" timeOffset="192333.6145">31268 5232 0,'0'0'0,"-25"19"16,25-19-16,-50 47 16,50-47-16,-50 65 15,50-65-15,0 0 0,-49 88 16,49-88-16,0 0 15,0 0-15,0 0 16,-41 89-16,41-89 0,-9 37 16</inkml:trace>
  <inkml:trace contextRef="#ctx0" brushRef="#br1" timeOffset="192683.0616">31277 5088 0,'0'0'0,"0"0"16,0 0-16,74 61 16,-74-61-16,82 79 15,-82-79-15,91 116 16,-91-116-16,83 145 15,-83-145-15,50 158 16,-50-158-16,25 163 0,-25-163 16,-10 167-16,10-167 15,-23 163-15,23-163 16,-33 130-16,33-130 0,0 0 16,-43 107-1,43-107-15,0 0 0,-40 65 16,40-65-16,-50 5 15</inkml:trace>
  <inkml:trace contextRef="#ctx0" brushRef="#br1" timeOffset="193116.9662">30243 5214 0,'0'0'0,"0"0"15,0 0-15,-33 60 0,33-60 16,-33 93-16,33-93 16,-41 132-16,41-132 15,-34 157-15,34-157 16,-33 186-16,33-186 16,-24 186-16,24-186 0,-25 177 15,25-177-15,-17 154 16,17-154-16,17 143 15,-17-143-15,25 117 16,-25-117-16,49 103 0,-49-103 16,83 74-16,-83-74 15,99 32-15,-99-32 16</inkml:trace>
  <inkml:trace contextRef="#ctx0" brushRef="#br1" timeOffset="194058.7376">31698 5098 0,'0'0'0,"0"0"16,0 0-16,0 0 16,0 0-16,0 0 0,65 9 15,-65-9-15,0 0 16,68 0-16,-68 0 16,0 0-16,0 0 15,0 0-15,66 18 0,-66-18 16,0 0-16,25 42 15,-25-42-15,0 0 16,-17 61-16,17-61 16,0 0-16,0 0 0,0 0 15,0 0-15,0 0 16,-50 70-16,50-70 0,0 0 16,-33 46-16,33-46 15,0 0-15,33 28 16,-33-28-16,0 0 15,0 0-15,0 0 0,0 0 16,50 10-16,-50-10 16,0 0-16,0 0 0,0 0 15,0 0-15,0 0 16,0 0-16,0 0 16,0 0-16,0 0 0,0 0 15,66 0-15,-66 0 0,0 0 16,0 0-16,0 0 15,0 0-15,0 0 0,0 0 16,0 0-16,0 0 16,0 0-16,0 0 15,40-5-15,-40 5 0,0 0 16,0 0-16,0 0 16,0 0-16,0 0 0,0 0 15,0 0-15,0 0 16,0 0-16,0 0 0,0 0 15,0 0-15,0 0 16,0 0-16,0 0 16,0 0-16,0 0 0,0 0 15,0 0-15,0 0 16,0 0-16,0 0 16,0 0-16,0 0 0,0 0 15,0 0-15,0 0 16,0 0-16,42-14 0,-42 14 15,0 0-15</inkml:trace>
  <inkml:trace contextRef="#ctx0" brushRef="#br1" timeOffset="194649.9561">32112 6093 0,'0'0'16,"0"0"-16,81 9 15,-81-9-15,92 0 0,-92 0 16,116-9-16,-116 9 16,124-23-16,-124 23 15</inkml:trace>
  <inkml:trace contextRef="#ctx0" brushRef="#br1" timeOffset="194868.781">32939 5628 0,'0'0'0,"0"0"0,0 74 15,0-74-15,0 112 16,0-112-16,16 154 16,-16-154-16,7 191 15,-7-191-15,0 195 16,0-195-16</inkml:trace>
  <inkml:trace contextRef="#ctx0" brushRef="#br1" timeOffset="203419.9457">27141 8531 0,'0'0'0,"0"0"16,0 0-16,0 0 15,0 0-15,0 0 0,0 0 16,0 0-16,0 0 0,0 0 15,0 0-15,83 5 16,-83-5-16,116-5 16,-116 5-16,132-5 15,-132 5-15,149-9 16,-149 9-16,0 0 0,124-4 16,-124 4-16,99 13 15,-99-13-15,41 52 16,-41-52-16,-16 83 15,16-83-15,-99 130 16,99-130-16,-149 159 16,149-159-16,-199 176 15,199-176-15,-198 182 16,198-182-16,-174 177 16,174-177-16,-132 144 15,132-144-15,-83 116 16,83-116-16,-24 88 0,24-88 15,41 66-15,-41-66 16,124 41-16,-124-41 16,174 33-16,-174-33 15,206 14-15,-206-14 16,174 4-16,-174-4 16,0 0-16,0 0 15,157-9-15,-157 9 16,116-42-16</inkml:trace>
  <inkml:trace contextRef="#ctx0" brushRef="#br1" timeOffset="203836.3056">28183 9433 0,'0'0'16,"0"0"-16,0 0 15,33 19-15,-33-19 16,66-23-16,-66 23 16,116-51-16,-116 51 0,0 0 15,141-85-15,-141 85 16,0 0-16,74-74 15,-74 74-15,0 0 16,0 0-16,-83-9 16,83 9-16,-115 75 15,115-75-15,-108 130 0,108-130 16,-83 163 0,83-163-16,-33 153 15,33-153-15,42 116 16,-42-116-16,99 70 0,-99-70 15,149 0-15,-149 0 16,149-70-16,-149 70 16</inkml:trace>
  <inkml:trace contextRef="#ctx0" brushRef="#br1" timeOffset="204250.1311">28663 8164 0,'0'0'0,"0"0"16,41-10-16,-41 10 15,66-14-15,-66 14 16,0 0-16,83-5 0,-83 5 16,0 0-16,74 23 15,-74-23-15,0 0 16,17 75-16,-17-75 16,-25 108-16,25-108 15,-50 126-15,50-126 16,0 0-16,0 0 0,0 0 15,-41 111-15,41-111 16,8 74-16,-8-74 16,66 38-16,-66-38 15,91-5-15,-91 5 16,109-61-16</inkml:trace>
  <inkml:trace contextRef="#ctx0" brushRef="#br1" timeOffset="204550.2477">29218 8359 0,'0'0'0,"0"0"16,0 0-16,0 0 15,0 0-15,0 0 16,0 0-16,0 0 15,16-92-15,-16 92 0,0 0 16,33-43-16,-33 43 16,58 14-16,-58-14 15,50 70-15,-50-70 16,0 0-16,66 93 0,-66-93 16,0 0-16,0 0 15,74 79-15,-74-79 16,83 19-16,-83-19 0</inkml:trace>
  <inkml:trace contextRef="#ctx0" brushRef="#br1" timeOffset="204733.9425">29615 8238 0,'0'0'15,"-25"19"-15,25-19 16,-58 56-16,58-56 0,-75 79 15,75-79-15,-82 101 16,82-101 0,-66 113-16,66-113 0,0 0 15,-17 87-15</inkml:trace>
  <inkml:trace contextRef="#ctx0" brushRef="#br1" timeOffset="205527.2098">32441 10526 0,'-99'24'16,"99"-24"-16,-131 23 15,131-23-15,-200 14 16,-30-5-16,230-9 16,-232 0-16,-7-5 15,-1-18-15,24-5 16,18 5-16,-8-4 16,-26 2-16,9 2 15,8 20-15,-33-3 16,-8 6-16,8 6 15,15-6-15,-15 18 16,-8 5-16,24-4 16,9-1-16,0 1 15,-1 4-15,9-9 16,25 9-16,0-9 16,0 5-16,190-19 15,-174 13-15,174-13 16,-190 20-16,190-20 15,-198 9-15,198-9 16,-182 4-16,182-4 0,0 0 16,0 0-1,0 0-15,-133 0 0,133 0 16,0 0-16,0 0 16,0 0-16,0 0 15,0 0-15,0 0 16,0 0-16,0 0 15,0 0-15,0 0 16,-91 5-16,91-5 0,0 0 16,0 0-16,0 0 15,0 0-15,0 0 16,0 0-16,0 0 16,0 0-16,0 0 15,0 0-15</inkml:trace>
  <inkml:trace contextRef="#ctx0" brushRef="#br1" timeOffset="206116.7598">25215 12881 0,'0'0'0,"0"0"16,49-5-16,-49 5 15,108-56 1,-108 56-16,157-93 0,-157 93 16,174-126-1,-174 126-15,148-135 0,-148 135 16,83-120-16,-83 120 15,8-103-15,-8 103 16,-74-51-16,74 51 16,-132 5-16,132-5 15,-157 88-15,157-88 16,-149 168-16,149-168 16,-100 200-16,100-200 15,-24 195-15,24-195 16,49 157-16,-49-157 15,108 113-15,-108-113 16,132 51-16,-132-51 16,157-14-16,-157 14 15,149-89-15,-149 89 16</inkml:trace>
  <inkml:trace contextRef="#ctx0" brushRef="#br1" timeOffset="206516.9037">25959 11308 0,'0'0'0,"0"0"16,0 0-16,0 0 15,0 0-15,83-23 16,-83 23-16,0 0 16,0 0-16,74-27 15,-74 27-15,66 0 16,-66 0-16,17 41 16,-17-41-16,-33 79 15,33-79-15,-67 107 16,67-107-16,0 0 0,0 0 15,-57 97-15,57-97 16,0 0-16,-33 76 16,33-76-16,49 32 15,-49-32-15,83-5 16,-83 5-16,116-27 16,-116 27-16</inkml:trace>
  <inkml:trace contextRef="#ctx0" brushRef="#br1" timeOffset="206838.9864">26430 11467 0,'0'0'0,"0"0"15,0 0-15,0 0 0,0 0 16,-49 9-16,57-42 15,-8 33-15,49-56 16,-49 56-16,0 0 16,58-60-16,-58 60 15,58-23-15,-58 23 16,50 28-16,-50-28 16,41 75-16,-41-75 15,25 87-15,-25-87 16,0 0-16,17 84 15,-17-84-15,41 42 0,-41-42 16,66-5 0,-66 5-16</inkml:trace>
  <inkml:trace contextRef="#ctx0" brushRef="#br1" timeOffset="207050.0612">27009 11215 0,'0'0'0,"-33"38"16,-33 22-16,66-60 16,-83 79-16,83-79 15,-83 98-15,83-98 0,-82 107 16,82-107 0,0 0-16,-75 102 0,75-102 15,0 0-15,0 0 16,-33 79-16</inkml:trace>
  <inkml:trace contextRef="#ctx0" brushRef="#br1" timeOffset="208180.8253">26844 12346 0,'0'0'0,"0"0"16,0 0-16,0 0 16,0 0-16,-42 46 15,42-46-15,42 28 16,-42-28-16,107 13 15,-107-13-15,132 29 16,-132-29-16,133 42 16,-133-42-16,107 88 15,-107-88-15,50 149 16,-50-149-16,8 181 16,-8-181-16,-33 205 15,33-205-15,0 0 16,0 0-16,0 0 0,0 0 15,-50 186 1,50-186-16,-24 98 0,24-98 16,16-42-16,-16 42 15,41-172-15,-41 172 16,42-247 0,-42 247-16,41-269 0,-41 269 15,33-256-15,-33 256 16,8-210-16,-8 210 15,9-176-15,-9 176 16,8-126-16,-8 126 16,17-102-16,-17 102 15,41-79-15,-41 79 16,83-61-16,-83 61 16,115-56-16,-115 56 15,174-37-15,-174 37 16,190-28-16,-190 28 15,232-23-15,-232 23 16,256-14-16,9 9 16,-16 5-16,-249 0 15,198 0-15,17-9 16,0 0-16,-215 9 16,199-5-16,16-4 15,8-9-15,-223 18 16,206-19-16,26 5 15,-17-1-15,-215 15 16,190-9-16,-190 9 16,207-9-16,-207 9 15,207-10-15,-207 10 16,173 0-16,-173 0 16,157 5-16,-157-5 15,0 0-15,107 0 16,-107 0-16,0 0 15,0 0-15,0 0 16,0 0-16,0 0 0,67 5 16,-67-5-16,0 0 15,0 0-15,0 0 16,0 0-16,0 0 16,0 0-16,0 0 15,0 0-15,0 0 16,0 0-16,0 0 15,0 0-15</inkml:trace>
  <inkml:trace contextRef="#ctx0" brushRef="#br1" timeOffset="208950.1455">28175 13076 0,'0'0'16,"0"0"-16,0 0 16,0 0-16,0 0 15,0 0-15,-41 23 16,41-23-16,0 0 15,115-5-15,-115 5 16,116-28-16,-116 28 16,141-61-16,-141 61 15,107-83-15,-107 83 16,0 0-16,66-74 0,-66 74 16,-8-61-1,8 61-15,-66-14 0,66 14 16,-108 28-16,108-28 15,-149 89-15,149-89 16,-132 135-16,132-135 16,-107 154-16,107-154 15,-33 125-15,33-125 16,24 93-16,-24-93 16,100 74-16,-100-74 15,140 28-15,-140-28 16,157-14-16,-157 14 15,0 0-15,133-52 0,-133 52 16,107-92-16</inkml:trace>
  <inkml:trace contextRef="#ctx0" brushRef="#br1" timeOffset="209321.5016">28845 11764 0,'0'0'0,"0"0"0,0 0 15,-9 61-15,9-61 16,-16 88-16,16-88 16,0 0-16,0 0 15,0 0-15,0 0 16,-25 98-16,25-98 16,0 0-16,-8 74 15,8-74-15,33 19 16,-33-19-16,91-19 0,-91 19 15,0 0 1,91-28-16</inkml:trace>
  <inkml:trace contextRef="#ctx0" brushRef="#br1" timeOffset="209545.9486">29069 11866 0,'0'0'0,"0"0"15,-25 84-15,25-84 0,-34 116 16,34-116 0,0 0-16,-33 131 0,33-131 15,0 0-15,-17 111 16,17-111-16</inkml:trace>
  <inkml:trace contextRef="#ctx0" brushRef="#br1" timeOffset="209859.5983">29218 12132 0,'0'0'0,"0"0"15,0 0-15,0 0 16,0 0-16,0 0 16,0-51-16,0 51 15,0 0-15,41-56 16,-41 56-16,0 0 16,0 0-16,66-28 15,-66 28-15,75 18 16,-75-18-16,41 75 15,-41-75-15,33 102 16,-33-102-16,0 0 0,33 93 16,-33-93-16,58 51 15,-58-51-15</inkml:trace>
  <inkml:trace contextRef="#ctx0" brushRef="#br1" timeOffset="210083.5053">29706 11992 0,'0'0'0,"0"0"0,-100 70 16,100-70-16,-82 65 16,82-65-16,-83 93 15,83-93-15,-83 93 16,83-93-16,0 0 15,-49 84-15,49-84 16,-9 65-16,9-65 16</inkml:trace>
  <inkml:trace contextRef="#ctx0" brushRef="#br1" timeOffset="210293.9954">29896 12848 0,'0'0'16,"0"0"-16,91 14 16,-91-14-16,132 0 15,-132 0-15,165-19 16,-165 19-16</inkml:trace>
  <inkml:trace contextRef="#ctx0" brushRef="#br1" timeOffset="210566.9322">31227 12104 0,'0'0'0,"0"0"0,-25 88 16,9 38 0,16-126-16,0 172 0,0-172 15,7 209 1,10 19-16,-17-228 0,42 232 15,-42-232 1</inkml:trace>
  <inkml:trace contextRef="#ctx0" brushRef="#br1" timeOffset="250100.3656">17407 10639 0,'0'0'0,"0"0"15,99-43-15,-99 43 0,91-79 16,-91 79-16,83-98 16,-83 98-16,66-106 15,-66 106-15,33-107 16,-33 107-16,-25-93 0,25 93 15,-49-71-15,49 71 16,-83-27-16,83 27 16,-107 37-16,107-37 0,-124 116 15,124-116-15,-100 172 16,100-172-16,-57 228 16,57-228-16,-25 219 15,25-219-15,25 177 0,-25-177 16,57 103-16,-57-103 15,91 46-15,-91-46 16,116-5-16,-116 5 16,108-50-16,-108 50 0,107-117 15</inkml:trace>
  <inkml:trace contextRef="#ctx0" brushRef="#br1" timeOffset="250550.0415">17523 9317 0,'0'0'16,"0"0"-16,41-24 15,-41 24-15,75-41 16,-75 41-16,0 0 0,82-28 16,-82 28-16,75 0 15,-75 0-15,33 37 16,-33-37-16,-8 84 15,8-84-15,-25 107 0,25-107 16,-50 116-16,50-116 16,0 0-16,0 0 0,-33 89 15,33-89-15,0 0 16,0 69-16,0-69 16,41 19-16,-41-19 15,75-23-15,-75 23 0,0 0 16,83-57-16</inkml:trace>
  <inkml:trace contextRef="#ctx0" brushRef="#br1" timeOffset="250850.3117">17969 9447 0,'0'0'0,"0"0"16,25-60-16,-25 60 16,0 0-16,0 0 15,0 0-15,0 0 0,25-70 16,-25 70-16,0 0 0,58-42 16,-58 42-16,0 0 15,58 15-15,-58-15 16,0 0-16,58 55 0,-58-55 15,0 0-15,58 65 16,-58-65-16,0 0 16,66 23-16</inkml:trace>
  <inkml:trace contextRef="#ctx0" brushRef="#br1" timeOffset="251033.4368">18350 9247 0,'0'0'16,"-17"24"-16,-32 36 15,49-60-15,-58 88 0,58-88 16,-50 103-16,50-103 16,0 0-16,0 0 15,-41 97-15,41-97 0</inkml:trace>
  <inkml:trace contextRef="#ctx0" brushRef="#br1" timeOffset="251668.9683">19259 10010 0,'0'0'0,"0"0"0,0 0 16,-58-32-16,58 32 15,-74-5-15,74 5 16,-83 37-16,83-37 0,-66 80 15,66-80-15,-25 101 16,25-101-16,0 0 16,9 94-16,-9-94 0,0 0 15,58 51-15,-58-51 16,66 4-16,-66-4 16,0 0-16,74-55 15,-74 55-15,0 0 0,58-94 16,-58 94-16,0 0 15,0 0-15,0 0 0,0 0 16,0 0-16,50-92 16,-50 92-16,41-24 15,-41 24-15,33 47 16,-33-47-16,0 0 0,0 0 16,42 88-16,-42-88 15,42 80-15,-42-80 16,41 13-16</inkml:trace>
  <inkml:trace contextRef="#ctx0" brushRef="#br1" timeOffset="251933.2317">19417 9247 0,'0'0'0,"0"0"16,25 89-16,-25-89 0,33 121 16,-33-121-16,50 162 15,-50-162-15,41 163 16,-41-163-16,0 0 0,0 0 16,50 144-16,-50-144 15,0 0-15,50 89 16,-50-89-16,49 9 15,-49-9-15</inkml:trace>
  <inkml:trace contextRef="#ctx0" brushRef="#br1" timeOffset="252435.6437">19806 9578 0,'0'0'0,"0"0"15,8 64-15,-8-64 0,25 99 16,-25-99-16,33 124 16,-33-124-16,0 0 15,0 0-15,0 0 16,0 0-16,50 108 0,-50-108 16,41 33-16,-41-33 15,33-42-15,-33 42 16,25-103-16,-25 103 0,0 0 15,8-125-15,-8 125 16,0 0-16,0 0 0,0 0 16,0 0-16,9-89 15,-9 89-15,0 0 16,0 0-16,16 43 16,-16-43-16,33 88 0,-33-88 15,0 0-15,42 74 16,-42-74-16,0 0 15,66 42-15,-66-42 0,74-9 16,-74 9-16,50-70 16,-50 70-16,25-98 15,-25 98-15,0 0 16,8-116-16,-8 116 0,0 0 16,-17-102-16,17 102 15,0 0-15,0 0 16,0 0-16,-33-66 0,33 66 15,0 0-15</inkml:trace>
  <inkml:trace contextRef="#ctx0" brushRef="#br1" timeOffset="252849.6708">20674 9439 0,'0'0'0,"0"0"16,-49 32-16,49-32 16,-58 70-16,58-70 15,-58 101-15,58-101 0,0 0 16,-25 103-16,25-103 16,0 0-16,25 79 15,-25-79-15,0 0 0,66 28 16,-66-28-16,83-51 15,-83 51-15,66-102 16,-66 102-16,0 0 16,0 0-16,0 0 0,0 0 15,41-117-15,-41 117 16,0 0-16,9-69 16,-9 69-16,0 0 0,0 0 15,0 69-15,0-69 16,0 0-16,16 75 15,-16-75-15,58 51 16,-58-51-16,58 5 0,-58-5 16,66-48-16,-66 48 15</inkml:trace>
  <inkml:trace contextRef="#ctx0" brushRef="#br1" timeOffset="253366.8434">21121 9242 0,'0'0'0,"0"0"16,0 0-16,0 0 0,0 0 15,-50 38-15,50-38 16,-25 56-16,25-56 16,0 0-16,0 79 15,0-79-15,0 0 16,33 70-16,-33-70 0,0 0 16,67 32-16,-67-32 15,74-24-15,-74 24 16,58-83-16,-58 83 0,0 0 15,33-111-15,-33 111 16,0 0-16,0 0 0,0 0 16,0 0-16,25-98 15,-25 98-15,41-19 16,-41 19-16,41 70 16,-41-70-16,50 149 0,-50-149 15,41 200-15,-41-200 16,25 214-16,-25-214 15,0 200-15,0-200 16,-25 158-16,25-158 16,0 0-16,-41 102 0,41-102 15,0 0-15,-66 38 16,66-38-16,-58-28 0,58 28 16,-58-79-16,58 79 15,-33-116-15,33 116 16,0-126-16,0 126 15,41-117-15,-41 117 16,67-93-16,-67 93 0,91-55 16,-91 55-16,66-57 15,-66 57-15,66-55 16</inkml:trace>
  <inkml:trace contextRef="#ctx0" brushRef="#br1" timeOffset="253733.594">22039 8908 0,'0'0'0,"0"0"16,-67 9-16,67-9 15,0 0-15,-66 19 16,66-19-16,0 0 0,-58 37 15,58-37-15,0 0 16,-8 37-16,8-37 16,42 29-16,-42-29 0,82 22 15,-82-22-15,0 0 16,108 29-16,-108-29 16,0 0-16,82 36 15,-82-36-15,0 0 0,33 65 16,-33-65-16,-16 80 15,16-80-15,-66 55 16,66-55-16,-116 24 16,116-24-16,-107-5 0,107 5 15,0 0-15</inkml:trace>
  <inkml:trace contextRef="#ctx0" brushRef="#br1" timeOffset="254149.9265">18135 11922 0,'8'56'0,"-8"-56"16,33 140-16,-33-140 16,50 200-16,-50-200 15,41 186-15,-41-186 16,0 0-16,33 139 0,-33-139 16,17 33-16,-17-33 15</inkml:trace>
  <inkml:trace contextRef="#ctx0" brushRef="#br1" timeOffset="254457.0771">18094 11727 0,'0'0'15,"0"0"-15,0 0 16,90-28-16,-90 28 0,108-28 15,-108 28-15,0 0 16,124-13-16,-124 13 16,99 13-16,-99-13 15,50 37-15,-50-37 0,-17 70 16,17-70-16,-74 88 16,74-88-16,-108 89 15,108-89-15,0 0 16,0 0-16,0 0 0,-91 60 15,91-60-15,0 0 16,0 0-16,42-51 16</inkml:trace>
  <inkml:trace contextRef="#ctx0" brushRef="#br1" timeOffset="254800.0945">18755 11681 0,'0'0'0,"0"0"0,-50 60 15,50-60-15,-16 70 16,16-70-16,16 70 16,-16-70-16,58 32 0,-58-32 15,66 0-15,-66 0 16,67-42-16,-67 42 15,57-79-15,-57 79 0,17-98 16,-17 98-16,0 0 16,-8-87-16,8 87 15,-58-71-15,58 71 16,-75-23-16,75 23 0,-82 19 16,82-19-16,0 0 15,-83 60-15,83-60 16,-17 47-16</inkml:trace>
  <inkml:trace contextRef="#ctx0" brushRef="#br1" timeOffset="254833.6846">18871 11569 0</inkml:trace>
  <inkml:trace contextRef="#ctx0" brushRef="#br1" timeOffset="255149.4145">19309 11313 0,'0'0'0,"0"0"0,0 0 15,-25 51-15,25-51 16,-49 37-16,49-37 0,0 0 15,-67 52-15,67-52 16,0 0-16,0 0 16,-66 46-16,66-46 15,0 0-15,-25 42 0,25-42 16,42 32-16,-42-32 16,0 0-16,82 19 15,-82-19-15,0 0 0,83 18 16,-83-18-16,0 0 15,76 43-15,-76-43 16,0 0-16,16 55 0,-16-55 16,0 0-16,-25 56 15,25-56-15,0 0 16,-42 9-16,42-9 16,-41-51-16,41 51 0,8-102 15</inkml:trace>
  <inkml:trace contextRef="#ctx0" brushRef="#br1" timeOffset="255323.1599">19583 11508 0,'0'0'16,"0"0"-16,8 99 0,-8-99 15,0 0-15,0 0 16,17 78-16,-17-78 15,0 0-15,0 0 16,16-27-16</inkml:trace>
  <inkml:trace contextRef="#ctx0" brushRef="#br1" timeOffset="255446.3558">19525 11025 0,'0'0'15,"0"0"-15,0 0 0,0 0 16,0 0-16,0 0 15,0 0-15,0 0 0,0 0 16</inkml:trace>
  <inkml:trace contextRef="#ctx0" brushRef="#br1" timeOffset="255704.5521">19839 10992 0,'0'0'0,"0"0"15,17 107-15,-17-107 16,16 144-16,-16-144 16,25 167-16,-25-167 15,0 0-15,0 0 0,25 145 16,-25-145-16,0 0 15,16 84-15,-16-84 16,0 0-16,0 0 0</inkml:trace>
  <inkml:trace contextRef="#ctx0" brushRef="#br1" timeOffset="255859.4775">19781 11387 0,'0'0'0,"0"0"16,58-5-16,-58 5 16,83-13-16,-83 13 0,83-37 15,-83 37-15</inkml:trace>
  <inkml:trace contextRef="#ctx0" brushRef="#br1" timeOffset="256033.5495">20310 11327 0,'0'0'0,"0"0"15,17 88-15,-17-88 0,0 0 16,0 0-16,8 84 16,-8-84-16,0 42 15</inkml:trace>
  <inkml:trace contextRef="#ctx0" brushRef="#br1" timeOffset="256162.6063">20054 10922 0,'0'0'0,"0"0"0,0 0 15,0 0-15,0 0 16</inkml:trace>
  <inkml:trace contextRef="#ctx0" brushRef="#br1" timeOffset="256473.0928">20426 11267 0,'0'0'15,"0"0"-15,33 65 0,-33-65 16,0 0-16,0 0 16,0 0-16,0 0 15,42 65-15,-42-65 0,49 28 16,-49-28-16,25-24 16,-25 24-16,17-74 15,-17 74-15,0 0 0,-9-94 16,9 94-16,0 0 15,0 0-15,0 0 16,0 0-16,0 0 0,-8-87 16,8 87-16,0 0 15</inkml:trace>
  <inkml:trace contextRef="#ctx0" brushRef="#br1" timeOffset="256800.2703">20856 11299 0,'0'0'15,"0"0"-15,58-37 16,-58 37-16,66-55 0,-66 55 16,50-85-16,-50 85 15,0 0-15,0 0 0,33-79 16,-33 79-16,0 0 15,-8-51-15,8 51 16,-58 0-16,58 0 0,-66 51 16,66-51-16,-58 89 15,58-89-15,-25 98 16,25-98-16,16 83 16,-16-83-16,58 51 0,-58-51 15,91 5-15,-91-5 16,100-61-16,-100 61 15</inkml:trace>
  <inkml:trace contextRef="#ctx0" brushRef="#br1" timeOffset="258953.9927">17630 8675 0,'-41'-14'0,"41"14"0,-116-9 15,116 9-15,-173 5 16,173-5-16,-199 33 16,199-33-16,-190 55 15,190-55-15,-182 94 16,182-94-16,-132 115 0,132-115 16,-91 145-16,91-145 15,-41 134-15,41-134 16,8 126-16,-8-126 0,58 106 15,-58-106-15,82 76 16,-82-76-16,83 60 16,-83-60-16,0 0 15,83 46-15,-83-46 0,0 0 16,58 52-16,-58-52 16,0 65-16,0-65 15,-66 78-15,66-78 0,-133 94 16,133-94-16,-173 111 15,173-111-15,-174 131 16,174-131-16,-174 153 16,174-153-16,-140 186 0,140-186 15,-116 219-15,116-219 16,-74 223-16,74-223 16,-25 214-16,25-214 15,16 196-15,-16-196 16,50 172-16,-50-172 0,107 153 15,-107-153-15,116 131 16,-116-131-16,149 107 16,-149-107-16,157 88 15,-157-88-15,141 65 0,-141-65 16,132 51-16,-132-51 16,0 0-16,91 46 15,-91-46-15,0 0 0,66 48 16,-66-48-16,25 78 15,-25-78-15,-8 107 16,8-107-16,0 0 0,0 131 16,0-131-16,8 153 0,-8-153 15,58 158-15,-58-158 16,107 140-16,-107-140 16,157 121-16,-157-121 15,215 93-15,-215-93 16,248 70-16,-248-70 0,265 41 15,-9-22-15,-256-19 16,224-14-16,-224 14 16,223-28-16,-223 28 15,207-56-15,-207 56 0,181-79 16,-181 79-16,149-102 16,-149 102-16,116-107 15,-116 107-15,0 0 16,0 0-16,66-93 0,-66 93 15,0 0-15,0 0 16,50-70-16,-50 70 16,67-51-16,-67 51 0,107-37 15,-107 37-15,174-23 16,-174 23-16,207-28 16,-207 28-16,231-42 15,-231 42-15,248-52 16,-248 52-16,240-78 0,-33-16 15,-207 94-15,198-116 16,-198 116-16,166-139 16,-166 139-16,132-173 15,-132 173-15,116-195 16,-116 195-16,82-209 0,-82 209 16,50-196-16,-50 196 15,25-152-15,-25 152 16,0 0-16,16-108 0,-16 108 15,25-84-15,-25 84 16,58-88-16,-58 88 16,108-94-16,-108 94 15,140-88-15,-140 88 16,165-98-16,-165 98 0,166-102 16,-166 102-16,173-116 15,-173 116-15,158-135 16,-158 135-16,148-154 0,-148 154 15,108-167-15,-108 167 16,74-191-16,-74 191 16,25-195-16,-25 195 15,-16-196-15,16 196 16,-67-190-16,67 190 0,-91-172 16,91 172-16,-140-149 15,140 149-15,-141-121 16,141 121-16,-157-74 15,157 74-15,0 0 0,-132-43 16,132 43-16,0 0 16,0 0-16,0 0 15,0 0-15,0 0 0,-91-23 16,91 23-16,0 0 16,-25-18-16,25 18 0,8-51 15,-8 51-15,17-75 16,-17 75-16,-25-97 15,25 97-15,-107-111 16,107 111-16,0 0 0,-166-103 16,-65 23-16,-9 29 15,240 51-15,-223-23 0,-9 23 16,-8 13-16,240-13 16,-223 38-16,-8 18 15,16 19-15,215-75 16,-207 65-16,207-65 0,-207 74 15,207-74-15,-198 65 16,198-65-16,-175 51 16,175-51-16,0 0 15,0 0-15,0 0 0,-132 38 16,132-38-16,-91 5 16,91-5-16,-58-38 15,58 38-15,-33-56 0,33 56 16,-41-74-16,41 74 15,-75-70-15,75 70 16,-124-51-16,124 51 16,-165-23-16,165 23 15,-215 4-15,215-4 0,0 0 0,-223 37 16,223-37-16,-207 94 16,207-94-16,-174 139 15,174-139-15,-124 154 0,124-154 16,0 0-16,-58 130 15,58-130-15,0 0 16,-8 93-16,8-93 16</inkml:trace>
  <inkml:trace contextRef="#ctx0" brushRef="#br1" timeOffset="260116.5882">22121 8490 0,'0'0'0,"0"0"15,0 0-15,42-29 0,-42 29 16,66-42-16,-66 42 16,82-60-16,-82 60 15,108-69-15,-108 69 0,124-84 16,-124 84-16,149-89 15,-149 89-15,157-94 16,-157 94-16,182-92 16,-182 92-16,182-108 15,-182 108-15,198-116 0,-198 116 16,199-134-16,-199 134 16,206-135-16,-206 135 15,207-139-15,-207 139 16,216-140-16,-216 140 0,198-135 15,-198 135-15,215-125 16,-215 125-16,199-122 16,-199 122-16,174-112 15,-174 112-15,157-102 0,-157 102 16,132-88-16,-132 88 16,124-70-16,-124 70 15,0 0-15,74-60 16,-74 60-16,0 0 15,0 0-15,50-46 0,-50 46 16,0-48-16,0 48 16,-66-18-16,66 18 15,-116 0-15,116 0 16,-140 14-16,140-14 0,-141 23 16,141-23-16,0 0 15,0 0-15,0 0 16,0 0-16,0 0 0,-108 29 15,108-29-15,0 0 16,-49 8-16,49-8 16,33-14-16,-33 14 0,99-27 15,-99 27-15,141-38 16,-141 38-16,149-46 16,-149 46-16,148-37 15,-148 37-15,0 0 0,116-28 16,-116 28-16,0 0 15,0 0-15,0 0 16,99-5-16,-99 5 16,50 38-16,-50-38 0,17 83 15,-17-83-15,-25 121 16,25-121-16,-33 148 16,33-148-16,-42 159 0,42-159 15,0 0-15,-24 149 16,24-149-16,0 0 15,0 0-15,0 0 16,0 0-16,-17 107 0,17-107 16,0 0-16,-17 46 15,17-46-15,-8-28 0</inkml:trace>
  <inkml:trace contextRef="#ctx0" brushRef="#br1" timeOffset="260466.2937">25000 6219 0,'0'0'15,"0"0"-15,0 0 16,0 0-16,33 60 0,-33-60 16,49 80-16,-49-80 15,75 111-15,-75-111 16,0 0-16,66 130 0,-66-130 16,74 125-16,-74-125 0,0 0 15,58 99-15,-58-99 16,0 0-16,0 0 15,50 65-15,-50-65 0,0 0 16,0 0-16,0 0 16,0 0-16</inkml:trace>
  <inkml:trace contextRef="#ctx0" brushRef="#br1" timeOffset="261300.6622">25471 6182 0,'0'0'0,"0"0"16,0 0-16,-74 46 0,74-46 15,-75 51-15,75-51 16,-82 75-16,82-75 15,0 0-15,0 0 0,0 0 16,0 0-16,0 0 16,-67 70-16,67-70 15,0 0-15,0 0 0,67 32 16,-67-32-16,115-37 16,-115 37-16,124-65 15,-124 65-15,0 0 16,0 0-16,0 0 0,116-61 15,-116 61-15,0 0 16,58-42-16,-58 42 16,0 0-16,0 0 0,-99 70 15,99-70-15,-116 79 16,116-79-16,0 0 16,0 0-16,0 0 15,0 0-15,-124 89 0,124-89 16,-66 51-16,66-51 15,0 0-15,0 0 16,58-33-16,-58 33 16,99-74-16,-99 74 0,0 0 15,0 0-15,99-74 16,-99 74-16,0 0 16,66-38-16,-66 38 15,0 0-15,0 0 0,-25 93 16,25-93-16,-66 98 15,66-98-15,0 0 16,0 0-16,0 0 0,0 0 16,-82 98-16,82-98 15,-50 60-15,50-60 16,0 0-16,0 0 0,83-23 16,-83 23-16,91-70 15,-91 70-15,0 0 16,0 0-16,0 0 0,91-52 15,-91 52-15,49-4 16,-49 4-16,0 52 16,0-52-16,-41 88 15,41-88-15,-66 107 16,66-107-16,0 0 0,0 0 16,0 0-16,-50 83 15,50-83-15,-25 38 0,25-38 16</inkml:trace>
  <inkml:trace contextRef="#ctx0" brushRef="#br1" timeOffset="265783.1165">27183 14411 0,'0'0'15,"0"0"-15,0 0 0,0 0 16,0 0-16,0 0 16,33 28-16,-33-28 15,91 14-15,-91-14 0,140 0 16,-140 0-16,174 14 16,-174-14-16,0 0 15,149 23-15,-149-23 16,0 0-16,107 42 0,-107-42 15,33 51-15,-33-51 16,-25 65-16,25-65 16,-99 70-16,99-70 15,-149 84-15,149-84 16,-182 88-16,182-88 0,-165 89 16,165-89-16,0 0 15,0 0-15,-124 65 16,124-65-16,-50 60 0,50-60 15,17 56-15,-17-56 16,83 47-16,-83-47 16,140 32-16,-140-32 15,157 0-15,-157 0 0,182-18 16,-182 18-16,149-33 16,-149 33-16,0 0 15,124-38-15</inkml:trace>
  <inkml:trace contextRef="#ctx0" brushRef="#br1" timeOffset="266240.8634">29565 15439 0,'0'0'0,"0"0"16,-116 33-16,116-33 16,-149 46-16,-33-4 15,182-42-15,-207 47 16,207-47-16,-224 41 0,-15-13 15,24-5-15,215-23 16,-207 19-16,-25-15 16,9 1-16,223-5 15,-223 10-15,-17 4 0,-8 8 16,248-22-16,-215 43 16,-16-6-16,16 0 15,215-37-15,-182 42 16,182-42-16,-174 41 15,174-41-15,-173 43 0,173-43 16,0 0-16,0 0 16,0 0-16,-125 32 15,125-32-15,-57 24 0,57-24 16</inkml:trace>
  <inkml:trace contextRef="#ctx0" brushRef="#br1" timeOffset="267117.5696">25579 16681 0,'0'0'16,"0"0"-16,0 0 15,0 0-15,0 0 0,0 0 16,57 57-16,-57-57 16,75 51-16,-75-51 15,107 83-15,-107-83 16,91 112-16,-91-112 0,58 143 15,-58-143-15,33 154 16,-33-154-16,0 154 16,0-154-16,0 0 15,0 0-15,0 0 0,-16 125 16,16-125-16,0 0 16,-9 47-16,9-47 0,0 0 15,0-62-15,0 62 16,25-129-16,-25 129 15,42-162-15,-42 162 0,16-177 16,-16 177-16,17-150 16,-17 150-16,8-116 15,-8 116-15,0 0 0,-8-92 16,8 92-16,24-61 16,-24 61-16,50-37 15,-50 37-15,91-19 16,-91 19-16,124-5 0,-124 5 15,157 5-15,-157-5 16,190 10-16,-190-10 16,199 4-16,-199-4 15,215-4-15,-215 4 16,215-15-16,-215 15 0,223-8 16,-223 8-16,215-19 15,-215 19-15,223-23 16,-223 23-16,232-34 15,-232 34-15,223-51 0,-223 51 16,215-50-16,-215 50 16,182-51-16,-182 51 15,140-33-15,-140 33 16,0 0-16,0 0 0,0 0 16,0 0-16,101-29 15,-101 29-15,0 0 16,0 0-16,0 0 0,0 0 15,0 0-15,0 0 16,33-9-16,-33 9 0,0 0 16,0 0-16,0 0 15,0 0-15,-99 32 16,99-32-16</inkml:trace>
  <inkml:trace contextRef="#ctx0" brushRef="#br1" timeOffset="267816.1805">26405 17481 0,'0'0'0,"0"0"16,0 0-16,50 9 15,-50-9-15,66-9 16,-66 9-16,108-37 15,-108 37-15,115-60 0,-115 60 16,91-69-16,-91 69 16,0 0-16,83-80 15,-83 80-15,0 0 16,0 0-16,0 0 0,41-79 16,-41 79-16,-41-47 15,41 47-15,-99 14 16,99-14-16,-124 66 15,124-66-15,-124 106 16,124-106-16,-75 116 0,75-116 16,-24 122-16,24-122 15,24 111-15,-24-111 16,66 94-16,-66-94 16,108 69-16,-108-69 0,116 32 15,-116-32-15,124-14 16,-124 14-16,107-46 15,-107 46-15,66-56 16</inkml:trace>
  <inkml:trace contextRef="#ctx0" brushRef="#br1" timeOffset="268216.5896">27207 16695 0,'0'0'16,"0"0"-16,0 0 15,0 0-15,0 0 16,0 0-16,-16 56 0,16-56 15,0 0-15,0 0 16,0 0-16,-25 75 16,25-75-16,0 0 0,0 0 15,0 0-15,0 0 16,-25 83-16,25-83 16,9 56-16,-9-56 0,41 24 15,-41-24-15,0 0 16,0 0-16,83-5 15,-83 5-15,0 0 0,0 0 16,0 0-16,74-39 16</inkml:trace>
  <inkml:trace contextRef="#ctx0" brushRef="#br1" timeOffset="268421.0893">27381 16779 0,'0'0'0,"0"0"0,-33 65 16,33-65-16,-17 75 15,17-75-15,-24 97 16,24-97-16,-17 93 0,17-93 16,0 0-16,0 0 15,-16 75-15,16-75 16,24 42-16,-24-42 0</inkml:trace>
  <inkml:trace contextRef="#ctx0" brushRef="#br1" timeOffset="268751.6657">27439 17016 0,'0'0'0,"0"0"15,0 0-15,0 0 0,0 0 16,0 0-16,0 0 16,0 0-16,0 0 0,16-51 15,-16 51-15,0 0 16,0 0-16,0 0 16,42-24-16,-42 24 15,0 0-15,0 0 0,49 20 16,-49-20-16,0 0 15,42 69-15,-42-69 16,0 0-16,25 89 0,-25-89 16,0 0-16,41 65 15,-41-65-15,0 0 16,50 32-16,-50-32 16</inkml:trace>
  <inkml:trace contextRef="#ctx0" brushRef="#br1" timeOffset="268953.1838">27778 17026 0,'0'0'0,"0"0"16,-33 9-16,-25 33 16,58-42-16,-74 64 15,74-64-15,0 0 0,-91 80 16,91-80-16,0 0 15,0 0-15,-50 69 16,50-69-16,0 0 0</inkml:trace>
  <inkml:trace contextRef="#ctx0" brushRef="#br1" timeOffset="269216.5431">27877 17458 0,'0'0'16,"0"0"-16,42 9 0,-42-9 15,74 0-15,-74 0 16,99-5-16,-99 5 15,124-4-15,-124 4 0,108-4 16,-108 4-16,107-10 16,-107 10-16</inkml:trace>
  <inkml:trace contextRef="#ctx0" brushRef="#br1" timeOffset="269466.3094">28737 16979 0,'0'0'0,"0"0"0,-25 60 16,25-60-16,-8 94 15,8-94-15,8 134 0,-8-134 16,9 172-16,-9-172 15,8 191-15,-8-191 16,8 191-16,-8-191 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1T14:52:04.977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11296 1097 0,'-33'-9'32,"33"9"-32,-108-19 0,108 19 0,-140 0 0,140 0 15,-133 37-15,133-37 16,-91 79-16,91-79 16,-41 103-16,41-103 15,17 125-15,-17-125 0,66 146 16,-66-146-16,82 148 15,-82-148-15,100 148 16,-100-148-16,91 126 16,-91-126-16,66 112 0,-66-112 15,0 0-15,25 83 16,-25-83-16,-9 56 16</inkml:trace>
  <inkml:trace contextRef="#ctx0" brushRef="#br0" timeOffset="183.5663">10659 1926 0,'25'-29'15,"-25"29"-15,91-84 0,-91 84 16,132-116-16,-132 116 15,141-135-15</inkml:trace>
  <inkml:trace contextRef="#ctx0" brushRef="#br0" timeOffset="377.1907">11370 893 0,'0'0'16,"0"0"-16,0 0 15,0 0-15,50 78 16,-50-78-16,0 0 0,0 0 16,49 61-16,-49-61 15</inkml:trace>
  <inkml:trace contextRef="#ctx0" brushRef="#br0" timeOffset="554.5589">11552 610 0,'0'0'0,"0"0"0,0 0 15,8 51-15,-8-51 16,33 59-16,-33-59 15,58 75-15,-58-75 0,75 56 16</inkml:trace>
  <inkml:trace contextRef="#ctx0" brushRef="#br0" timeOffset="785.0173">12040 585 0,'-8'38'0,"8"-38"16,-25 130-16,8 70 15,17-200-15,9 218 16,-9-218-16,24 224 0,-24-224 16,33 199-16,-33-199 0,50 159 15,-50-159-15,0 0 16,66 108-16,-66-108 15</inkml:trace>
  <inkml:trace contextRef="#ctx0" brushRef="#br0" timeOffset="1100.2857">12379 1367 0,'0'0'16,"0"0"-16,0 0 16,33-51-16,-33 51 0,58-71 15,-58 71-15,0 0 16,0 0-16,0 0 16,74-74-16,-74 74 15,0 0-15,91-23 16,-91 23-16,83 47 0,-83-47 15,91 107-15,-91-107 16,99 130-16,-99-130 16,91 107-16,-91-107 15,99 52-15,-99-52 0,91-29 16</inkml:trace>
  <inkml:trace contextRef="#ctx0" brushRef="#br0" timeOffset="1299.772">12900 1199 0,'-17'46'0,"17"-46"0,-41 132 16,41-132-16,-33 182 15,33-182-15,0 0 16,0 0-16,-25 180 0,25-180 15,-8 93-15</inkml:trace>
  <inkml:trace contextRef="#ctx0" brushRef="#br0" timeOffset="1583.7366">12701 483 0,'50'15'16,"-50"-15"-16,149 55 16,-149-55-16,198 108 15,-198-108-15,224 152 0,-224-152 16,198 186-16,-198-186 15,132 211-15,-132-211 16,66 232-16,-66-232 16,-16 219-16,16-219 0</inkml:trace>
  <inkml:trace contextRef="#ctx0" brushRef="#br0" timeOffset="9249.8376">3564 4507 0,'0'0'0,"0"0"0,7 111 16,-7-111-16,25 113 15,-25-113-15,0 0 16,33 115-16,-33-115 16,0 0-16,58 85 0,-58-85 15,66 22-15,-66-22 16,66-32-16,-66 32 15,50-79-15,-50 79 0,0 0 16,49-93-16,-49 93 16,0 0-16,42-61 15,-42 61-15,66 0 16,-66 0-16,49 69 0,-49-69 16,50 136-16,-50-136 15,25 186-15,-25-186 16,0 223-16,0-223 0,-25 223 15,25-223-15,-50 182 16,50-182-16,0 0 16,-66 126-16,66-126 15,0 0-15,-91 66 0,91-66 16,-74 3-16,74-3 16,0 0-16,-66-51 15,66 51-15,-33-83 0,33 83 16,16-102-16,-16 102 15,58-103-15,-58 103 16,74-97-16,-74 97 16,0 0-16,75-71 0,-75 71 15,0 0-15,0 0 16,83-64-16,-83 64 16,57-89-16,-57 89 0</inkml:trace>
  <inkml:trace contextRef="#ctx0" brushRef="#br0" timeOffset="9464.0914">4381 4191 0,'0'0'16,"0"0"-16,0 0 15,0 69-15,0-69 0,9 84 16,-9-84-16,0 0 16,0 0-16,24 93 15,-24-93-15</inkml:trace>
  <inkml:trace contextRef="#ctx0" brushRef="#br0" timeOffset="9867.2357">4786 4618 0,'0'0'0,"0"0"16,59 0-16,-59 0 0,83 0 15,-83 0-15,83-4 16,-83 4-16,82-19 16</inkml:trace>
  <inkml:trace contextRef="#ctx0" brushRef="#br0" timeOffset="10036.9203">4920 4842 0,'0'0'0,"0"0"0,49-9 15,-49 9-15,75-5 16,-75 5-16,0 0 15</inkml:trace>
  <inkml:trace contextRef="#ctx0" brushRef="#br0" timeOffset="14766.4366">5763 4377 0,'0'0'0,"0"0"16,0 0-16,83-10 16,-83 10-16,99-14 15,-99 14-15,124-14 16,-124 14-16,141-5 0,-141 5 16,0 0-16,99 15 15,-99-15-15,58 42 16,-58-42-16,0 65 0,0-65 15,-50 83-15,50-83 16,-74 107-16,74-107 16,-100 126-16,100-126 15,-107 135-15,107-135 0,-91 121 16,91-121-16,0 0 16,0 0-16,-58 103 15,58-103-15,0 0 0,0 74 16,0-74-16,66 41 15,-66-41-15,108 10 16,-108-10-16,140-5 16,-140 5-16,0 0 0,0 0 15,133-14-15,-133 14 16,0 0-16,0 0 16,0 0-16,115-14 0,-115 14 15,75-23-15</inkml:trace>
  <inkml:trace contextRef="#ctx0" brushRef="#br0" timeOffset="15134.2932">7533 4009 0,'0'0'0,"0"0"0,0 0 15,0 0-15,0 0 16,-42 42-16,42-42 16,-33 83-16,33-83 0,-41 131 15,41-131-15,-66 172 16,66-172-16,-50 205 15,50-205-15,-33 204 16,33-204-16,-17 182 0,17-182 16,0 139-16,0-139 15,34 89-15,-34-89 16,0 0-16,57 51 0,-57-51 16,91 4-16</inkml:trace>
  <inkml:trace contextRef="#ctx0" brushRef="#br0" timeOffset="15599.8595">8186 4734 0,'0'0'16,"0"0"-16,-66-13 15,66 13-15,-75-10 0,75 10 16,-91 20-16,91-20 16,-82 46-16,82-46 15,-58 79-15,58-79 0,-25 101 16,25-101-16,0 0 16,0 117-16,0-117 15,33 98-15,-33-98 16,66 46-16,-66-46 0,91-4 15,-91 4-15,83-61 16,-83 61-16,66-93 16,-66 93-16,50-103 15,-50 103-15,0 0 0,0 0 16,0 0-16,0 0 16,24-92-16,-24 92 0,0 0 15,25-37-15,-25 37 16,33 28-16,-33-28 15,42 78-15,-42-78 16,0 0-16,49 103 0,-49-103 16,0 0-16,58 84 15,-58-84-15,50 13 0</inkml:trace>
  <inkml:trace contextRef="#ctx0" brushRef="#br0" timeOffset="15949.928">8649 4809 0,'0'0'0,"0"0"16,0 0-16,16 61 0,-16-61 16,33 79-16,-33-79 15,0 0-15,0 0 16,0 0-16,0 0 15,0 0-15,25 88 0,-25-88 16,17 51-16,-17-51 0,0 0 16,0 0-16,-8-70 15,8 70-15,0-93 16,0 93-16,8-97 16,-8 97-16,33-79 15,-33 79-15,58-47 0,-58 47 16,74-32-16,-74 32 15,0 0-15,75-5 16,-75 5-16,99 5 0</inkml:trace>
  <inkml:trace contextRef="#ctx0" brushRef="#br0" timeOffset="16216.8283">9418 4665 0,'0'0'0,"0"0"16,0 0-16,0 0 0,-66 23 15,66-23-15,-66 61 16,66-61-16,-67 102 16,67-102-16,-41 116 15,41-116-15,-8 112 0,8-112 16,41 84-16,-41-84 15,75 37-15,-75-37 16,99-23-16,-99 23 0,132-61 16,-132 61-16,116-93 15,-116 93-15</inkml:trace>
  <inkml:trace contextRef="#ctx0" brushRef="#br0" timeOffset="16544.0211">9965 4391 0,'0'0'0,"0"0"0,0 0 15,0 74-15,0-74 16,0 98-16,0-98 0,0 130 15,0-130-15,0 144 16,0-144-16,0 0 16,0 130-16,0-130 0,0 0 15,8 93-15,-8-93 16,41 47-16,-41-47 16,83-5-16,-83 5 15,107-42-15,-107 42 0,83-55 16,-83 55-16,0 0 15,0 0-15</inkml:trace>
  <inkml:trace contextRef="#ctx0" brushRef="#br0" timeOffset="16733.3924">9783 4805 0,'0'0'0,"0"0"0,0 0 16,0 0-16,82-28 16,-82 28-16,108-38 0,-108 38 15,124-37-15,-124 37 16,132-37-16</inkml:trace>
  <inkml:trace contextRef="#ctx0" brushRef="#br0" timeOffset="17124.2638">10634 4707 0,'0'0'0,"0"0"16,-66 14-16,66-14 0,-66 36 15,66-36-15,-66 71 16,66-71-16,0 0 15,0 0-15,-58 88 16,58-88-16,0 0 0,0 0 16,0 75-16,0-75 15,33 37-15,-33-37 16,66-19-16,-66 19 0,58-65 16,-58 65-16,41-84 15,-41 84-15,0 0 16,0 0-16,0 0 0,0 0 15,33-78-15,-33 78 16,17-33-16,-17 33 0,0 0 16,8 33-16,-8-33 15,0 0-15,25 78 16,-25-78-16,0 0 16,33 79-16,-33-79 0</inkml:trace>
  <inkml:trace contextRef="#ctx0" brushRef="#br0" timeOffset="17516.624">10907 4721 0,'0'0'0,"0"0"0,0 0 15,0 70-15,0-70 16,0 0-16,8 88 15,-8-88-15,0 0 0,0 0 16,0 0-16,0 0 16,9 84-16,-9-84 0,16 42 15,-16-42-15,0 0 16,0 0-16,17-112 16,-17 112-16,0 0 15,25-108-15,-25 108 0,0 0 16,57-78-16,-57 78 15,50-37-15,-50 37 16,58 32-16,-58-32 0,33 75 16,-33-75-16,33 102 15,-33-102-15,0 0 16,17 103-16,-17-103 0,33 78 16,-33-78-16,33 10 15,-33-10-15</inkml:trace>
  <inkml:trace contextRef="#ctx0" brushRef="#br0" timeOffset="17799.7304">11321 4785 0,'0'0'16,"0"0"-16,0 0 0,0 0 15,0 0-15,24-32 16,-24 32-16,0 0 15,33-42-15,-33 42 16,0 0-16,0 0 16,0 0-16,50-41 0,-50 41 15,50 0-15,-50 0 16,49 46-16,-49-46 0,42 75 16,-42-75-1,0 0-15,49 88 0,-49-88 16,75 65-16,-75-65 15,0 0-15,66 19 16</inkml:trace>
  <inkml:trace contextRef="#ctx0" brushRef="#br0" timeOffset="18013.3733">11792 4716 0,'0'0'0,"0"0"16,-50 69-16,50-69 0,-49 94 16,49-94-16,-58 112 15,58-112-15,0 0 16,0 0-16,0 0 16,0 0-16,-33 97 0,33-97 15,0 0-15</inkml:trace>
  <inkml:trace contextRef="#ctx0" brushRef="#br0" timeOffset="18754.2678">11701 4023 0,'0'0'0,"0"0"16,0 0-16,0 0 15,0 0-15,99 28 16,-99-28-16,108 70 16,-108-70-16,115 107 0,-115-107 15,100 131-15,-100-131 16,74 162-16,-74-162 15,50 167-15,-50-167 16,33 177-16,-33-177 0,8 153 16,-8-153-16,0 0 15,0 0-15,-17 126 16,17-126-16,0 0 16,0 0-16,-33 112 0,33-112 15,0 0-15,0 0 16,0 0-16,0 0 15,0 0-15,0 0 0,0 0 16,0 0-16,0 0 16,0 0-16,-24 78 0,24-78 15,0 0-15,0 0 0,0 0 16,0 0-16,0 0 16,0 0-16,0 0 15,0 0-15,0 0 16,0 0-16,-17 38 0,17-38 15,0 0-15,0 0 16,0 0-16,0 0 0,0 0 16,0 0-16,0 0 15,0 0-15,0 0 16,0 0-16,0 0 0,0 0 16,0 0-16,0 0 15,0 0-15,0 0 0,0 0 16,0 0-16,0 0 15,0 0-15,0 0 16,0 0-16,0 0 0,0 0 16,0 0-16,0 0 15,0 0-15,0 0 0,0 0 16,0 0-16,0 0 16,0 0-16,8-41 15</inkml:trace>
  <inkml:trace contextRef="#ctx0" brushRef="#br0" timeOffset="19158.2676">12230 3767 0,'0'0'0,"0"0"0,0 0 15</inkml:trace>
  <inkml:trace contextRef="#ctx0" brushRef="#br0" timeOffset="29730.2549">16398 4116 0,'0'0'0,"0"0"0,0 0 15,0 0-15,0 0 16,25 9-16,-25-9 0,-16 28 15,16-28-15,-75 29 16,75-29-16,-124 32 16,124-32-16,-157 23 15,157-23-15,-207 9 0,207-9 16,-215 5-16,215-5 16,-248 5-16,248-5 15,-256 0-15,256 0 16,-264 4-16,-1 6 15,41-1-15,224-9 0,-182 14 16,0 4-16,182-18 16,-174 10-16,174-10 15,-182 18-15,182-18 16,-182 20-16,182-20 0,-157 18 16,157-18-16,0 0 15,-132 18-15,132-18 16,0 0-16,0 0 0,0 0 15,0 0-15,0 0 16,0 0-16,0 0 0,0 0 16,-107 23-16,107-23 15,0 0-15,0 0 16,0 0-16,0 0 0,0 0 16,0 0-16,0 0 15,0 0-15,0 0 0,0 0 16,-58 15-16,58-15 15,0 0-15,0 0 16,0 0-16,0 0 0,0 0 16,0 0-16,0 0 15,0 0-15,0 0 0,0 0 16,0 0-16,0 0 16,0 0-16,0 0 15,0 0-15,0 0 0,0 0 16,0 0-16,0 0 15,0 0-15,0 0 0,0 0 16,0 0-16,0 0 0,0 0 16,0 0-16,0 0 15,0 0-15,0 0 16,0 0-16,0 0 0,0 0 16,0 0-16,0 0 15,0 0-15,0 0 0,0 0 16,0 0-16,0 0 15,0 0-15,0 0 16,0 0-16,0 0 0,0 0 16,0 0-16,0 0 15,0 0-15,0 0 0,0 0 16,0 0-16,0 0 16,0 0-16,0 0 15,0 0-15,0 0 0,0 0 16,0 0-16,0 0 15,0 0-15,0 0 16,0 0-16,0 0 0,0 0 0,0 0 16,0 0-16,0 0 15,0 0-15,0 0 16,0 0-16,0 0 0,0 0 16,0 0-16,0 0 0,0 0 15,0 0-15,0 0 16,0 0-16,0 0 15,0 0-15,0 0 0,0 0 16,0 0-16,0 0 16,0 0-16,0 0 0,0 0 15,0 0-15,0 0 16,0 0-16,0 0 0,0 0 16,0 0-16,0 0 15,0 0-15,0 0 16,0 0-16,0 0 0,0 0 15,0 0-15,0 0 16,0 0-16,0 0 16,0 0-16,0 0 0,0 0 15,0 0-15,0 0 16,0 0-16,0 0 0,0 0 16,0 0-16,0 0 15,0 0-15,0 0 16,0 0-16,0 0 0,0 0 15,0 0-15,0 0 16,0 0-16,0 0 0,0 0 16,0 0-16,0 0 15,0 0-15,0 0 16,0 0-16,0 0 0,0 0 16,0 0-16,0 0 15,0 0-15,0 0 0,0 0 16,0 0-16,0 0 15,0 0-15,0 0 16,0 0-16,0 0 0,0 0 16,0 0-16,0 0 15,0 0-15,0 0 0,0 0 16,0 0-16,0 0 16,0 0-16,0 0 15,0 0-15,0 0 0,0 0 16,0 0-16,0 0 15,0 0-15,0 0 0,0 0 16,0 0-16,0 0 16,0 0-16,0 0 15,0 0-15,0 0 0,0 0 16,0 0-16,0 0 16,0 0-16,0 0 0,0 0 15,0 0-15,-9-38 16,9 38-16,0 0 0,0 0 15,0 0-15,0 0 16,0 0-16,0 0 16,0 0-16,0 0 0,0 0 15,0 0-15,0 0 16,0 0-16,0 0 0,0 0 16,0 0-16,0 0 15,0 0-15,0 0 16,0 0-16,0 0 0,0 0 15,0 0-15,0 0 16,0 0-16,0 0 16,0 0-16,0 0 0,0 0 15,0 0-15,0 0 16,0 0-16,0 0 16,0 0-16,0 0 0,0 0 15,0 0-15,0 0 16,0 0-16,0 0 0,0 0 15,0 0-15,0 0 16,0 0-16,0 0 0,0 0 16,0 0-16,0 0 15,0 0-15,0 0 0,0 0 16,0 0-16,0 0 16,0 0-16,0 0 15,0 0-15,0 0 0,0 0 16,0 0-16,0 0 15,0 0-15,0 0 0,0 0 16,0 0-16,0 0 16,0 0-16,0 0 15,0 0-15,0 0 16,0 0-16,0 0 0,0 0 16,0 0-16,0 0 15,0 0-15,0 0 0,0 0 16,0 0-16,0 0 15,0 0-15,0 0 0,0 0 16,0 0-16,0 0 16,0 0-16,0 0 0,0 0 15,0 0-15,0 0 16,0 0-16</inkml:trace>
  <inkml:trace contextRef="#ctx0" brushRef="#br0" timeOffset="32184.2165">13288 4991 0,'0'0'0,"0"0"15,0 0-15,0 0 0,0 0 16,0 0-16,-16-34 16,16 34-16,33-55 15,-33 55-15,58-74 16,-58 74-16,83-46 15,-83 46-15,82-5 0,-82 5 16,66 41-16,-66-41 16,58 84-16,-58-84 15,42 121-15,-42-121 0,33 121 16,-33-121-16,33 116 16,-33-116-16,0 0 15,49 97-15,-49-97 16,0 0-16,58 57 0,-58-57 15,75 4-15,-75-4 16</inkml:trace>
  <inkml:trace contextRef="#ctx0" brushRef="#br0" timeOffset="32449.8019">13851 4860 0,'0'0'16,"0"0"-16,-50 47 16,50-47-16,-74 84 0,74-84 15,-75 130-15,75-130 16,-74 139-16,74-139 15,0 0-15,0 0 16,0 0-16,-66 126 0,66-126 16,-42 70-16</inkml:trace>
  <inkml:trace contextRef="#ctx0" brushRef="#br0" timeOffset="32852.0548">13909 4628 0,'0'0'0,"0"0"15,49-46 1,-49 46-16,66-43 0,-66 43 15,0 0-15,0 0 16,100-28-16,-100 28 16,66 5-16,-66-5 0,16 43 15,-16-43-15,-25 83 16,25-83-16,-57 92 16,57-92-16,0 0 0,0 0 15,0 0-15,-67 80 16,67-80-16,0 0 15,-8 51-15,8-51 16,58 14-16,-58-14 0,99-19 16,-99 19-16,124-32 15,-124 32-15,116-51 16,-116 51-16</inkml:trace>
  <inkml:trace contextRef="#ctx0" brushRef="#br0" timeOffset="33086.0203">14819 4749 0,'0'0'0,"0"0"16,8 93-16,-8-93 0,9 111 15,-9-111-15,8 135 16,-8-135-16,0 0 16,0 0-16,0 0 15,0 117-15</inkml:trace>
  <inkml:trace contextRef="#ctx0" brushRef="#br0" timeOffset="33267.0539">14629 5060 0,'0'0'0,"0"0"0,91-37 16,-91 37-16,116-41 16,-116 41-16,157-43 15,-157 43-15,157-74 16</inkml:trace>
  <inkml:trace contextRef="#ctx0" brushRef="#br0" timeOffset="33471.3276">15472 4525 0,'0'0'0,"0"0"16,0 84-16,0-84 15,17 112-15,-17-112 16,16 149-16,-16-149 0,0 0 0,25 186 16,-25-186-16,9 172 15,-9-172-15,0 0 16</inkml:trace>
  <inkml:trace contextRef="#ctx0" brushRef="#br0" timeOffset="45798.9988">14504 3614 0,'0'0'16,"0"0"-16,0 0 0,0 0 0,34 56 15,-34-56-15,41 93 16,-41-93-16,33 125 15,-33-125-15,0 0 0</inkml:trace>
  <inkml:trace contextRef="#ctx0" brushRef="#br0" timeOffset="69583.3228">3091 6884 0,'0'0'0,"0"0"16,0 79-16,0-79 16,9 121-16,-9-121 15,8 158-15,-8-158 0,0 0 16,25 163-16,-25-163 16,0 0-16,49 117 15,-49-117-15,66 41 16,-66-41-16,91-32 0,-91 32 15,100-93-15,-100 93 16,0 0-16,74-126 16,-74 126-16,0 0 0,0 0 15,0 0-15,0 0 16,58-107-16,-58 107 16,25-19-16,-25 19 0,25 75 15,-25-75-15,16 163 16,9 51-16,-25-214 15,33 218-15,-33-218 16,25 205-16,-25-205 0,16 191 16,-16-191-16,9 149 15,-9-149-15,-9 107 16,9-107-16,-24 83 16,24-83-16,-67 48 0,67-48 15,-91 8-15,91-8 16,-99-18-16,99 18 15,-107-56-15,107 56 16,-83-83-16,83 83 16,-50-117-16,50 117 0,-8-135 15,8 135-15,41-139 16,-41 139-16,76-141 16,-76 141-16,98-120 15,-98 120-15,83-103 0,-83 103 16,0 0-16,82-84 15,-82 84-15,0 0 16,58-55-16,-58 55 0,50-56 16,-50 56-16</inkml:trace>
  <inkml:trace contextRef="#ctx0" brushRef="#br0" timeOffset="69867.1083">3902 6610 0,'0'0'0,"0"0"0,0 69 16,0-69-16,16 98 16,-16-98-16,0 0 0,0 0 15,25 84-15,-25-84 16,33 28-16</inkml:trace>
  <inkml:trace contextRef="#ctx0" brushRef="#br0" timeOffset="70066.7587">4075 6414 0,'0'0'0,"0"0"15,0 61-15,0-61 16,9 88-16,-9-88 15,8 107-15,-8-107 0,0 0 16,16 103-16</inkml:trace>
  <inkml:trace contextRef="#ctx0" brushRef="#br0" timeOffset="70416.8903">4480 7307 0,'0'0'0,"0"0"0,83 0 16,-83 0-16,116-4 15,-116 4-15,107 0 16,-107 0-16,117-14 0</inkml:trace>
  <inkml:trace contextRef="#ctx0" brushRef="#br0" timeOffset="70633.3012">4505 7614 0,'0'0'16,"0"0"-16,91 19 15,-91-19-15,124 5 0,-124-5 16,142 4-16,-142-4 16,140-4-16</inkml:trace>
  <inkml:trace contextRef="#ctx0" brushRef="#br1" timeOffset="75716.8167">5556 5339 0,'0'0'0,"0"0"0,33 75 16,-33-75-16,50 98 15,-50-98-15,75 116 16,-75-116-16,82 122 0,-82-122 16,99 101-16,-99-101 15,108 99-15,-108-99 16,116 69-16,-116-69 0,124 42 16,-124-42-1,132 18-15,-132-18 0,149 14 16,-149-14-16,140-14 15,-140 14-15,157-13 16,-157 13-16,149-28 16,-149 28-16,157-38 0,-157 38 15,158-46-15,-158 46 16,157-52-16,-157 52 16,148-51-16,-148 51 0,158-46 15,-158 46-15,148-55 16,-148 55-16,166-48 15,-166 48-15,149-41 16,-149 41-16,157-23 0,-157 23 16,140-14-16,-140 14 15,141 0-15,-141 0 16,116 18-16,-116-18 0,115 28 16,-115-28-16,116 55 15,-116-55-15,91 80 16,-91-80-16,74 97 15,-74-97-15,75 98 16,-75-98-16,0 0 0,0 0 16,50 99-16,-50-99 15,0 0-15,0 0 0,0 0 16,0 0-16,0 0 16,0 0-16,33 74 15,-33-74-15,16 27 0,-16-27 16,0 0-16,0 0 15,0 0-15,25-101 16,-25 101-16,33-99 16,-33 99-16,58-101 15,-58 101-15,83-94 0,-83 94 16,91-80-16,-91 80 16,108-64-16,-108 64 15,124-47-15,-124 47 16,132-32-16,-132 32 0,149-19 15,-149 19-15,149-4 16,-149 4-16,157 9 16,-157-9-16,149 18 15,-149-18-15,149 38 0,-149-38 16,157 42-16,-157-42 16,157 55-16,-157-55 15,141 52-15,-141-52 16,148 55-16,-148-55 0,149 42 15,-149-42-15,141 32 16,-141-32-16,140 19 16,-140-19-16,133 0 15,-133 0-15,132-19 0,-132 19 16,107-36-16,-107 36 16,75-52-16,-75 52 15,0 0-15,58-64 16,-58 64-16,16-89 0,-16 89 15,-8-93-15,8 93 16,-41-79-16,41 79 16,-58-61-16,58 61 15,-66-51-15</inkml:trace>
  <inkml:trace contextRef="#ctx0" brushRef="#br1" timeOffset="76607.4373">9004 6525 0,'0'0'15,"0"0"-15,0 0 16,9 52-16,-9-52 0,16 65 16,-16-65-16,0 0 15,33 70-15,-33-70 16,0 0-16,0 0 0,42 51 15,-42-51-15,0 0 16,57 14-16,-57-14 16,67-32-16,-67 32 15,0 0-15,58-75 0,-58 75 16,0 0-16,0 0 16,41-84-16,-41 84 15,0 0-15,0 0 0,0 0 16,0 0-16,0 0 15,0 0-15,0 0 0,33-69 16,-33 69-16,0 0 16,33-24-16,-33 24 15,0 0-15,33 28 16,-33-28-16,0 0 0,33 56 16,-33-56-16,0 0 15,50 70-15,-50-70 16,0 0-16,0 0 0,0 0 15,0 0-15,0 0 16,41 60-16,-41-60 16,0 0-16,0 0 0,0 0 15,0 0-15,0 0 0,0 0 16,0 0-16,0 0 16,0 0-16,0 0 15,25 43-15,-25-43 16,0 0-16,0 0 0,0 0 15,0 0-15,0 0 16,0 0-16,0 0 0,0 0 16,0 0-16,0 0 15,0 0-15,0 0 16,0 0-16,0 0 0</inkml:trace>
  <inkml:trace contextRef="#ctx0" brushRef="#br1" timeOffset="78089.3201">12933 5559 0,'0'0'0,"0"0"0,0 0 15,0 0-15,0 0 0,0 0 16,0 0-16,0 0 16,0 0-16,0 0 15,0 0-15,8 27 16,-8-27-16,0 0 0,17 56 16,-17-56-16,33 79 15,-33-79-15,41 89 16,-41-89-16,42 92 0,-42-92 15,57 75-15,-57-75 16,0 0-16,75 61 16,-75-61-16,91 32 15,-91-32-15,99 5 0,-99-5 16,116-5-16,-116 5 16,91-28-16,-91 28 15,82-42-15,-82 42 16,67-50-16,-67 50 0,74-57 15,-74 57-15,0 0 16,74-51-16,-74 51 16,75-56-16,-75 56 0,74-46 15,-74 46-15,0 0 16,99-23-16,-99 23 16,83-10-16,-83 10 15,83 14-15,-83-14 0,74 38 16,-74-38-16,0 0 15,66 51-15,-66-51 16,0 0-16,50 69 16,-50-69-16,0 0 0,51 84 15,-51-84-15,0 0 16,0 0-16,0 0 16,0 0-16,0 0 0,24 84 15,-24-84-15,0 0 16,0 0-16,0 0 0,0 0 15,9 52-15,-9-52 16,0 0-16,0 0 16,0 0-16,0-89 15,0 89-15,0 0 0,8-89 16,-8 89-16,33-83 16,-33 83-16,0 0 15,50-79-15,-50 79 0,0 0 16,82-60-16,-82 60 15,91-48-15,-91 48 16,99-13-16,-99 13 16,108 4-16,-108-4 0,91 24 15,-91-24-15,91 36 16,-91-36-16,99 43 16,-99-43-16,83 51 15,-83-51-15,99 42 0,-99-42 16,91 37-16,-91-37 15,116 27-15,-116-27 16,99 15-16,-99-15 0,116-5 16,-116 5-16,91-28 15,-91 28-15,0 0 16,82-42-16,-82 42 16,0 0-16,66-74 0,-66 74 15,34-98-15,-34 98 16,0 0-16,8-111 15,-8 111-15,0 0 0,-25-108 16,25 108-16,0 0 16,-58-84-16,58 84 15,0 0-15</inkml:trace>
  <inkml:trace contextRef="#ctx0" brushRef="#br1" timeOffset="78822.4101">14322 6451 0,'0'0'0,"0"0"16,0 0-16,0 0 0,0 0 15,0 0-15,50 0 16,-50 0-16,0 0 16,66 15-16,-66-15 15,0 0-15,66 41 0,-66-41 16,0 0-16,0 0 16,59 61-16,-59-61 15,0 0-15,0 0 0,0 0 16,0 0-16,0 0 15,0 0-15,49 51 16,-49-51-16,42 19 0,-42-19 16,41-28-16,-41 28 15,50-65-15,-50 65 16,0 0-16,58-75 16,-58 75-16,0 0 0,0 0 15,58-74-15,-58 74 16,0 0-16,74-71 0,-74 71 15,0 0-15,0 0 16,0 0-16,0 0 16,83-50-16,-83 50 0,0 0 15,0 0-15,0 0 16,0 0-16,0 0 0,0 0 16,0 0-16,0 0 15,0 0-15,0 0 16,49-24-16,-49 24 0,0 0 15,0 0-15,0 0 16,0 0-16,0 0 16,0 0-16</inkml:trace>
  <inkml:trace contextRef="#ctx0" brushRef="#br1" timeOffset="81298.294">6582 9815 0,'0'0'0,"0"0"0,0 0 16,8 60-16,-8-60 15,33 70-15,-33-70 16,0 0-16,25 88 16,-25-88-16,0 0 0,41 75 15,-41-75-15,50 37 16,-50-37-16,0 0 16,58-19-16,-58 19 0,58-61 15,-58 61-15,0 0 16,0 0-16,0 0 15,0 0-15,49-87 0,-49 87 16,0 0-16,0 0 16,25-56-16,-25 56 0,0 0 15,0 0-15,50 69 16,-50-69-16,33 89 16,-33-89-16,0 0 15,0 0-15,58 79 0,-58-79 16,0 0-16,49 32 15,-49-32-15,0 0 16</inkml:trace>
  <inkml:trace contextRef="#ctx0" brushRef="#br1" timeOffset="81790.7626">7070 9345 0,'0'0'16,"0"0"-16,0 0 0,0 0 15,0 0-15,0 0 16,16 51-16,-16-51 15,0 0-15,0 0 16,0 0-16,0 0 0,0 0 16,0 0-16,17 43 15,-17-43-15,0 0 0,0 0 16,0 0-16,0 0 16,0 0-16,0 0 0,0 0 15,0 0-15,0 0 16,0 0-16,16 46 0,-16-46 15,0 0-15,0 0 16,0 0-16,0 0 0,0 0 16,0 0-16,0 0 15,0 0-15,0 0 16,0 0-16,17 28 0,-17-28 16,0 0-16,0 0 0,0 0 15,0 0-15,0 0 16,0 0-16,0 0 15,0 0-15</inkml:trace>
  <inkml:trace contextRef="#ctx0" brushRef="#br1" timeOffset="82870.723">10824 9768 0,'0'0'0,"0"0"0,0 0 16,0 0-16,0 0 15,25 23-15,-25-23 16,0 0-16,33 48 15,-33-48-15,0 0 0,42 69 16,-42-69-16,0 0 16,58 79-16,-58-79 15,0 0-15,0 0 0,0 0 16,0 0-16,57 65 16,-57-65-16,0 0 0,0 0 15,0 0-15,0 0 16,42 38-16,-42-38 15,33-15-15,-33 15 0,25-65 16,-25 65-16,16-88 16,-16 88-16,0 0 15,8-98-15,-8 98 0,0 0 16,9-88-16,-9 88 16,0 0-16,0 0 15,0 0-15,0 0 0,0 0 16,8-79-16,-8 79 15,0 0-15,0 0 16,0 0-16,0 0 0,0 0 16,0 0-16,0 0 15,0 0-15,0 0 0,0 0 16,8-56-16,-8 56 0,0 0 16,0 0-16,0 0 15,0 0-15,0 0 16,0 0-16,0 0 0,0 0 15,0 0-15,0 0 16,0 0-16,0 0 0,0 0 16,0 0-16,0 0 15,0 0-15,0 0 0,25-19 16,-25 19-16,0 0 16,0 0-16</inkml:trace>
  <inkml:trace contextRef="#ctx0" brushRef="#br1" timeOffset="83318.8732">13421 9564 0,'0'0'0,"0"0"16,16 55-16,-16-55 15,25 84-15,-25-84 0,0 0 16,33 98-16,-33-98 15,0 0-15,0 0 16,0 0-16,33 84 0,-33-84 16</inkml:trace>
  <inkml:trace contextRef="#ctx0" brushRef="#br1" timeOffset="83533.5506">13363 9726 0,'0'0'15,"0"0"-15,50-9 16,-50 9-16,82-18 16,-82 18-16,91-28 0,-91 28 15,99-24-15,-99 24 16,108-18-16,-108 18 15</inkml:trace>
  <inkml:trace contextRef="#ctx0" brushRef="#br1" timeOffset="84300.0442">15307 9485 0,'0'0'0,"0"0"15,0 0-15,25 60 0,-25-60 16,0 0-16,16 74 16,-16-74-16,0 0 15,42 84-15,-42-84 0,0 0 16,66 61-16,-66-61 16,66 4-16,-66-4 15,74-42-15,-74 42 16,0 0-16,75-74 0,-75 74 15,0 0-15,49-79 16,-49 79-16,0 0 0,0 0 16,0 0-16,0 0 15,0 0-15,25-70 16,-25 70-16,0 0 0,17-32 16,-17 32-16,16 28 15,-16-28-15,33 55 16,-33-55-16,0 0 0,33 85 15,-33-85-15,0 0 16,50 78-16,-50-78 16,0 0-16,0 0 15,0 0-15,0 0 0,0 0 16,0 0-16,50 61 16,-50-61-16,0 0 15,0 0-15,0 0 0,0 0 16,0 0-16,0 0 15,0 0-15,0 0 0,0 0 16,0 0-16,33 37 0,-33-37 16,0 0-16,0 0 15,0 0-15,0 0 16,0 0-16,0 0 0,0 0 16,0 0-16,0 0 15,0 0-15,0 0 0,0 0 16,0 0-16,0 0 15,0 0-15,41 0 0</inkml:trace>
  <inkml:trace contextRef="#ctx0" brushRef="#br1" timeOffset="85025.991">18573 9429 0,'0'0'0,"0"0"0,0 0 0,41 36 16,-41-36-16,42 48 16,-42-48-16,58 65 15,-58-65-15,0 0 0,66 61 16,-66-61-16,66 69 15,-66-69-15,0 0 16,0 0-16,0 0 16,0 0-16,0 0 0,66 65 15,-66-65-15,0 0 16,58 23-16,-58-23 0,50-23 16,-50 23-16,8-65 15,-8 65-15,0 0 16,0-84-16,0 84 15,0 0-15,-8-83 0,8 83 16,0 0-16,0 0 16,0 0-16,0 0 0,0 0 15,0 0-15,0 0 16,0 0-16,0-76 16,0 76-16,0 0 0,8-55 15,-8 55-15,41-28 16,-41 28-16</inkml:trace>
  <inkml:trace contextRef="#ctx0" brushRef="#br1" timeOffset="85233.8021">19317 9001 0,'0'0'0,"0"0"16,0 0-16,0 0 16,25 60-16,-25-60 15,0 0-15,26 65 0,-26-65 16</inkml:trace>
  <inkml:trace contextRef="#ctx0" brushRef="#br0" timeOffset="99700.2302">7326 6777 0,'0'0'0,"0"0"0,0 0 16,58-23-16,-58 23 16,66-19-16,-66 19 15,0 0-15,91-4 16,-91 4-16,0 0 0,0 0 16,83 14-16,-83-14 15,33 51-15,-33-51 16,-25 69-16,25-69 0,-58 94 15,58-94-15,0 0 16,-91 92-16,91-92 16,0 0-16,-74 80 0,74-80 15,0 0-15,-34 65 16,34-65-16,25 37 16,-25-37-16,83 14 15,-83-14-15,107 4 0,-107-4 16,124-9-16,-124 9 15,100-4-15,-100 4 16,99-5-16,-99 5 0,99 0 16</inkml:trace>
  <inkml:trace contextRef="#ctx0" brushRef="#br0" timeOffset="100033.7323">8649 7438 0,'0'0'0,"0"0"16,-83 32-16,83-32 16,-99 23-16,99-23 0,-141 24 15,141-24-15,-165 23 16,165-23-16,-198 14 15,198-14-15,-207 14 16,207-14-16,-223 18 16,223-18-16,-215 14 15,215-14-15,-191 28 0,191-28 16,-173 23-16,173-23 16,-133 33-16,133-33 15,0 0-15,-115 28 0,115-28 16,0 0-16</inkml:trace>
  <inkml:trace contextRef="#ctx0" brushRef="#br0" timeOffset="100403.6282">6433 8285 0,'0'0'15,"0"0"-15,0 0 16,0 0-16,49-28 0,-49 28 16,58-42-16,-58 42 15,0 0-15,75-47 16,-75 47-16,0 0 0,74-19 15,-74 19-15,66 33 16,-66-33-16,50 75 16,-50-75-16,50 121 15,-50-121-15,33 125 0,-33-125 16,0 0-16,41 107 16,-41-107-16,50 65 15,-50-65-15,57 0 0,-57 0 16,67-56-16</inkml:trace>
  <inkml:trace contextRef="#ctx0" brushRef="#br0" timeOffset="100639.4268">6987 8201 0,'0'0'0,"0"0"15,-58 66-15,58-66 16,-58 97-16,58-97 16,-66 121-16,66-121 0,0 0 15,-50 116-15,50-116 16,0 0-16,0 0 16,-41 74-16,41-74 0,0 0 15,0 0-15</inkml:trace>
  <inkml:trace contextRef="#ctx0" brushRef="#br0" timeOffset="101033.655">7136 7865 0,'0'0'0,"0"0"15,0 0-15,0 0 16,0 0-16,0 0 0,66 0 16,-66 0-16,0 0 15,0 0-15,0 0 16,0 0-16,58-9 0,-58 9 16,0 0-16,41 9 15,-41-9-15,0 0 16,-8 42-16,8-42 0,0 0 15,-42 75-15,42-75 16,0 0-16,0 0 16,0 0-16,-33 69 0,33-69 15,0 56-15,0-56 16,42 28-16,-42-28 16,74-4-16,-74 4 0,83-24 15,-83 24-15,0 0 16,91-23-16</inkml:trace>
  <inkml:trace contextRef="#ctx0" brushRef="#br0" timeOffset="101266.8676">7739 8079 0,'0'0'0,"0"0"16,0 75-16,0-75 15,9 88-15,-9-88 0,16 103 16,-16-103-16,0 0 16,8 102-16,-8-102 15,0 56-15,0-56 0</inkml:trace>
  <inkml:trace contextRef="#ctx0" brushRef="#br0" timeOffset="101467.0504">7615 8299 0,'0'0'0,"0"0"16,42 9-16,-42-9 0,82-9 15,-82 9-15,91-24 16,-91 24-16,108-33 16,-108 33-16,107-36 15,-107 36-15</inkml:trace>
  <inkml:trace contextRef="#ctx0" brushRef="#br0" timeOffset="101661.8115">8211 7935 0,'0'0'15,"0"0"-15,8 79 16,-8-79-16,8 98 0,-8-98 16,17 135-16,-17-135 15,16 145-15,-16-145 16,8 125-16,-8-125 0,0 0 15</inkml:trace>
  <inkml:trace contextRef="#ctx0" brushRef="#br0" timeOffset="103655.1014">8955 7400 0,'0'0'0,"0"0"16,0 0-16,-25 51 15,25-51-15,0 0 0,0 0 16,0 0-16,0 0 16,-17 66-16,17-66 15,0 0-15,17 37 16,-17-37-16,0 0 0,41 0 16,-41 0-16,0 0 15,0 0-15,0 0 0,25-37 16,-25 37-16,0 0 15,0-52-15,0 52 16,0 0-16,-41-27 0,41 27 16,0 0-16,0 0 15,-58 4-15,58-4 16,0 0-16,0 0 16,-41 42-16,41-42 0,0 0 15,8 33-15,-8-33 16,0 0-16,49 8 15,-49-8-15,0 0 0,0 0 16,0 0-16,0 0 16,50-18-16,-50 18 15,0 0-15,17-28 0,-17 28 16,0 0-16,-34-18 16,34 18-16,0 0 15,0 0-15,-49 4 16,49-4-16,0 0 0</inkml:trace>
  <inkml:trace contextRef="#ctx0" brushRef="#br0" timeOffset="105167.3184">10196 6702 0,'0'0'0,"0"0"0,0 108 16,0-108-16,0 107 0,0-107 15,0 116-15,0-116 16,33 92-16,-33-92 15</inkml:trace>
  <inkml:trace contextRef="#ctx0" brushRef="#br0" timeOffset="105426.2535">10841 7438 0,'0'0'0,"0"0"15,-83 9-15,83-9 16,-107 18-16,107-18 16,-149 28-16,149-28 15,0 0-15,-165 29 0,165-29 0,-157 23 16,157-23 0,-149 9-16,149-9 0,-124 9 15,124-9-15,0 0 16,-108 5-16,108-5 0,0 0 15,0 0-15,0 0 16</inkml:trace>
  <inkml:trace contextRef="#ctx0" brushRef="#br0" timeOffset="105799.7238">9434 8299 0,'0'0'0,"0"0"15,17-47-15,-17 47 0,58-70 16,-58 70-16,0 0 15,58-75-15,-58 75 16,0 0-16,66-46 0,-66 46 16,67 0-16,-67 0 15,50 61-15,-50-61 16,41 97-16,-41-97 0,50 117 16,-50-117-16,49 131 15,-49-131-15,50 106 16,-50-106-16,0 0 15,58 42-15,-58-42 0</inkml:trace>
  <inkml:trace contextRef="#ctx0" brushRef="#br0" timeOffset="106016.8594">9931 8158 0,'0'0'0,"0"0"0,-49 66 16,49-66-16,-58 84 15,58-84-15,-66 107 0,66-107 16,0 0-16,0 0 16,-50 98-16,50-98 15,-25 46-15,25-46 16</inkml:trace>
  <inkml:trace contextRef="#ctx0" brushRef="#br0" timeOffset="106367.4699">9981 7791 0,'0'0'0,"0"0"16,58-37-16,-58 37 0,0 0 16,0 0-16,0 0 15,0 0-15,58-19 0,-58 19 16,0 0-16,0 0 16,0 0-16,8 56 15,-8-56-15,0 0 0,0 0 16,0 0-16,-49 65 15,49-65-15,0 0 16,-34 66-16,34-66 16,9 46-16,-9-46 0,49 28 15,-49-28-15,0 0 16,91 0-16,-91 0 16,99-19-16</inkml:trace>
  <inkml:trace contextRef="#ctx0" brushRef="#br0" timeOffset="106600.3631">10535 7954 0,'0'0'16,"0"0"-16,8 88 15,-8-88-15,9 103 16,-9-103-16,16 130 0,-16-130 16,0 0-16,0 0 15,0 0-15,17 117 0,-17-117 0,16 60 16</inkml:trace>
  <inkml:trace contextRef="#ctx0" brushRef="#br0" timeOffset="106777.3625">10403 8242 0,'0'0'16,"0"0"-16,0 0 16,82-23-16,-82 23 0,83-27 15,-83 27-15,99-52 16,-99 52-16</inkml:trace>
  <inkml:trace contextRef="#ctx0" brushRef="#br0" timeOffset="106984.9303">10949 7865 0,'0'0'0,"0"0"15,8 70-15,-8-70 16,16 88-16,-16-88 0,17 117 16,-17-117-16,25 127 15,-25-127-15,33 115 16,-33-115-16,0 0 16</inkml:trace>
  <inkml:trace contextRef="#ctx0" brushRef="#br0" timeOffset="111533.3262">12701 7442 0,'0'0'0,"0"0"0,9 61 16,-9-61-16,16 83 16,-16-83-16,17 113 15,-17-113-15,16 111 16,-16-111-16,0 0 0,0 0 0</inkml:trace>
  <inkml:trace contextRef="#ctx0" brushRef="#br0" timeOffset="111833.2565">12569 7656 0,'0'0'0,"0"0"0,99-18 16,-99 18-16,116-19 16,-116 19-16,132-19 15</inkml:trace>
  <inkml:trace contextRef="#ctx0" brushRef="#br0" timeOffset="116016.2245">13793 7047 0,'0'0'0,"0"0"0,99-33 16,-99 33-16,0 0 16,91-23-16,-91 23 15,0 0-15,0 0 0,66-5 16,-66 5-16,25 33 16,-25-33-16,-33 70 15,33-70-15,-75 97 0,75-97 16,-90 113-16,90-113 15,0 0-15,0 0 16,-75 101-16,75-101 0,0 0 16,-33 84-16,33-84 15,41 51-15,-41-51 16,91 14-16,-91-14 16,108-14-16,-108 14 0,116-42 15,-116 42-15</inkml:trace>
  <inkml:trace contextRef="#ctx0" brushRef="#br0" timeOffset="116452.2228">14339 7219 0,'0'0'0,"0"0"0,-50 32 15,50-32-15,-41 71 16,41-71-16,0 0 16,0 0-16,-25 83 15,25-83-15,0 0 16,0 79-16,0-79 0,25 33 15,-25-33-15,24-24 16,-24 24-16,25-69 0,-25 69 16,0 0-16,9-89 15,-9 89-15,0 0 16,0 0-16,0 0 0,0 0 16,0 0-16,0 0 15,8-65-15,-8 65 16,0 0-16,0 0 0,41 37 15,-41-37-15,0 0 16,0 0-16,25 56 16,-25-56-16,50 37 15</inkml:trace>
  <inkml:trace contextRef="#ctx0" brushRef="#br0" timeOffset="116779.2708">14596 7289 0,'0'0'15,"0"0"-15,0 0 16,16 84-16,-16-84 0,0 0 16,0 0-16,0 0 15,0 0-15,0 0 16,0 0-16,25 65 0,-25-65 15,0 0-15,0 0 16,0 0-16,0 0 16,0 0-16,0 0 0,17-98 15,-17 98-15,0 0 16,16-84-16,-16 84 16,58-60-16,-58 60 15,0 0-15,75-46 0,-75 46 16,0 0-16</inkml:trace>
  <inkml:trace contextRef="#ctx0" brushRef="#br0" timeOffset="117034.0099">15051 7117 0,'0'0'0,"0"0"16,0 0-16,-33 46 15,33-46-15,-42 79 16,42-79-16,0 0 16,-16 98-16,16-98 15,0 0-15,8 93 0,-8-93 16,58 46-16,-58-46 16,74 0-16,-74 0 15,100-55-15,-100 55 0,107-79 16</inkml:trace>
  <inkml:trace contextRef="#ctx0" brushRef="#br0" timeOffset="117324.6188">15307 6865 0,'0'0'16,"0"0"-16,0 0 0,0 75 16,0-75-16,0 98 15,0-98-15,0 112 16,0-112-16,0 0 16,0 0-16,25 111 15,-25-111-15,0 0 0,41 84 16,-41-84-16,58 28 15,-58-28-15,74-10 16,-74 10-16,0 0 0,75-41 16,-75 41-16</inkml:trace>
  <inkml:trace contextRef="#ctx0" brushRef="#br0" timeOffset="117533.8108">15150 7125 0,'0'0'0,"0"0"16,66-8-16,-66 8 16,91-24-16,-91 24 15,116-32-15,-116 32 0,124-33 16</inkml:trace>
  <inkml:trace contextRef="#ctx0" brushRef="#br0" timeOffset="117941.2678">15745 7042 0,'0'0'0,"0"0"16,0 0-16,-58 51 16,58-51-16,0 0 15,-49 70-15,49-70 0,0 0 16,-33 75-16,33-75 16,0 0-16,24 55 15,-24-55-15,0 0 0,42 14 16,-42-14-16,0 0 15,66-42-15,-66 42 16,0 0-16,0 0 16,0 0-16,0 0 0,58-65 15,-58 65-15,0 0 16,41-60-16,-41 60 16,0 0-16,33-9 0,-33 9 15,0 0-15,25 51 16,-25-51-16,0 0 15,0 0-15,25 60 0,-25-60 16,41 19-16,-41-19 16</inkml:trace>
  <inkml:trace contextRef="#ctx0" brushRef="#br0" timeOffset="118308.4646">16059 6991 0,'0'0'0,"0"0"0,0 0 15,-8 83-15,8-83 16,0 0-16,0 85 16,0-85-16,0 0 15,0 0-15,0 0 0,0 0 16,8 92-16,-8-92 16,0 0-16,9 66 15,-9-66-15,0 0 0,0 0 16,25-75-16,-25 75 15,0 0-15,16-88 16,-16 88-16,0 0 16,33-84-16,-33 84 0,0 0 15,50-37-15,-50 37 16,0 0-16,49 23 0,-49-23 16,42 79-16,-42-79 15,0 0-15,0 0 16,0 0-16,33 107 0,-33-107 15,0 0-15,25 75 16,-25-75-16</inkml:trace>
  <inkml:trace contextRef="#ctx0" brushRef="#br0" timeOffset="118650.729">16423 7163 0,'0'0'0,"0"0"16,0 0-16,0 0 16,17-41-16,-17 41 15,33-61-15,-33 61 16,0 0-16,0 0 0,0 0 15,49-51-15,-49 51 16,0 0-16,67-10 16,-67 10-16,58 47 0,-58-47 15,49 78-15,-49-78 16,0 0-16,50 80 16,-50-80-16,0 0 0,58 51 15,-58-51-15,66 5 16</inkml:trace>
  <inkml:trace contextRef="#ctx0" brushRef="#br0" timeOffset="118855.6078">16771 7056 0,'-17'33'0,"17"-33"16,-50 74-16,50-74 16,-57 107-16,57-107 15,0 0-15,-58 103 0,58-103 16,0 0-16</inkml:trace>
  <inkml:trace contextRef="#ctx0" brushRef="#br0" timeOffset="124450.5612">17432 4395 0,'0'0'0,"0"0"16,-17-51-16,17 51 15,17-79-15,-17 79 16,0 0-16,50-83 16,-50 83-16,0 0 0,58-51 15,-58 51-15,66 0 16,-66 0-16,58 46 16,-58-46-16,57 93 15,-57-93-15,58 115 0,-58-115 16,58 108-16,-58-108 15,0 0-15,58 66 16,-58-66-16,66-6 0</inkml:trace>
  <inkml:trace contextRef="#ctx0" brushRef="#br0" timeOffset="124662.4314">17879 4111 0,'-25'14'16,"25"-14"-16,-58 52 15,58-52-15,-75 102 16,75-102-16,-57 139 0,57-139 16,0 0-16,0 0 15,-50 131-15,50-131 16,-25 69-16,25-69 0,0 0 15</inkml:trace>
  <inkml:trace contextRef="#ctx0" brushRef="#br0" timeOffset="124999.8456">17895 3763 0,'0'0'0,"0"0"16,50-33-16,-50 33 0,0 0 15,0 0-15,74-32 16,-74 32-16,0 0 16,75 4-16,-75-4 15,24 57-15,-24-57 0,0 0 16,-8 78-16,8-78 15,0 0-15,0 0 0,0 0 16,-25 93-16,25-93 16,0 0-16,0 65 15,0-65-15,50 28 16,-50-28-16,91-9 16,-91 9-16,99-51 0</inkml:trace>
  <inkml:trace contextRef="#ctx0" brushRef="#br0" timeOffset="125199.7177">18540 3949 0,'0'0'0,"0"0"0,8 121 16,-8-121-16,9 125 15,-9-125-15,0 0 0,0 0 16,8 136-16,-8-136 16,0 83-16</inkml:trace>
  <inkml:trace contextRef="#ctx0" brushRef="#br0" timeOffset="125366.7197">18449 4242 0,'0'0'16,"0"0"-16,0 0 0,83-19 15,-83 19-15,91-38 16,-91 38-16,124-60 16</inkml:trace>
  <inkml:trace contextRef="#ctx0" brushRef="#br0" timeOffset="125547.8034">18945 3907 0,'0'0'16,"0"0"-16,0 93 16,0-93-16,17 121 0,-17-121 15,16 139-15,-16-139 16,0 0-16,0 0 15,25 117-15,-25-117 0</inkml:trace>
  <inkml:trace contextRef="#ctx0" brushRef="#br0" timeOffset="125786.7684">19127 3753 0,'0'0'0,"0"0"16,83 80-16,-83-80 0,107 106 15,-107-106-15,117 144 16,-117-144-16,91 163 16,-91-163-16,58 168 15,-58-168-15,0 145 0,0-145 16,0 0-16,-33 101 15</inkml:trace>
  <inkml:trace contextRef="#ctx0" brushRef="#br0" timeOffset="126101.0312">17424 3814 0,'-33'19'0,"33"-19"15,-66 74-15,66-74 16,-67 130-16,67-130 15,-49 168-15,49-168 16,-17 177-16,17-177 0,33 152 16,-33-152-16,91 99 15,-91-99-15,149 32 16</inkml:trace>
  <inkml:trace contextRef="#ctx0" brushRef="#br0" timeOffset="126383.6271">19550 3744 0,'0'0'15,"0"0"-15,82 0 16,-82 0-16,83-5 0,-83 5 16,99-14-16,-99 14 15</inkml:trace>
  <inkml:trace contextRef="#ctx0" brushRef="#br0" timeOffset="126533.7655">20029 3585 0,'0'0'16,"0"0"-16,0 80 15,0-80-15,0 102 0,0-102 16,0 112-16,0-112 15</inkml:trace>
  <inkml:trace contextRef="#ctx0" brushRef="#br0" timeOffset="129133.3148">17275 6307 0,'0'0'0,"0"0"0,0 0 15,-41 43-15,41-43 16,-42 74-16,42-74 0,-58 93 16,58-93-16,-49 121 15,49-121-15,-42 130 16,42-130-16,-41 134 0,41-134 16,-16 126-16,16-126 15,-9 126-15,9-126 16,0 130-16,0-130 15,17 116-15,-17-116 0,33 117 16,-33-117-16,33 102 16,-33-102-16,33 93 15,-33-93-15,0 0 16,25 79-16,-25-79 16,0 0-16,41 37 0</inkml:trace>
  <inkml:trace contextRef="#ctx0" brushRef="#br0" timeOffset="129494.147">17250 7093 0,'0'0'0,"0"0"16,0 0-16,0 0 15,58 6-15,-58-6 0,83 0 16,-83 0-16,107-10 16,-107 10-16</inkml:trace>
  <inkml:trace contextRef="#ctx0" brushRef="#br0" timeOffset="129992.3573">17862 6725 0,'0'0'0,"0"0"0,-17 66 16,17-66-16,9 93 15,-9-93-15,8 126 16,-8-126-16,8 135 16,-8-135-16,0 0 0,0 0 15,9 125-15,-9-125 16,0 0-16,0 0 15,0 0-15,0 0 0,0 0 16,0 0-16,0 0 16,8 98-16,-8-98 15,0 0-15,0 0 0,0 0 16,0 0-16,0 0 16,0 0-16,0 0 0,0 0 15,0 0-15,0 0 16,0 65-16,0-65 15,0 0-15,0 0 0,0 0 16,0 0-16,0 0 16,0 0-16,0 0 0,0 0 15,0 0-15,0 0 16,0 0-16,0 0 16,0 0-16</inkml:trace>
  <inkml:trace contextRef="#ctx0" brushRef="#br0" timeOffset="130445.1762">18565 6619 0,'0'0'0,"0"0"0,0 0 16,-25 83-16,25-83 16,-17 112-16,17-112 15,-16 159-15,16-159 16,-8 181-16,8-181 0,0 0 15,16 153-15,-16-153 16,0 0-16,42 89 16,-42-89-16</inkml:trace>
  <inkml:trace contextRef="#ctx0" brushRef="#br0" timeOffset="130784.1258">18738 7033 0,'0'0'16,"0"0"-16,0 0 0,17-65 16,-17 65-16,0 0 15,0 0-15,41-66 16,-41 66-16,0 0 0,50-46 15,-50 46-15,58 5 16,-58-5-16,58 61 16,-58-61-16,49 88 0,-49-88 15,50 107-15,-50-107 16,0 0-16,50 79 16,-50-79-16,57 32 15,-57-32-15,58-18 0,-58 18 16</inkml:trace>
  <inkml:trace contextRef="#ctx0" brushRef="#br0" timeOffset="130981.2066">19069 6861 0,'0'0'16,"0"0"-16,-33 93 15,33-93-15,-41 93 0,41-93 16,0 0-16,-42 112 16,42-112-16,0 0 15,0 0-15,-33 83 0,33-83 16,0 0-16</inkml:trace>
  <inkml:trace contextRef="#ctx0" brushRef="#br0" timeOffset="131333.2912">19061 6535 0,'0'0'0,"0"0"15,33-23-15,-33 23 16,58-13-16,-58 13 15,0 0-15,0 0 0,0 0 16,66-10-16,-66 10 16,0 0-16,50 18 15,-50-18-15,8 61 16,-8-61-16,-25 83 0,25-83 16,0 0-16,0 0 15,0 0-15,-33 84 16,33-84-16,0 0 0,-25 61 15,25-61-15,25 23 16,-25-23-16,50-5 16,-50 5-16,83-41 0,-83 41 15</inkml:trace>
  <inkml:trace contextRef="#ctx0" brushRef="#br0" timeOffset="131549.9968">19616 6763 0,'0'0'16,"0"0"-16,0 84 16,0-84-16,8 88 0,-8-88 15,0 0-15,17 112 0,-17-112 16,0 0-16,0 0 15,16 88-15,-16-88 16</inkml:trace>
  <inkml:trace contextRef="#ctx0" brushRef="#br0" timeOffset="131713.2087">19442 6968 0,'0'0'0,"0"0"16,58 0-16,-58 0 0,83-18 16,-83 18-16,124-33 15,-124 33-15</inkml:trace>
  <inkml:trace contextRef="#ctx0" brushRef="#br0" timeOffset="131933.6437">19963 6665 0,'0'0'15,"0"0"-15,0 70 0,0-70 16,8 93-16,-8-93 16,17 112-16,-17-112 15,0 0-15,0 0 0,17 111 16,-17-111-16,33 74 15,-33-74-15,41 6 16</inkml:trace>
  <inkml:trace contextRef="#ctx0" brushRef="#br0" timeOffset="132226.9322">19963 6461 0,'0'0'16,"0"0"-16,42 41 15,-42-41-15,74 48 0,-74-48 16,83 78-16,-83-78 16,74 107-16,-74-107 15,58 121-15,-58-121 0,25 135 16,-25-135-16,8 116 15,-8-116-15,0 0 16,0 0-16,0 0 16,0 0-16,0 0 0,0 0 15,0 93-15,0-93 16,0 0-16</inkml:trace>
  <inkml:trace contextRef="#ctx0" brushRef="#br0" timeOffset="132499.8325">19980 6196 0,'0'0'0,"0"0"16,0 0-16,49-14 15,-49 14-15,0 0 0,75-14 16,-75 14-16,82-14 16,-82 14-16</inkml:trace>
  <inkml:trace contextRef="#ctx0" brushRef="#br0" timeOffset="133049.954">20401 5973 0,'0'0'0,"0"0"15,0 0-15,58-10 16,-58 10-16,0 0 16,0 0-16,75 0 15,-75 0-15,0 0 0,58 19 16,-58-19-16,24 51 16,-24-51-16,-16 69 15,16-69-15,-33 71 16,33-71-16,0 0 0,0 0 15,0 0-15,0 0 0,-58 65 16,58-65-16,-25 51 16,25-51-16,41 18 15,-41-18-15,67-5 16,-67 5-16,0 0 0,0 0 16,91-13-16,-91 13 15,0 0-15,0 0 16,0 0-16,0 0 0,0 0 15,0 0-15,0 0 16,0 0-16,0 0 16,0 0-16,91-19 0,-91 19 15,0 0-15,0 0 16,0 0-16,0 0 0,0 0 16,0 0-16,0 0 15,0 0-15,0 0 0,0 0 16,66-4-16,-66 4 15,41 0-15</inkml:trace>
  <inkml:trace contextRef="#ctx0" brushRef="#br0" timeOffset="133663.0789">20906 6824 0,'0'0'0,"0"0"16,0 0-16,0 0 15,0 0-15,0 0 0,0 0 16,0 0-16,0 0 15,0 0-15,0 0 16,0 0-16,0 0 0,0 0 16,0 0-16,-33 27 15,33-27-15,0 0 16,0 0-16,0 0 16,0 0-16,16 42 0,-16-42 15,0 0-15,0 0 16,33-23-16,-33 23 15,0 0-15,0 0 0,17-42 16,-17 42-16,0 0 16,0 0-16,-17-28 15,17 28-15,0 0 16,-33 5-16,33-5 0,0 0 16,0 0-16,-33 37 15,33-37-15,0 0 0,-8 51 16,8-51-16,0 0 15,0 0-15,0 0 16,0 0-16,0 0 0,0 0 16,0 0-16,0 0 15,25 29-15,-25-29 16,0 0-16,0 0 0,0 0 16,0 0-16,0 0 15,0 0-15,0 0 16,0 0-16,0 0 0,0 0 15</inkml:trace>
  <inkml:trace contextRef="#ctx0" brushRef="#br0" timeOffset="134100.4555">21104 6470 0,'0'0'0,"0"0"0,0 0 16,58-9-16,-58 9 15,75-10-15,-75 10 16,0 0-16,74 0 15,-74 0-15,0 0 0,66 24 16,-66-24-16,25 65 16,-25-65-16,-17 84 15,17-84-15,-49 101 16,49-101-16,-58 103 0,58-103 16,0 0-16,0 0 15,-50 94-15,50-94 16,0 0-16,-16 74 15,16-74-15,41 46 0,-41-46 16,75 14-16,-75-14 16,99-5-16,-99 5 15,0 0-15,115-27 16</inkml:trace>
  <inkml:trace contextRef="#ctx0" brushRef="#br0" timeOffset="134400.3861">21551 6791 0,'0'0'0,"0"0"16,0 0-16,25-37 15,-25 37-15,0 0 0,49-47 0,-49 47 16,0 0-16,0 0 15,58-51-15,-58 51 16,0 0-16,50-9 0,-50 9 16,58 42-16,-58-42 15,33 74-15,-33-74 16,33 93-16,-33-93 16,0 0-16,33 79 0,-33-79 15,58 33-15,-58-33 16</inkml:trace>
  <inkml:trace contextRef="#ctx0" brushRef="#br0" timeOffset="134604.9158">21956 6722 0,'-17'23'16,"17"-23"-16,-33 69 15,33-69-15,-49 108 16,49-108-16,-50 116 0,50-116 16,0 0-16,0 0 15,-41 93-15,41-93 16,-9 32-16</inkml:trace>
  <inkml:trace contextRef="#ctx0" brushRef="#br0" timeOffset="134966.3048">21584 5647 0,'0'0'15,"0"0"-15,107 52 0,34 22 16,-141-74-16,157 111 16,-157-111-16,174 154 15,-174-154-15,173 195 16,-173-195-16,157 223 0,-157-223 15,91 243-15,-91-243 16,50 232-16,-50-232 16,-8 214-16,8-214 15,-33 186-15</inkml:trace>
  <inkml:trace contextRef="#ctx0" brushRef="#br0" timeOffset="157517.2105">8459 11239 0,'0'0'0,"0"0"16,0 0-16,0 0 15,0 0-15,0 0 0,91-6 16,-91 6-16,124-8 15,-124 8-15,132-5 16,-132 5-16,0 0 0,0 0 16,124 10-16,-124-10 15,58 32-15,-58-32 16,0 56-16,0-56 16,-66 79-16,66-79 0,-124 97 15,124-97-15,-108 107 16,108-107-16,0 0 15,0 0-15,0 0 0,-91 84 16,91-84-16,-41 70 16,41-70-16,41 37 15,-41-37-15,99 15 16,-99-15-16,141-6 0,-141 6 16,157-14-16,-157 14 15,149-18-15,-149 18 16</inkml:trace>
  <inkml:trace contextRef="#ctx0" brushRef="#br0" timeOffset="157883.7567">10039 12062 0,'-33'14'0,"33"-14"15,-124 23-15,124-23 0,-190 28 16,190-28-16,-241 28 16,241-28-16,-248 14 15,0-5-15,25 0 16,223-9-16,-199 10 15,17 13-15,182-23 16,-182 37-16,182-37 0,-182 42 16,182-42-16,-190 60 15,190-60-15,-173 66 16,173-66-16,0 0 0,-133 56 16,133-56-16</inkml:trace>
  <inkml:trace contextRef="#ctx0" brushRef="#br0" timeOffset="158233.5142">7442 13253 0,'0'0'0,"0"0"0,0 0 16,24-48-16,-24 48 16,42-59-16,-42 59 15,0 0-15,0 0 16,66-70-16,-66 70 0,0 0 16,66-46-16,-66 46 15,66 18-15,-66-18 16,50 74-16,-50-74 15,33 131-15,-33-131 0,41 144 16,-41-144-16,0 0 16,50 125-16,-50-125 15,49 70-15,-49-70 16,75 0-16,-75 0 0</inkml:trace>
  <inkml:trace contextRef="#ctx0" brushRef="#br0" timeOffset="158467.0783">7905 13076 0,'0'0'0,"-17"23"0,-32 51 16,49-74-16,-83 112 15,83-112-15,0 0 0,-83 130 16,83-130-16,0 0 0,0 0 15,0 0-15,-74 107 16,74-107-16,-25 42 16,25-42-16,16-51 15</inkml:trace>
  <inkml:trace contextRef="#ctx0" brushRef="#br0" timeOffset="158802.0221">8029 12569 0,'0'0'16,"0"0"-16,41-10 16,-41 10-16,66-18 15,-66 18-15,0 0 0,0 0 16,0 0-16,66-23 15,-66 23-15,42 28 0,-42-28 16,0 65-16,0-65 16,-33 88-16,33-88 15,0 0-15,-42 88 16,42-88-16,0 0 0,-25 75 16,25-75-16,34 51 15,-34-51-15,66 14 16,-66-14-16,107-14 0,-107 14 15,124-42-15,-124 42 16</inkml:trace>
  <inkml:trace contextRef="#ctx0" brushRef="#br0" timeOffset="159009.7016">8732 12894 0,'0'37'0,"0"-37"16,0 122-16,0-122 15,0 158-15,0-158 16,-9 153-16,9-153 0,0 0 16,0 0-16,0 98 15,0-98-15</inkml:trace>
  <inkml:trace contextRef="#ctx0" brushRef="#br0" timeOffset="159200.4358">8525 13164 0,'0'0'0,"0"0"15,33 33-15,-33-33 0,83 4 16,-83-4-16,99-14 15,-99 14-15,124-41 16,-124 41-16,116-70 0</inkml:trace>
  <inkml:trace contextRef="#ctx0" brushRef="#br0" timeOffset="159383.0917">9137 12890 0,'0'0'16,"0"0"-16,0 89 16,0-89-16,8 111 15,-8-111-15,0 140 0,0-140 16,0 0-16,0 0 16,-8 120-16,8-120 0,8 37 15</inkml:trace>
  <inkml:trace contextRef="#ctx0" brushRef="#br0" timeOffset="159642.3216">9228 12579 0,'0'0'16,"0"0"-16,66 69 0,-66-69 15,82 116-15,-82-116 16,91 163-16,-91-163 16,0 0-16,91 195 0,-91-195 15,50 200-15,-50-200 16,17 205-16,-17-205 0,-25 177 16,25-177-16,0 0 15,-50 117-15,50-117 0</inkml:trace>
  <inkml:trace contextRef="#ctx0" brushRef="#br0" timeOffset="159983.531">7375 12573 0,'-41'34'16,"41"-34"-16,-83 106 15,83-106-15,-82 181 0,82-181 16,-75 233-16,75-233 15,-58 270-15,58-270 16,-8 247-16,8-247 0,17 205 16,-17-205-16,74 130 15,-74-130-15,99 42 16</inkml:trace>
  <inkml:trace contextRef="#ctx0" brushRef="#br0" timeOffset="160839.0955">9567 12430 0,'0'0'0,"0"0"16,58-19-16,-58 19 15,83-24-15,-83 24 0,0 0 16,91 0-16,-91 0 15,0 0-15,58 20 16,-58-20-16,0 55 0,0-55 16,-66 79-16,66-79 15,0 0-15,-75 74 16,75-74-16,0 0 16,0 0-16,0 0 0,-58 66 15,58-66-15,0 41 16,0-41-16,50 19 15,-50-19-15,0 0 0,83 5 16,-83-5-16,0 0 16,0 0-16,0 0 15,0 0-15,0 0 0,0 0 16,0 0-16,83-5 16,-83 5-16,0 0 0,0 0 15,0 0-15,0 0 16,0 0-16,0 0 0,0 0 15,0 0-15,0 0 16,0 0-16,66-14 16,-66 14-16,0 0 0,0 0 15,0 0-15,0 0 16,0 0-16,0 0 0,0 0 16,0 0-16,0 0 15,0 0-15,25-23 0,-25 23 16,0 0-16,0 0 15,0 0-15,0 0 16,0 0-16,0 0 0,0 0 16,0 0-16,0 0 0,0 0 15,0 0-15,0 0 16,0 0-16,0 0 0,0 0 16,0 0-16,0 0 15,0 0-15,0 0 16,0 0-16,0 0 0,0 0 15,0 0-15,0 0 16,0 0-16,0 0 0,0 0 16,0 0-16,0 0 15,66-5-15</inkml:trace>
  <inkml:trace contextRef="#ctx0" brushRef="#br0" timeOffset="161658.0409">11122 12039 0,'0'0'16,"0"0"-16,50 0 15,-50 0-15,82-6 16,-82 6-16,108 0 0,-108 0 16,0 0-16,107 0 15,-107 0-15,0 0 16,0 0-16,0 0 0,0 0 15,0 0-15,91 0 16,-91 0-16,0 0 16,0 0-16,0 0 0,0 0 15,0 0-15,0 0 16,0 0-16,0 0 0,0 0 16,58-3-16,-58 3 15,0 0-15,0 0 16,0 0-16,0 0 0,0 0 15,0 0-15,0 0 16,0 0-16,0 0 16,0 0-16,0 0 0,0 0 15,0 0-15,0 0 16,0 0-16,0 0 16,0 0-16,0 0 0,0 0 15,0 0-15,0 0 0,50-10 16,-50 10-16</inkml:trace>
  <inkml:trace contextRef="#ctx0" brushRef="#br0" timeOffset="166482.9579">17556 7712 0,'0'0'0,"0"0"0,0 0 15,66-19-15,-66 19 16,0 0-16,83-14 16,-83 14-16,107-14 15,-107 14-15,0 0 0,100-9 16,-100 9-16</inkml:trace>
  <inkml:trace contextRef="#ctx0" brushRef="#br0" timeOffset="167167.1687">21261 7354 0,'0'0'0,"0"0"0,67-5 16,-67 5-16,0 0 15,82-9-15,-82 9 16,91-18-16,-91 18 0,99-10 16,-99 10-16,91-9 15,-91 9-15,100-4 16,-100 4-16,0 0 0,99 0 16,-99 0-16,91 0 15,-91 0-15,0 0 16,99 0-16,-99 0 15,0 0-15</inkml:trace>
  <inkml:trace contextRef="#ctx0" brushRef="#br0" timeOffset="168047.0067">14148 7791 0,'0'0'0,"0"0"0,0 0 16,0 0-16,0 0 15,-49 5-15,49-5 16,-66 9-16,66-9 16,0 0-16,-75 18 0,75-18 15,-99 19-15,99-19 16,0 0-16,-107 23 15,107-23-15,0 0 16</inkml:trace>
  <inkml:trace contextRef="#ctx0" brushRef="#br0" timeOffset="169116.7271">13859 7865 0,'0'0'0,"0"0"15,0 0-15,58-4 16,-58 4-16,83-19 16,-83 19-16,107-23 0,-107 23 15,108-28-15,-108 28 16,115-37-16,-115 37 16,124-23-16,-124 23 15,134-19-15,-134 19 0,140-19 16,-140 19-16,141-23 15,-141 23-15,157-14 16,-157 14-16,149-23 0,-149 23 16,165-19-16,-165 19 15,149-18-15,-149 18 16,149-23-16,-149 23 16,157-19-16,-157 19 15,157-14-15,-157 14 0,149-9 16,-149 9-16,140-6 15,-140 6-15,124 0 16,-124 0-16,100 6 0,-100-6 16,0 0-16,0 0 15,0 0-15,0 0 0,0 0 16,91 0-16,-91 0 16</inkml:trace>
  <inkml:trace contextRef="#ctx0" brushRef="#br0" timeOffset="172813.1359">12825 11207 0,'-8'32'15,"8"-32"-15,-16 88 16,16-88-16,-42 126 0,42-126 15,0 0-15,-41 120 16,41-120-16,0 0 0,0 0 16,0 0-16,0 0 15,0 0-15,-33 98 0,33-98 16,16 42-16,-16-42 16,58 0-16,-58 0 15,100-23-15,-100 23 16,0 0-16,107-23 0,-107 23 15,0 0-15,0 0 16,0 0-16,0 0 16</inkml:trace>
  <inkml:trace contextRef="#ctx0" brushRef="#br0" timeOffset="173049.7121">12966 11407 0,'0'0'0,"0"0"15,8 78-15,-8-78 0,0 97 16,0-97-16,9 126 16,-9-126-16,0 131 15,0-131-15,0 0 0,0 107 16,0-107-16,24 51 15,-24-51-15</inkml:trace>
  <inkml:trace contextRef="#ctx0" brushRef="#br0" timeOffset="173368.7626">13247 11750 0,'0'0'0,"0"0"16,0 0-16,33-79 15,-33 79-15,0 0 0,42-64 16,-42 64-16,0 0 16,0 0-16,57-43 15,-57 43-15,58 5 16,-58-5-16,58 56 0,-58-56 15,42 97-15,-42-97 16,33 111-16,-33-111 16,0 0-16,0 0 0,41 99 15,-41-99-15,0 0 16,66 65-16,-66-65 16,66 4-16</inkml:trace>
  <inkml:trace contextRef="#ctx0" brushRef="#br0" timeOffset="173702.0766">13718 11685 0,'0'0'0,"-16"19"0,-34 41 16,50-60-16,-66 93 15,66-93-15,0 0 16,-66 107-16,66-107 0,0 0 16,0 0-16,0 0 15,0 0-15,-74 98 16,74-98-16,0 0 0,0 0 16,0 0-16,0 0 15,0 0-15,0 0 0,0 0 16,0 0-16,-42 56 15,42-56-15,0 0 16,0 0-16,0 0 0,25 28 16,-25-28-16</inkml:trace>
  <inkml:trace contextRef="#ctx0" brushRef="#br0" timeOffset="174367.1484">14206 11741 0,'0'0'0,"0"0"0,0 0 15,0 0-15,0 0 16,-33-19-16,33 19 16,0 0-16,-49 0 0,49 0 15,-67 47-15,67-47 16,0 0-16,-49 79 16,49-79-16,0 0 0,0 0 15,-17 79-15,17-79 16,33 51-16,-33-51 15,50 0-15,-50 0 16,0 0-16,74-46 0,-74 46 16,0 0-16,0 0 15,0 0-15,0 0 0,50-66 16,-50 66-16,0 0 16,0 0-16,41-55 15,-41 55-15,33 9 0,-33-9 16,25 61-16,-25-61 15,0 0-15,0 0 16,33 92-16,-33-92 0,0 0 16,33 66-16,-33-66 15,50 14-15,-50-14 16,50-52-16</inkml:trace>
  <inkml:trace contextRef="#ctx0" brushRef="#br0" timeOffset="174683.799">14538 11694 0,'0'0'0,"0"0"16,0 0-16,0 0 0,-8 42 16,8-42-16,0 0 15,-8 65-15,8-65 16,0 0-16,8 80 16,-8-80-16,0 0 0,8 78 15,-8-78-15,0 0 16,0 0-16,0 0 15,-8 42-15,8-42 0,0 0 16,0 0-16,-8-65 16,8 65-16,16-83 15,-16 83-15,41-89 16,-41 89-16,0 0 0,58-70 16,-58 70-16,0 0 15,83-41-15,-83 41 16,0 0-16,74-14 0,-74 14 15,0 0-15,67 9 16,-67-9-16</inkml:trace>
  <inkml:trace contextRef="#ctx0" brushRef="#br0" timeOffset="174966.8252">15125 11615 0,'0'0'16,"0"0"-16,0 0 16,0 0-16,-66 33 15,66-33-15,-66 51 0,66-51 16,-50 74-16,50-74 16,0 0-16,-25 80 0,25-80 15,17 65-15,-17-65 16,58 41-16,-58-41 15,99 10-15,-99-10 16,91-19-16,-91 19 0,99-51 16,-99 51-16,0 0 15</inkml:trace>
  <inkml:trace contextRef="#ctx0" brushRef="#br0" timeOffset="175316.3102">15456 11253 0,'0'0'0,"0"0"16,0 0-16,8 51 15,-8-51-15,17 74 16,-17-74-16,8 112 15,-8-112-15,0 117 16,0-117-16,-8 115 0,8-115 16,0 0-16,0 0 15,0 0-15,-17 103 16,17-103-16,17 65 16,-17-65-16,58 23 0,-58-23 15,90-14-15,-90 14 16,0 0-16,91-33 15,-91 33-15,0 0 0,0 0 16,67-65-16,-67 65 16</inkml:trace>
  <inkml:trace contextRef="#ctx0" brushRef="#br0" timeOffset="175500.0507">15282 11582 0,'0'0'16,"0"0"-16,91-4 15,-91 4-15,116-9 0,-116 9 16,149-14-16,-149 14 16,149-19-16</inkml:trace>
  <inkml:trace contextRef="#ctx0" brushRef="#br0" timeOffset="175907.2982">16093 11578 0,'0'0'0,"0"0"16,0 0-16,-58 29 15,58-29-15,-58 46 0,58-46 16,0 0-16,0 0 16,-42 65-16,42-65 15,0 0-15,-24 69 0,24-69 16,0 0-16,33 43 16,-33-43-16,0 0 15,58-5-15,-58 5 16,0 0-16,66-61 0,-66 61 15,0 0-15,0 0 16,0 0-16,0 0 0,0 0 16,66-70-16,-66 70 15,33-23-15,-33 23 16,25 23-16,-25-23 0,0 0 16,8 61-16,-8-61 15,0 0-15,25 46 16,-25-46-16,0 0 0</inkml:trace>
  <inkml:trace contextRef="#ctx0" brushRef="#br0" timeOffset="176306.5503">16432 11550 0,'0'0'0,"0"0"15,0 0-15,-9 80 16,9-80-16,0 0 0,0 0 16,0 0-16,0 0 15,0 78-15,0-78 0,0 0 16,0 0-16,0 0 16,-8 61-16,8-61 15,0 0-15,0 0 0,25-70 16,-25 70-16,33-92 15,-33 92-15,0 0 16,41-99-16,-41 99 16,0 0-16,0 0 15,66-55-15,-66 55 0,42 0 16,-42 0-16,25 51 16,-25-51-16,24 88 15,-24-88-15,0 0 0,0 0 16,17 93-16,-17-93 15,0 0-15,41 47 16,-41-47-16</inkml:trace>
  <inkml:trace contextRef="#ctx0" brushRef="#br0" timeOffset="176616.6729">16853 11490 0,'0'0'16,"0"0"-16,0 0 0,0 0 16,17-28-16,16-24 15,-33 52-15,0 0 16,49-46-16,-49 46 0,0 0 16,0 0-16,58-37 15,-58 37-15,66 14 16,-66-14-16,50 69 15,-50-69-15,58 98 0,-58-98 16,58 112-16,-58-112 16,0 0-16,49 102 15,-49-102-15,67 56 16,-67-56-16,82 0 0</inkml:trace>
  <inkml:trace contextRef="#ctx0" brushRef="#br0" timeOffset="176850.4569">17366 11443 0,'0'0'0,"0"0"0,-75 70 16,75-70-16,-82 88 15,82-88-15,-108 98 16,108-98-16,-82 98 0,82-98 16,0 0-16,-58 79 15,58-79-15,-9 46 16</inkml:trace>
  <inkml:trace contextRef="#ctx0" brushRef="#br0" timeOffset="177581.8668">17730 12373 0,'-33'5'0,"33"-5"0,-100 9 16,100-9-16,-132 0 15,132 0-15,-165 5 0,165-5 16,-174 0-16,174 0 15,-182 0-15,182 0 16,-207 9-16,207-9 16,-206 19-16,206-19 0,-232 10 15,232-10-15,-240 13 16,240-13-16,-264 10 16,8-6-16,41 1 15,215-5-15,-199 0 16,1 4-16,16-4 15,182 0-15,-174 5 0,174-5 16,-208 10-16,208-10 16,-223 9-16,223-9 15,-231 9-15,231-9 16,-224 5-16,224-5 0,-173 4 16,173-4-16,0 0 15,-141 5-15,141-5 16,0 0-16,0 0 0,0 0 15,0 0-15,0 0 16,0 0-16,0 0 16,-83 5-16,83-5 0,0 0 15,0 0-15,0 0 16,0 0-16,0 0 0,0 0 16,0 0-16,0 0 15,0 0-15,0 0 16,-41 4-16,41-4 0,0 0 15,0 0-15,0 0 16,0 0-16,0 0 0,0 0 16,0 0-16,0 0 15</inkml:trace>
  <inkml:trace contextRef="#ctx0" brushRef="#br0" timeOffset="181066.5198">14306 13476 0,'24'-28'0,"-24"28"0,0 0 15,0 0-15,42-66 16,-42 66-16,0 0 16,0 0-16,58-55 15,-58 55-15,66 14 0,-66-14 16,59 74-16,-59-74 16,57 126-16,-57-126 15,50 131-15,-50-131 16,0 0-16,66 116 0,-66-116 15,0 0-15,75 65 16,-75-65-16,74 9 16</inkml:trace>
  <inkml:trace contextRef="#ctx0" brushRef="#br0" timeOffset="181289.2706">14827 13457 0,'-24'19'0,"24"-19"16,-66 51-16,66-51 15,-75 94-15,75-94 16,-74 120-16,74-120 0,0 0 16,0 0-16,-58 112 15,58-112-15,-26 65 16,26-65-16,0 0 15,0 0-15</inkml:trace>
  <inkml:trace contextRef="#ctx0" brushRef="#br0" timeOffset="181670.4825">14761 12899 0,'0'0'0,"0"0"15,0 0-15,83-28 16,-83 28-16,0 0 0,0 0 16,0 0-16,0 0 15,58-18-15,-58 18 0,41 4 16,-41-4-16,8 47 15,-8-47-15,0 0 16,-16 75-16,16-75 16,0 0-16,0 0 0,-25 83 15,25-83-15,0 0 16,8 60-16,-8-60 16,58 42-16,-58-42 0,91 9 15,-91-9-15,0 0 16,91-9-16,-91 9 15,0 0-15,0 0 0</inkml:trace>
  <inkml:trace contextRef="#ctx0" brushRef="#br0" timeOffset="181867.0497">15456 13262 0,'0'0'0,"0"0"0,0 111 16,0-111-16,8 126 16,-8-126-16,0 135 15,0-135-15,0 0 16,8 116-16,-8-116 0,25 48 16</inkml:trace>
  <inkml:trace contextRef="#ctx0" brushRef="#br0" timeOffset="182050.1178">15357 13499 0,'0'0'0,"0"0"16,58 5-16,-58-5 15,82-10-15,-82 10 16,91-23-16,-91 23 15,108-46-15</inkml:trace>
  <inkml:trace contextRef="#ctx0" brushRef="#br0" timeOffset="182250.5956">15853 13182 0,'0'0'15,"0"0"-15,16 80 16,-16-80-16,9 102 0,-9-102 16,16 126-16,-16-126 15,0 0-15,0 0 16,8 117-16,-8-117 16,17 65-16</inkml:trace>
  <inkml:trace contextRef="#ctx0" brushRef="#br0" timeOffset="182549.9518">15944 12839 0,'0'0'16,"0"0"-16,66 69 16,-66-69-16,83 107 0,-83-107 15,90 149-15,-90-149 16,91 172-16,-91-172 16,75 182-16,-75-182 15,33 186-15,-33-186 0,0 163 16,0-163-16,0 0 15,-17 121-15</inkml:trace>
  <inkml:trace contextRef="#ctx0" brushRef="#br0" timeOffset="182950.3808">14239 13001 0,'-24'38'0,"24"-38"15,-58 102-15,58-102 16,-83 158-16,83-158 16,-58 186-16,58-186 15,-33 187-15,33-187 0,0 162 16,0-162-16,33 139 15,-33-139-15,83 103 16,-83-103-16,116 61 0</inkml:trace>
  <inkml:trace contextRef="#ctx0" brushRef="#br0" timeOffset="183501.5365">16274 12708 0,'0'0'0,"0"0"15,0 0-15,0 0 16,50 0-16,-50 0 15,66 0-15,-66 0 16,0 0-16,0 0 0,0 0 16,75 5-16,-75-5 15,0 0-15,33 33 16,-33-33-16,-9 55 0,9-55 16,0 0-16,-49 70 15,49-70-15,0 0 16,0 0-16,0 0 15,0 0-15,-42 70 0,42-70 16,0 56-16,0-56 16,58 28-16,-58-28 15,100 14-15,-100-14 0,0 0 16,99 0-16,-99 0 16,0 0-16,0 0 15</inkml:trace>
  <inkml:trace contextRef="#ctx0" brushRef="#br0" timeOffset="194116.8704">3645 11830 0,'0'0'0,"0"0"16,0 88-16,0-88 16,9 130-16,-9-130 15,16 159-15,-16-159 16,0 0-16,33 143 0,-33-143 16,0 0-16,50 83 15,-50-83-15,66 20 16,-66-20-16,74-66 0,-74 66 15,75-93-15,-75 93 16,0 0-16,0 0 0,0 0 16,58-74-16,-58 74 15,33-9-15,-33 9 16,25 74-16,-25-74 16,16 140-16,-16-140 15,17 195-15,-17-195 0,0 242 16,0-242-16,-25 246 15,25-246-15,-50 210 16,50-210-16,-82 153 0,82-153 16,-83 88-16,83-88 15,-91 33-15,91-33 16,-83-19-16,83 19 0,-82-60 16,82 60-16,-50-74 15,50 74-15,-7-98 16,7 98-16,0 0 15,40-102-15,-40 102 16,0 0-16,83-117 0,-83 117 16,107-102-16,-107 102 15,91-93-15,-91 93 16,75-97-16,-75 97 0</inkml:trace>
  <inkml:trace contextRef="#ctx0" brushRef="#br0" timeOffset="194350.2897">4340 11527 0,'0'0'16,"0"0"-16,0 0 15,8 46-15,-8-46 0,0 60 16,0-60-16,0 0 16,0 0-16,8 61 15,-8-61-15,25 24 0,-25-24 16</inkml:trace>
  <inkml:trace contextRef="#ctx0" brushRef="#br0" timeOffset="194487.8618">4596 11592 0,'0'0'0,"0"0"0,0 98 15,0-98-15,0 0 16,0 0-16,25 97 16</inkml:trace>
  <inkml:trace contextRef="#ctx0" brushRef="#br0" timeOffset="194819.7657">5317 12318 0,'0'0'0,"0"0"0,58 9 16,-58-9-16,82 0 15,-82 0-15,108-5 16,-108 5-16,0 0 0,91-9 16</inkml:trace>
  <inkml:trace contextRef="#ctx0" brushRef="#br0" timeOffset="195029.4629">5366 12699 0,'0'0'0,"0"0"16,42 19-16,-42-19 16,74 9-16,-74-9 15,116 4-15,-116-4 0,116 0 16,-116 0-16</inkml:trace>
  <inkml:trace contextRef="#ctx0" brushRef="#br0" timeOffset="197000.0734">18226 12048 0,'0'0'0,"0"0"16,58-15-16,-58 15 15,99-3-15,-99 3 0,107-5 16,-107 5-16,100 0 16</inkml:trace>
  <inkml:trace contextRef="#ctx0" brushRef="#br0" timeOffset="197214.737">18342 12308 0,'0'0'15,"0"0"-15,0 0 0,57 5 16,-57-5-16,83-9 16,-83 9-16,116-33 15,-116 33-15</inkml:trace>
  <inkml:trace contextRef="#ctx0" brushRef="#br0" timeOffset="198283.0626">19674 11341 0,'0'0'0,"0"0"0,74-23 16,-74 23-16,99-37 16,-99 37-16,124-28 15,-124 28-15,0 0 0,108-14 16,-108 14-16,66 32 16,-66-32-16,8 65 15,-8-65-15,-49 117 16,49-117-16,-83 125 0,83-125 15,-83 135-15,83-135 16,0 0-16,0 0 16,0 0-16,-74 117 0,74-117 15,0 88-15,0-88 16,66 55-16,-66-55 16,124 19-16,-124-19 15,149-10-15,-149 10 16,149-32-16,-149 32 0</inkml:trace>
  <inkml:trace contextRef="#ctx0" brushRef="#br0" timeOffset="198490.771">20459 11676 0,'0'0'16,"0"0"-16,75 5 15,-75-5-15,99-14 16,-99 14-16,124-37 0,-124 37 16</inkml:trace>
  <inkml:trace contextRef="#ctx0" brushRef="#br0" timeOffset="198850.4884">21253 11136 0,'0'0'0,"0"0"0,0 0 15,0 0-15,0 0 16,8 79-16,-8-79 0,0 93 16,0-93-16,-8 102 15,8-102-15,0 0 16,0 0-16,-8 98 0,8-98 16,0 0-16,0 0 15,0 0-15,0 0 16,0 70-16,0-70 15,49 29-15,-49-29 0,91-10 16,-91 10-16,0 0 0,116-28 16,-116 28-16,0 0 15,108-42-15,-108 42 0,0 0 16</inkml:trace>
  <inkml:trace contextRef="#ctx0" brushRef="#br0" timeOffset="199066.9372">21542 11192 0,'0'0'15,"0"0"-15,0 98 16,0-98-16,9 107 0,-9-107 16,16 135-16,-16-135 15,17 149-15,-17-149 16,25 130-16,-25-130 15,0 0-15,0 0 0,24 102 16,-24-102-16,50 46 16</inkml:trace>
  <inkml:trace contextRef="#ctx0" brushRef="#br0" timeOffset="202683.7665">21815 11648 0,'25'-23'31,"-25"23"-31,50-38 0,-50 38 0,0 0 0,74-37 16,-74 37-16,0 0 15,75-9-15,-75 9 16,57 46-16,-57-46 16,34 84-16,-34-84 0,0 0 15,33 98-15,-33-98 16,0 0-16,49 79 15,-49-79-15,66 33 0,-66-33 16,67-10-16</inkml:trace>
  <inkml:trace contextRef="#ctx0" brushRef="#br0" timeOffset="202900.6128">22270 11582 0,'0'0'0,"0"0"16,-33 66-16,33-66 15,-41 70-15,41-70 16,0 0-16,-42 89 0,42-89 16,0 0-16,-41 97 15,41-97-15,-17 60 16,17-60-16</inkml:trace>
  <inkml:trace contextRef="#ctx0" brushRef="#br0" timeOffset="203352.8043">22708 11569 0,'0'0'16,"0"0"-16,0 0 16,0 0-16,-66 4 15,66-4-15,-66 28 0,66-28 16,0 0-16,-58 52 16,58-52-16,0 0 15,-25 69-15,25-69 0,0 0 16,9 51-16,-9-51 15,0 0-15,41 14 16,-41-14-16,66-37 0,-66 37 16,0 0-16,75-79 15,-75 79-15,0 0 16,0 0-16,0 0 16,0 0-16,57-74 0,-57 74 15,0 0-15,0 0 0,33-19 16,-33 19-16,17 47 0,-17-47 15,0 0-15,8 79 16,-8-79-16,0 0 16,17 65-16,-17-65 15,25 18-15,-25-18 16,41-46-16</inkml:trace>
  <inkml:trace contextRef="#ctx0" brushRef="#br0" timeOffset="203671.2264">23006 11453 0,'0'0'0,"0"0"16,-25 74-16,25-74 0,0 74 15,0-74-15,0 0 16,25 89-16,-25-89 16,0 0-16,0 0 15,0 0-15,0 0 0,17 79 16,-17-79-16,0 0 15,0 0-15,0 0 16,0 0-16,0 0 0,-9-93 16,9 93-16,0-107 15,0 107-15,0 0 16,0 0-16,25-98 16,-25 98-16,0 0 0,0 0 15,41-70-15,-41 70 16,0 0-16,67-28 0,-67 28 15,74 0-15</inkml:trace>
  <inkml:trace contextRef="#ctx0" brushRef="#br0" timeOffset="203936.6376">23502 11420 0,'0'0'15,"0"0"-15,0 0 16,-25 38-16,25-38 16,0 0-16,-49 50 0,49-50 15,0 0-15,0 0 16,-42 79-16,42-79 16,0 84-16,0-84 0,42 51 15,-42-51-15,74 19 16,-74-19-16,91-19 15,-91 19-15,0 0 16,83-32-16,-83 32 0</inkml:trace>
  <inkml:trace contextRef="#ctx0" brushRef="#br0" timeOffset="204272.5954">23808 11067 0,'0'0'0,"0"0"16,0 0-16,25 65 16,-25-65-16,8 83 15,-8-83-15,8 117 16,-8-117-16,0 121 0,0-121 15,0 0-15,0 0 16,0 97-16,0-97 16,0 0-16,9 65 0,-9-65 15,58 33-15,-58-33 16,82-9-16,-82 9 16,91-42-16,-91 42 15,0 0-15,66-61 0,-66 61 16</inkml:trace>
  <inkml:trace contextRef="#ctx0" brushRef="#br0" timeOffset="204467.2283">23634 11355 0,'0'0'0,"0"0"15,75-33-15,-75 33 0,107-41 16,-107 41-16,141-38 16,-141 38-16,149-23 15</inkml:trace>
  <inkml:trace contextRef="#ctx0" brushRef="#br0" timeOffset="204888.3458">24404 11294 0,'0'0'0,"0"0"16,0 0-16,-33 38 16,33-38-16,-49 46 0,49-46 15,0 0-15,-50 75 16,50-75-16,0 0 15,-33 74-15,33-74 0,0 0 16,0 0-16,17 60 16,-17-60-16,0 0 15,49 5-15,-49-5 16,58-60-16,-58 60 0,66-99 16,-66 99-16,0 0 15,0 0-15,0 0 16,0 0-16,0 0 0,50-101 15,-50 101-15,41-47 16,-41 47-16,0 0 16,0 0-16,0 93 0,0-93 15,0 0-15,8 107 16,-8-107-16,0 0 16,25 84-16,-25-84 0,42 32 15,-42-32-15</inkml:trace>
  <inkml:trace contextRef="#ctx0" brushRef="#br0" timeOffset="205283.5566">24702 11239 0,'0'0'0,"0"0"15,0 93-15,0-93 16,0 0-16,0 0 0,0 0 15,0 0-15,0 93 16,0-93-16,0 0 16,8 65-16,-8-65 0,0 0 15,0 0-15,9-80 16,-9 80-16,24-106 16,-24 106-16,0 0 15,17-112-15,-17 112 0,0 0 16,0 0-16,33-84 15,-33 84-15,50-23 16,-50 23-16,33 33 0,-33-33 16,33 89-16,-33-89 15,16 115-15,-16-115 16,0 0-16,17 111 16,-17-111-16,0 0 0,33 75 15,-33-75-15,50 19 16,-50-19-16</inkml:trace>
  <inkml:trace contextRef="#ctx0" brushRef="#br0" timeOffset="205569.7542">25066 11141 0,'0'0'0,"0"0"15,0 0-15,0 0 16,0 0-16,66-33 16,-66 33-16,0 0 0,58-37 15,-58 37-15,0 0 16,66-18-16,-66 18 16,66 18-16,-66-18 15,50 65-15,-50-65 0,49 94 16,-49-94-16,0 0 15,42 97-15,-42-97 16,49 60-16,-49-60 0,67 5 16</inkml:trace>
  <inkml:trace contextRef="#ctx0" brushRef="#br0" timeOffset="205783.4293">25554 11053 0,'0'0'0,"0"0"15,-33 93-15,33-93 16,-50 112-16,50-112 16,-66 120-16,66-120 15,0 0-15,0 0 0,-50 121 16,50-121-16,0 0 15</inkml:trace>
  <inkml:trace contextRef="#ctx0" brushRef="#br0" timeOffset="206374.5153">25827 12392 0,'-42'9'0,"42"-9"16,-124 24-16,124-24 16,-190 23-16,190-23 15,-231 14-15,231-14 16,-257 4-16,257-4 0,-273 0 15,0 0-15,42 0 16,231 0-16,-224 0 16,0 0-16,-7 0 15,231 0-15,-223 5 16,-34 5-16,-7 3 0,41 1 16,24 9-16,1 5 15,-1-5-15,199-23 16,-190 25-16,-25 1 15,0 7-15,215-33 0,-190 28 16,190-28-16,-199 28 16,199-28-16,-215 33 15,215-33-15,-181 32 16,181-32-16,-166 33 0,166-33 16,-116 37-16,116-37 15,0 0-15,0 0 16,0 0-16,0 0 0,0 0 15,0 0-15,-82 24 16,82-24-16,0 0 16,0 0-16,0 0 0,0 0 15,0 0-15,0 0 16,0 0-16,-42 13 0,42-13 16,0 0-16</inkml:trace>
  <inkml:trace contextRef="#ctx0" brushRef="#br0" timeOffset="206817.1024">21294 13462 0,'0'0'0,"0"0"16,50-37-16,-50 37 15,99-52-15,-99 52 16,0 0-16,91-46 0,-91 46 16,99 0-16,-99 0 15,67 55-15,-67-55 16,57 99-16,-57-99 16,25 126-16,-25-126 0,25 130 15,-25-130-15,41 107 16,-41-107-16,58 60 15,-58-60-15,75 10 16,-75-10-16</inkml:trace>
  <inkml:trace contextRef="#ctx0" brushRef="#br0" timeOffset="207025.5048">21931 13453 0,'-25'23'16,"25"-23"-16,-66 79 15,66-79-15,-91 103 16,91-103-16,0 0 0,0 0 16,-91 102-16,91-102 15,-41 61-15,41-61 16,0 0-16</inkml:trace>
  <inkml:trace contextRef="#ctx0" brushRef="#br0" timeOffset="207384.1806">22146 12908 0,'0'0'16,"0"0"-16,66-9 0,-66 9 16,0 0-16,75-9 15,-75 9-15,0 0 16,74 4-16,-74-4 16,17 37-16,-17-37 15,-17 74-15,17-74 0,-41 89 16,41-89-16,0 0 15,0 0-15,-42 88 16,42-88-16,0 0 0,-8 66 16,8-66-16,41 33 15,-41-33-15,91-10 16,-91 10-16,116-41 16,-116 41-16,108-43 0</inkml:trace>
  <inkml:trace contextRef="#ctx0" brushRef="#br0" timeOffset="207567.1678">22832 13266 0,'0'0'0,"0"0"15,-8 121-15,8-121 16,-16 135-16,16-135 15,-9 150-15,9-150 0,0 0 16,9 111-16</inkml:trace>
  <inkml:trace contextRef="#ctx0" brushRef="#br0" timeOffset="207750.8233">22675 13504 0,'0'0'0,"0"0"16,50 9-16,-50-9 15,83-9-15,-83 9 16,115-19-16,-115 19 16,133-28-16,-133 28 0</inkml:trace>
  <inkml:trace contextRef="#ctx0" brushRef="#br0" timeOffset="207951.5175">23188 13159 0,'0'0'16,"0"0"-16,8 80 15,-8-80-15,17 111 0,-17-111 16,25 144-16,-25-144 15,24 155-15,-24-155 16,0 0-16,33 130 16,-33-130-16,25 60 0</inkml:trace>
  <inkml:trace contextRef="#ctx0" brushRef="#br0" timeOffset="208216.5678">23312 12941 0,'0'0'16,"0"0"-16,58 79 15,-58-79-15,74 135 0,-74-135 16,91 181-16,-91-181 15,99 205-15,-99-205 16,58 196-16,-58-196 16,25 158-16,-25-158 0,0 0 15,0 0-15</inkml:trace>
  <inkml:trace contextRef="#ctx0" brushRef="#br0" timeOffset="208600.4917">21352 12992 0,'-16'33'0,"16"-33"0,-33 97 16,33-97-16,-58 154 15,58-154-15,-50 186 16,50-186-16,-49 200 0,49-200 15,-25 177-15,25-177 16,33 140-16,-33-140 16,74 83-16,-74-83 15</inkml:trace>
  <inkml:trace contextRef="#ctx0" brushRef="#br0" timeOffset="209167.0377">23601 12801 0,'0'0'16,"0"0"-16,0 0 0,0 0 15,50-4-15,-50 4 16,74-5-16,-74 5 16,0 0-16,0 0 0,83 5 15,-83-5-15,58 23 16,-58-23-16,8 51 16,-8-51-16,-25 60 0,25-60 15,-49 74-15,49-74 16,0 0-16,0 0 15,0 0-15,0 0 16,-58 76-16,58-76 0,-17 41 16,17-41-16,50 28 15,-50-28-15,91 0 16,-91 0-16,132-14 16,-132 14-16,0 0 0,116-9 15,-116 9-15</inkml:trace>
  <inkml:trace contextRef="#ctx0" brushRef="#br0" timeOffset="299334.1361">8095 16034 0,'0'0'0,"0"0"0,16-55 15,-16 55-15,33-71 16,-33 71-16,0 0 15,58-74-15,-58 74 16,0 0-16,66-61 0,-66 61 16,0 0-16,75-32 15,-75 32-15,66 32 16,-66-32-16,50 94 0,-50-94 16,16 158-1,-16-158-15,-8 181 0,8-181 16,0 0-16,-8 164 15,8-164-15,24 107 16,-24-107-16,42 36 0,-42-36 16,74-36-16</inkml:trace>
  <inkml:trace contextRef="#ctx0" brushRef="#br0" timeOffset="299550.9292">8632 15848 0,'-33'14'0,"33"-14"15,-82 56-15,82-56 16,-91 88-16,91-88 16,-100 131-16,100-131 0,-91 144 15,91-144-15,0 0 16,-57 135-16,57-135 15,-17 51-15</inkml:trace>
  <inkml:trace contextRef="#ctx0" brushRef="#br0" timeOffset="299919.2275">8533 14969 0,'0'0'0,"0"0"16,0 0-16,41-9 0,-41 9 16,0 0-16,83-19 15,-83 19-15,0 0 16,75-14-16,-75 14 15,49 20-15,-49-20 0,17 51 16,-17-51-16,-25 97 16,25-97-16,-33 103 15,33-103-15,0 0 16,0 0-16,-42 101 0,42-101 16,-16 74-16,16-74 15,0 0-15,33 34 16,-33-34-16,83-5 15,-83 5-15,124-29 0</inkml:trace>
  <inkml:trace contextRef="#ctx0" brushRef="#br0" timeOffset="300133.911">9178 15573 0,'-8'52'16,"8"-52"-16,0 140 16,0-140-16,-9 182 0,9-182 15,-8 180-15,8-180 16,0 0-16,0 130 16,0-130-16,8 56 15</inkml:trace>
  <inkml:trace contextRef="#ctx0" brushRef="#br0" timeOffset="300288.4485">9054 15951 0,'0'0'0,"0"0"16,0 0-16,17 19 16,-17-19-16,57 3 15,-57-3-15,116-8 16,-116 8-16,141-33 15,-141 33-15</inkml:trace>
  <inkml:trace contextRef="#ctx0" brushRef="#br0" timeOffset="300528.4511">9874 15476 0,'0'46'0,"0"-46"0,-9 122 15,9-122-15,-16 172 16,16-172-16,-17 186 16,17-186-16,-8 163 15,8-163-15,0 0 0,17 116 16,-17-116-16</inkml:trace>
  <inkml:trace contextRef="#ctx0" brushRef="#br0" timeOffset="300783.9293">10370 15602 0,'0'0'0,"0"0"16,74-5-16,-74 5 16,108-18-16,-108 18 0,148-14 15,-148 14-15,158 0 16,-158 0-16</inkml:trace>
  <inkml:trace contextRef="#ctx0" brushRef="#br0" timeOffset="300983.7744">10328 16025 0,'0'0'0,"0"0"16,67 19-16,-67-19 16,124 0-16,-124 0 15,173-5-15,-173 5 16,199 0-16</inkml:trace>
  <inkml:trace contextRef="#ctx0" brushRef="#br0" timeOffset="301550.2796">11412 15611 0,'-42'51'0,"42"-51"0,-82 131 16,82-131-16,-42 167 16,42-167-16,8 144 15,-8-144-15,91 102 16,-91-102-16,133 47 0,-133-47 15,149-19-15,-149 19 16,165-83-16,-165 83 16,116-121-16,-116 121 15,58-140-15,-58 140 0,-25-135 16,25 135-16,-75-125 16,75 125-16,-115-98 15,115 98-15,-149-60 16,149 60-16,-149-10 0,149 10 15,0 0-15</inkml:trace>
  <inkml:trace contextRef="#ctx0" brushRef="#br0" timeOffset="302384.3443">9368 17315 0,'0'0'16,"0"0"-16,66-48 15,-66 48-15,83-46 0,-83 46 16,0 0-16,83-56 16,-83 56-16,66-24 15,-66 24-15,42 24 16,-42-24-16,17 79 15,-17-79-15,0 126 16,0-126-16,-9 157 0,9-157 16,0 0-16,17 135 15,-17-135-15,41 71 16,-41-71-16,83-10 0,-83 10 16,99-69-16</inkml:trace>
  <inkml:trace contextRef="#ctx0" brushRef="#br0" timeOffset="302573.7817">9923 17184 0,'-33'37'16,"33"-37"-16,-91 94 15,91-94-15,-99 124 0,99-124 16,-100 135-16,100-135 15,0 0-15,0 0 16,-75 113-16,75-113 0,-16 46 16,16-46-16</inkml:trace>
  <inkml:trace contextRef="#ctx0" brushRef="#br0" timeOffset="302950.8417">10171 16662 0,'0'0'16,"0"0"-16,0 0 0,0 0 15,0 0-15,0 0 16,0 0-16,50-32 15,-50 32-15,0 0 16,49-4-16,-49 4 0,25 36 16,-25-36-16,-16 71 15,16-71-15,0 0 16,-33 78-16,33-78 16,0 0-16,0 0 0,-33 75 15,33-75-15,0 65 16,0-65-16,49 33 15,-49-33-15,99 5 0,-99-5 16,133-15-16,-133 15 16</inkml:trace>
  <inkml:trace contextRef="#ctx0" brushRef="#br0" timeOffset="303141.585">10452 17239 0,'0'0'16,"0"0"-16,33 19 0,-33-19 16,75-4-16,-75 4 15,116-15-15,-116 15 16</inkml:trace>
  <inkml:trace contextRef="#ctx0" brushRef="#br0" timeOffset="303333.7608">10485 17476 0,'0'0'15,"0"0"-15,0 0 16,0 0-16,50 5 0,-50-5 16,124-19-16,-124 19 15</inkml:trace>
  <inkml:trace contextRef="#ctx0" brushRef="#br0" timeOffset="303531.018">11296 17235 0,'0'0'0,"0"0"0,0 0 16,0 0-16,0 0 15,66 19-15,-66-19 16,124-33-16,-124 33 0</inkml:trace>
  <inkml:trace contextRef="#ctx0" brushRef="#br0" timeOffset="303750.2788">11974 16840 0,'-33'32'0,"33"-32"16,-33 107-16,-9 55 0,42-162 15,-25 178-15,25-178 16,-8 162-16,8-162 16,17 144-16,-17-144 0</inkml:trace>
  <inkml:trace contextRef="#ctx0" brushRef="#br0" timeOffset="305092.2923">8955 18281 0,'-9'32'15,"9"-32"-15,-24 85 16,24-85-16,-25 115 0,25-115 15,-33 126-15,33-126 16,0 0-16,0 0 16,0 0-16,0 0 15,-17 94-15,17-94 0,0 0 16,0 0-16,0 0 16,0 0-16,58-127 15,-58 127-15,0 0 0,50-139 16,-50 139-16,58-125 0,-58 125 15,0 0-15,66-117 16,-66 117-16,0 0 16,0 0-16,0 0 15,66-80-15,-66 80 0,58-12 16,-58 12-16,25 65 16,-25-65-16,-9 121 15,9-121-15,-16 148 16,16-148-16,0 0 0,-33 154 15,33-154-15,0 0 16,0 0-16,-17 112 16,17-112-16,0 0 15,25 65-15,-25-65 0</inkml:trace>
  <inkml:trace contextRef="#ctx0" brushRef="#br0" timeOffset="305278.8515">9426 18738 0,'0'0'0,"0"0"16,0 0-16,0 0 0,0 0 15,-33 22-15,33-22 16,25-18-16</inkml:trace>
  <inkml:trace contextRef="#ctx0" brushRef="#br0" timeOffset="305686.9076">9649 18560 0,'0'0'0,"0"0"16,0 0-16,0 0 16,9 79-16,-9-79 0,0 0 15,0 0-15,0 0 16,8 66-16,-8-66 0,0 0 16,0 0-16,0 0 15,9 42-15,-9-42 16,0 0-16,0 0 15,0-66-15,0 66 16,8-102-16,-8 102 0,25-117 16,-25 117-16,42-115 15,-42 115-15,0 0 16,66-89-16,-66 89 0,0 0 16,74-37-16,-74 37 15,0 0-15,75 9 16,-75-9-16,74 57 15,-74-57-15,0 0 0,0 0 16,83 60-16</inkml:trace>
  <inkml:trace contextRef="#ctx0" brushRef="#br0" timeOffset="305870.5772">10072 18533 0,'0'0'0,"0"0"16,0 0-16,0 0 16,0 0-16,0 0 0,-41 41 15,41-41-15,0 0 16,0 0-16,0 0 16,0 0-16</inkml:trace>
  <inkml:trace contextRef="#ctx0" brushRef="#br0" timeOffset="306320.4095">10634 18072 0,'0'0'0,"0"0"15,0 0-15,-74 9 16,74-9-16,0 0 16,-75 32-16,75-32 15,0 0-15,-82 43 0,82-43 16,0 0-16,-42 60 16,42-60-16,0 0 15,0 71-15,0-71 0,42 73 16,-42-73-16,74 65 15,-74-65-15,0 0 16,0 0-16,75 47 16,-75-47-16,0 0 0,49 61 15,-49-61-15,0 65 16,0-65-16,-58 56 16,58-56-16,0 0 15,0 0-15,0 0 0,-74 46 16,74-46-16,0 0 15,-74 19-15,74-19 16,0 0-16,0 0 0,33-19 16</inkml:trace>
  <inkml:trace contextRef="#ctx0" brushRef="#br0" timeOffset="306485.5455">10717 18727 0,'0'0'0,"0"0"0,0 0 15,0 0-15,0 0 16,0 0-16,0 0 16</inkml:trace>
  <inkml:trace contextRef="#ctx0" brushRef="#br0" timeOffset="325100.588">14347 15573 0,'0'0'0,"0"0"16,132-8-16,-132 8 16,133-24-16,-133 24 15,0 0-15,133-19 16,-133 19-16,0 0 0,91-4 15,-91 4-15,33 37 16,-33-37-16,-33 79 16,33-79-16,-75 113 15,75-113-15,-115 134 0,115-134 16,0 0-16,-100 135 16,100-135-16,0 0 15,-67 116-15,67-116 0,0 84 16,0-84-16,59 46 15,-59-46-15,108 14 16,-108-14-16,132-23 0,-132 23 16,116-28-16,-116 28 15,124-23-15</inkml:trace>
  <inkml:trace contextRef="#ctx0" brushRef="#br0" timeOffset="325317.4724">15241 16044 0,'0'0'0,"0"0"0,66 4 15,-66-4-15,108-18 16,-108 18-16,140-37 16</inkml:trace>
  <inkml:trace contextRef="#ctx0" brushRef="#br0" timeOffset="325683.6307">16068 15537 0,'0'0'0,"0"0"15,0 0-15,0 0 16,-17 84-16,17-84 15,-25 101-15,25-101 16,0 0-16,-24 108 0,24-108 16,0 0-16,0 0 0,0 0 15,-25 88-15,25-88 16,25 42-16,-25-42 16,74-5-16,-74 5 15,116-33-15,-116 33 0,140-46 16,-140 46-16,0 0 15,0 0-15</inkml:trace>
  <inkml:trace contextRef="#ctx0" brushRef="#br0" timeOffset="325917.2513">16357 15541 0,'0'0'0,"0"0"0,-16 80 16,16-80-16,-25 120 15,25-120-15,-25 154 16,25-154-16,-17 162 0,17-162 16,0 0-16,-8 126 15,8-126-15,17 65 16,-17-65-16</inkml:trace>
  <inkml:trace contextRef="#ctx0" brushRef="#br0" timeOffset="326217.5815">16465 15973 0,'0'0'0,"0"0"0,0 0 15,0 0-15,33-55 16,-33 55-16,66-74 16,-66 74-16,0 0 0,0 0 0,58-74 15,-58 74-15,0 0 16,58-33-16,-58 33 16,49 36-16,-49-36 0,25 94 15,-25-94-15,8 116 16,-8-116-16,0 0 15,9 107-15,-9-107 16,24 75-16,-24-75 0,58 23 16,-58-23-16,0 0 15</inkml:trace>
  <inkml:trace contextRef="#ctx0" brushRef="#br0" timeOffset="326405.8997">16952 15927 0,'-24'14'0,"24"-14"15,-58 47-15,58-47 0,-83 79 16,83-79-16,-83 93 16,83-93-16,0 0 15,-57 88-15,57-88 16,0 56-16,0-56 0</inkml:trace>
  <inkml:trace contextRef="#ctx0" brushRef="#br0" timeOffset="326869.6969">17333 15881 0,'0'0'0,"0"0"0,0 0 16,-66 27-16,66-27 16,0 0-16,-66 62 15,66-62-15,0 0 0,-58 87 16,58-87-16,0 0 15,-9 90-15,9-90 0,42 50 16,-42-50-16,74-4 16,-74 4-16,75-56 15,-75 56-15,0 0 16,0 0-16,0 0 16,0 0-16,0 0 0,66-80 15,-66 80-15,0 0 16,41-51-16,-41 51 0,0 0 15,0 0-15,0 0 16,8 61-16,-8-61 16,0 0-16,0 0 0,25 65 15,-25-65-15,33 33 16,-33-33-16,58-18 16,-58 18-16</inkml:trace>
  <inkml:trace contextRef="#ctx0" brushRef="#br0" timeOffset="327183.3421">17779 15853 0,'0'0'0,"0"0"0,0 0 15,-25 55-15,25-55 16,-8 85-16,8-85 16,0 0-16,0 0 15,0 0-15,0 0 0,0 0 16,-8 97-16,8-97 15,0 0-15,0 70 0,0-70 16,0 0-16,0 0 16,33-74-16,-33 74 15,25-113-15,-25 113 16,0 0-16,33-111 0,-33 111 16,0 0-16,0 0 15,0 0-15,58-83 16,-58 83-16,0 0 15,58-24-15,-58 24 0,66 10 16</inkml:trace>
  <inkml:trace contextRef="#ctx0" brushRef="#br0" timeOffset="327433.9242">18350 15765 0,'0'0'0,"0"0"16,-66 23-16,66-23 0,-58 60 15,58-60-15,-75 84 16,75-84-16,0 0 16,-57 89-16,57-89 15,-17 78-15,17-78 0,41 61 16,-41-61-16,91 5 15,-91-5-15,116-33 16,-116 33-16</inkml:trace>
  <inkml:trace contextRef="#ctx0" brushRef="#br0" timeOffset="327784.4798">18656 15383 0,'0'0'0,"0"0"0,-9 84 16,9-84-16,-16 121 15,16-121-15,-25 159 16,25-159-16,-16 157 0,16-157 15,0 0-15,0 0 16,-9 130-16,9-130 16,17 70-16,-17-70 0,41 14 15,-41-14-15,75-46 16,-75 46-16,0 0 16,74-75-16,-74 75 15,0 0-15,50-79 0,-50 79 16,8-88-16,-8 88 15</inkml:trace>
  <inkml:trace contextRef="#ctx0" brushRef="#br0" timeOffset="327934.6097">18639 15708 0,'0'0'0,"0"0"0,0 0 16,0 0-16,0 0 16,0 0-16,0 0 0,0 0 15,0 0-15,-107 14 16,206-9-16,-99-5 15,124-5-15,-124 5 0,132 5 16,-132-5-16</inkml:trace>
  <inkml:trace contextRef="#ctx0" brushRef="#br0" timeOffset="328320.9954">19144 15765 0,'0'0'0,"0"0"16,-50 14-16,50-14 15,0 0-15,-50 37 16,50-37-16,0 0 0,0 0 16,-66 56-16,66-56 15,0 0-15,-25 65 16,25-65-16,0 0 15,17 33-15,-17-33 0,0 0 16,58-10-16,-58 10 16,0 0-16,0 0 15,0 0-15,0 0 0,66-61 16,-66 61-16,0 0 16,50-41-16,-50 41 15,33 9-15,-33-9 0,0 0 16,0 0-16,8 65 15,-8-65-15,0 0 16,16 74-16,-16-74 16,25 42-16</inkml:trace>
  <inkml:trace contextRef="#ctx0" brushRef="#br0" timeOffset="328700.6187">19426 15862 0,'0'0'16,"-17"28"-16,17-28 0,-33 65 15,33-65-15,0 0 16,0 0-16,0 0 16,0 0-16,-34 75 0,34-75 15,0 0-15,-8 32 16,8-32-16,17-32 15,-17 32-15,42-83 0,-42 83 16,49-99-16,-49 99 16,0 0-16,0 0 15,0 0-15,58-78 16,-58 78-16,33-19 0,-33 19 16,17 42-16,-17-42 15,-8 83-15,8-83 16,0 0-16,-9 97 0,9-97 15,0 75-15,0-75 16,0 0-16,33 28 16</inkml:trace>
  <inkml:trace contextRef="#ctx0" brushRef="#br0" timeOffset="329034.2398">19740 15783 0,'0'0'0,"0"0"15,0 0-15,41-28 16,-41 28-16,58-51 16,-58 51-16,0 0 0,0 0 15,75-46-15,-75 46 16,0 0-16,57-28 15,-57 28-15,42 23 16,-42-23-16,25 69 0,-25-69 16,24 99-16,-24-99 15,9 111-15,-9-111 16,0 0-16,16 89 16,-16-89-16,42 55 15,-42-55-15,66 10 0,-66-10 16</inkml:trace>
  <inkml:trace contextRef="#ctx0" brushRef="#br0" timeOffset="329250.2582">20286 15718 0,'-42'19'0,"42"-19"15,-74 42-15,74-42 0,-91 74 16,91-74-16,-91 79 16,91-79-16,0 0 15,0 0-15,-66 70 16,66-70-16,-33 55 0,33-55 16,41 24-16</inkml:trace>
  <inkml:trace contextRef="#ctx0" brushRef="#br0" timeOffset="329518.6491">20749 15653 0,'0'0'0,"0"0"15,107 5-15,-107-5 16,99 0-16,-99 0 16,0 0-16,108 14 0,-108-14 15,0 0-15,0 0 16</inkml:trace>
  <inkml:trace contextRef="#ctx0" brushRef="#br0" timeOffset="329717.2262">20765 15922 0,'0'0'0,"0"0"15,0 0-15,0 0 16,42 19-16,-42-19 16,91 14-16,-91-14 15,132 0-15,-132 0 0</inkml:trace>
  <inkml:trace contextRef="#ctx0" brushRef="#br0" timeOffset="330100.2526">21733 15588 0,'0'0'0,"0"0"15,0 0-15,-42 46 16,42-46-16,-41 61 0,41-61 15,0 0-15,-17 84 16,17-84-16,17 83 16,-17-83-16,66 70 0,-66-70 15,91 38-15,-91-38 16,99-10-16,-99 10 16,91-56-16,-91 56 15,75-79-15,-75 79 0,24-98 16,-24 98-16,0 0 15,-24-106-15,24 106 16,-75-84-16,75 84 0,-99-61 16,99 61-16,-107-14 15,107 14-15,0 0 16</inkml:trace>
  <inkml:trace contextRef="#ctx0" brushRef="#br0" timeOffset="334566.6927">2546 15170 0,'-25'18'0,"25"-18"16,-75 51-16,75-51 16,-99 93-16,99-93 15,-99 130-15,99-130 16,-91 168-16,91-168 0,-58 163 16,58-163-16,0 144 15,0-144-15,58 102 16,-58-102-16,99 47 0,-99-47 15,124 0-15,-124 0 16,141-38-16,-141 38 16</inkml:trace>
  <inkml:trace contextRef="#ctx0" brushRef="#br0" timeOffset="334935.1878">2810 15676 0,'0'0'0,"0"103"0,0-103 16,0 0-16,0 88 16,0-88-16,0 0 15,0 0-15,0 0 0,0 0 16,0 0-16,17 93 15,-17-93-15,8 46 0,-8-46 16,0 0-16,0 0 16,-8-84-16,8 84 15,8-129-15,-8 129 16,0 0-16,25-121 0,-25 121 16,0 0-16,0 0 15,49-93-15,-49 93 16,0 0-16,50-38 0,-50 38 15,0 0-15,50 6 16</inkml:trace>
  <inkml:trace contextRef="#ctx0" brushRef="#br0" timeOffset="335167.4776">3182 15839 0,'0'0'0,"0"0"0,9 108 15,-9-108-15,0 0 16,0 0-16,0 0 16,0 87-16,0-87 0,0 47 15,0-47-15,0 0 16,0 0-16,8-140 15</inkml:trace>
  <inkml:trace contextRef="#ctx0" brushRef="#br0" timeOffset="335317.5202">3174 14960 0,'0'0'15,"0"0"-15,0 0 0,0 0 16,0 0-16,0 0 15,-25 38-15,25-38 16,0 0-16,17 32 16</inkml:trace>
  <inkml:trace contextRef="#ctx0" brushRef="#br0" timeOffset="335550.0242">3381 15379 0,'0'0'0,"0"0"16,8 116-16,-8-116 0,0 144 15,0-144-15,17 177 16,-17-177-16,8 186 16,-8-186-16,0 0 15,0 0-15,16 158 0,-16-158 16,17 74-16,-17-74 15,16-28-15</inkml:trace>
  <inkml:trace contextRef="#ctx0" brushRef="#br0" timeOffset="335733.363">3232 15751 0,'0'0'0,"0"0"0,0 0 16,25 28-16,-25-28 16,74 14-16,-74-14 15,99 9-15,-99-9 0,0 0 16,91-5-16</inkml:trace>
  <inkml:trace contextRef="#ctx0" brushRef="#br0" timeOffset="335925.504">3736 15918 0,'0'37'16,"0"-37"-16,9 84 0,-9-84 16,0 0-16,8 93 15,-8-93-15,0 0 0,0 70 16,0-70-16,0 0 15,0 0-15,25-70 16</inkml:trace>
  <inkml:trace contextRef="#ctx0" brushRef="#br0" timeOffset="336060.6495">3637 15388 0,'0'0'0,"0"0"15,0 0-15,0 0 0,0 0 16,0 0-16</inkml:trace>
  <inkml:trace contextRef="#ctx0" brushRef="#br0" timeOffset="336333.6253">4166 15732 0,'0'0'0,"0"0"15,-66 41-15,66-41 16,-74 61-16,74-61 16,-83 88-16,83-88 15,-66 117-15,66-117 0,0 0 16,0 0-16,-33 108 15,33-108-15,25 59 16,-25-59-16,57 10 16,-57-10-16,100-51 0</inkml:trace>
  <inkml:trace contextRef="#ctx0" brushRef="#br0" timeOffset="336717.3443">4224 15853 0,'0'0'16,"0"0"-16,0 0 15,0 0-15,-25 46 0,25-46 16,-33 71-16,33-71 16,0 0-16,0 0 15,0 0-15,-33 87 0,33-87 16,0 0-16,-8 70 15,8-70-15,0 0 16,0 0-16,41-32 16,-41 32-16,0 0 0,33-65 15,-33 65-15,0 0 16,0 0-16,0 0 0,0 0 16,33-70-16,-33 70 15,25-23-15,-25 23 16,42 42-16,-42-42 0,0 0 15,24 78-15,-24-78 16,0 0-16,0 0 16,25 75-16,-25-75 0,33 15 15</inkml:trace>
  <inkml:trace contextRef="#ctx0" brushRef="#br0" timeOffset="336933.7288">4547 15207 0,'0'46'16,"0"-46"-16,8 112 0,-8-112 16,8 182-16,-8-182 15,17 213-15,-17-213 16,8 200-16,-8-200 0,0 0 15,0 0-15,25 158 16,-25-158-16</inkml:trace>
  <inkml:trace contextRef="#ctx0" brushRef="#br0" timeOffset="337409.5135">2860 16612 0,'0'0'0,"0"0"16,0 83-16,0-83 16,16 107-16,-16-107 15,42 159-15,-42-159 0,66 177 16,-66-177-16,58 157 16,-58-157-16,0 0 15,0 0-15,58 126 16,-58-126-16,49 46 0,-49-46 15,50-37-15,-50 37 16,41-111-16,-41 111 16,25-159-16,-25 159 15,25-176-15,-25 176 0,8-168 16,-8 168-16,0 0 16,8-144-16,-8 144 0,0 0 15,0 0-15,-8-79 16,8 79-16,0 0 15</inkml:trace>
  <inkml:trace contextRef="#ctx0" brushRef="#br0" timeOffset="337850.3917">3662 16945 0,'0'0'0,"0"0"15,0 0-15,-58 25 16,58-25-16,-58 46 0,58-46 16,-58 71-16,58-71 15,0 0-15,0 0 16,-33 92-16,33-92 0,0 0 15,25 79-15,-25-79 16,66 29-16,-66-29 16,83-38-16,-83 38 15,83-79-15,-83 79 0,66-93 16,-66 93-16,0 0 16,0 0-16,0 0 0,0 0 15,41-70-15,-41 70 16,0 0-16,0 0 15,17 65-15,-17-65 16,0 112-16,0-112 0,0 0 16,0 121-16,0-121 15,16 65-15,-16-65 16</inkml:trace>
  <inkml:trace contextRef="#ctx0" brushRef="#br0" timeOffset="338470.4881">4084 16690 0,'0'0'0,"-9"126"0,9-126 15,-16 163-15,16-163 16,-33 181-16,33-181 15,0 0-15,0 0 0,-25 163 16,25-163-16,0 88 16,0-88-16,25-13 15,-25 13-15,49-75 0,-49 75 16,58-116-16,-58 116 16,58-130-16,-58 130 15,0 0-15,0 0 0,0 0 16,0 0-16,25-107 15,-25 107-15,0 0 16,0 0-16,8-61 0,-8 61 16,0 0-16,0 0 15,0 84-15,0-84 16,0 0-16,8 107 16,-8-107-16,0 0 0,0 0 15,17 89-15,-17-89 16,0 0-16,50 41 0,-50-41 15,49-32-15,-49 32 16,0 0-16,0 0 16,0 0-16,0 0 0,50-65 15,-50 65-15,0 0 16,41-61-16,-41 61 16,0 0-16,0 0 15,33 61-15,-33-61 0,0 0 16,17 83-16,-17-83 15,0 0-15,33 51 0,-33-51 16,0 0-16,49 5 16,-49-5-16,83-51 15,-83 51-15,0 0 0</inkml:trace>
  <inkml:trace contextRef="#ctx0" brushRef="#br0" timeOffset="338800.7129">4737 17119 0,'0'0'0,"0"0"16,0 0-16,0 0 15,0 0-15,0 0 16,49 0-16,-49 0 0,51-42 16,-51 42-16,0 0 15,58-61-15,-58 61 16,0 0-16,0 0 0,0 0 15,0 0-15,50-65 16,-50 65-16,0 0 0,0 0 16,-58 38-16,58-38 15,-59 88-15,59-88 16,0 0-16,0 0 0,-42 97 16,42-97-16,17 65 15,-17-65-15,75 19 16,-75-19-16,124-19 15,-124 19-15</inkml:trace>
  <inkml:trace contextRef="#ctx0" brushRef="#br0" timeOffset="339116.9978">5333 16933 0,'0'0'16,"0"0"-16,0 0 0,0 0 15,0 0-15,-83 12 16,83-12-16,0 0 16,-57 25-16,57-25 0,-9 56 15,9-56-15,50 74 16,-50-74-16,58 79 16,-58-79-16,49 79 15,-49-79-15,0 0 16,17 75-16,-17-75 0,-33 51 15,33-51-15,0 0 16,-58 37-16,58-37 16,0 0-16,0 0 15,-58 5-15,58-5 0,0-37 16,0 37-16,66-66 16</inkml:trace>
  <inkml:trace contextRef="#ctx0" brushRef="#br0" timeOffset="339803.1134">6573 16127 0,'0'0'0,"0"0"0,0 0 16,0 0-16,-49 28 15,49-28-15,0 0 16,0 0-16,0 0 0,-33 42 16,33-42-16,0 0 15,8 47-15,-8-47 16,41 18-16,-41-18 0,0 0 16,0 0-16,50-18 15,-50 18-15,0 0 16,0 0-16,41-61 0,-41 61 15,0 0-15,0 0 16,9-61-16,-9 61 16,-42-36-16,42 36 0,0 0 15,-58 0-15,58 0 16,0 0-16,0 0 16,-49 46-16,49-46 15,0 0-15,-9 51 0,9-51 16,34 23-16,-34-23 15,0 0-15,0 0 16,0 0-16,0 0 0,49 0 16,-49 0-16,0 0 15,58-23-15,-58 23 16,0 0-16,17-36 16,-17 36-16,-25-20 0,25 20 15,0 0-15,-42 0 16,42 0-16,0 0 15,0 0-15,-33 33 0,33-33 16</inkml:trace>
  <inkml:trace contextRef="#ctx0" brushRef="#br0" timeOffset="340468.9103">6706 16984 0,'0'0'0,"0"0"16,0 0-16,0 0 15,0 0-15,0 0 16,0 0-16,0 0 0,0 0 16,-42 0-16,42 0 15,0 0-15,0 0 16,-41 27-16,41-27 16,0 0-16,0 0 0,0 0 15,-16 33-15,16-33 16,0 0-16,33 18 0,-33-18 15,0 0-15,41-13 16,-41 13-16,25-51 16,-25 51-16,0 0 15,0 0-15,16-57 0,-16 57 16,0 0-16,0 0 16,-25-55-16,25 55 15,0 0-15,0 0 0,-41-19 16,41 19-16,0 0 15,-41 28-15,41-28 16,-8 43-16,8-43 0,0 0 16,0 0-16,0 0 15,41 18-15,-41-18 16,0 0-16,49-11 16,-49 11-16,0 0 0,0 0 15,42-36-15,-42 36 16,0 0-16,-8-42 15,8 42-15,0 0 0,-34-18 16,34 18-16,0 0 16,0 0-16,-41 9 15,41-9-15,0 0 0</inkml:trace>
  <inkml:trace contextRef="#ctx0" brushRef="#br0" timeOffset="660971.2304">14910 17333 0,'0'0'16,"0"0"-16,0 0 16,0 0-16,0 0 0,0 0 15,0 41-15,0-41 16,8 65-16,-8-65 16,9 84-16,-9-84 15,0 88-15,0-88 0,0 0 16,-9 98-16,9-98 15,0 0-15,0 0 16,0 0-16,0 0 0,0 0 16,0 0-16,-8 93 0,8-93 15,0 0-15,-8 65 16,8-65-16,0 0 0,0 0 16,0 0-16,-25-28 15,25 28-15,-25-83 16,25 83-16,-16-102 0,16 102 15,-17-98-15,17 98 16,-16-98-16,16 98 16,0 0-16,0-88 0,0 88 15,16-83-15,-16 83 16,0 0-16,33-76 16,-33 76-16,50-70 15,-50 70-15,0 0 16,66-46-16,-66 46 0,0 0 15,91-14-15,-91 14 16,0 0-16,0 0 16,0 0-16,83 28 0,-83-28 15,0 0-15,58 61 0,-58-61 16,0 74-16,0-74 16,-42 71-16,42-71 15,-74 45-15,74-45 0,0 0 16,-99 24-16,99-24 15,0 0-15,0 0 16,0 0-16,0 0 0,-75 0 16,75 0-16,-33-19 15,33 19-15,41-32 16</inkml:trace>
  <inkml:trace contextRef="#ctx0" brushRef="#br0" timeOffset="661354.91">15423 17081 0,'0'0'0,"0"0"16,0 0-16,-58 19 15,58-19-15,-66 45 16,66-45-16,0 0 15,0 0-15,-42 76 0,42-76 16,0 0-16,9 74 16,-9-74-16,58 50 15,-58-50-15,66 11 0,-66-11 16,66-41-16,-66 41 16,41-76-16,-41 76 15,17-94-15,-17 94 0,-9-83 16,9 83-16,0 0 15,-33-69-15,33 69 16,0 0-16,-57-32 16,57 32-16,0 0 0,0 0 15,-50 0-15,50 0 16,0 0-16</inkml:trace>
  <inkml:trace contextRef="#ctx0" brushRef="#br0" timeOffset="661584.4796">15654 17221 0,'0'0'15,"0"0"-15,-25 46 0,25-46 16,0 0-16,0 0 15,-24 60-15,24-60 16,0 0-16,0 43 0,0-43 16,0 0-16</inkml:trace>
  <inkml:trace contextRef="#ctx0" brushRef="#br0" timeOffset="661745.7483">15613 16821 0,'0'0'15,"0"0"-15,0 0 16,0 0-16,0 0 0,0 0 16,0 0-16</inkml:trace>
  <inkml:trace contextRef="#ctx0" brushRef="#br0" timeOffset="662117.444">15836 17258 0,'0'0'0,"0"0"15,0 0-15,0 0 16,0 0-16,0 0 15,0 0-15,0 0 0,0 0 16,0 0-16,-16 23 0,16-23 16,24-60-16,-24 60 15,50-83-15,-50 83 16,66-89-16,-66 89 16,0 0-16,0 0 15,66-70-15,-66 70 0,0 0 16,67-23-16,-67 23 15,33 51-15,-33-51 16,16 93-16,-16-93 16,0 116-16,0-116 0,0 0 15,0 0-15,8 103 16,-8-103-16,33 46 16,-33-46-16</inkml:trace>
  <inkml:trace contextRef="#ctx0" brushRef="#br0" timeOffset="662318.3434">16349 16821 0,'-17'23'0,"17"-23"0,-16 75 15,16-75-15,-25 120 16,25-120-16,-17 131 15,17-131-15,0 0 16,0 0-16,-8 102 0,8-102 16</inkml:trace>
  <inkml:trace contextRef="#ctx0" brushRef="#br0" timeOffset="662517.4382">16183 17011 0,'0'0'0,"0"0"0,0 0 16,67 33-16,-67-33 16,99 10-16,-99-10 15,140 4-15,-140-4 16</inkml:trace>
  <inkml:trace contextRef="#ctx0" brushRef="#br0" timeOffset="662882.544">17101 17119 0,'0'0'16,"0"0"-16,0 0 0,-66 32 15,66-32-15,0 0 16,-74 60-16,74-60 16,0 0-16,-50 76 15,50-76-15,0 0 0,0 83 16,0-83-16,0 0 16,41 46-16,-41-46 15,83-5-15,-83 5 0,83-66 16,-83 66-16,58-87 15,-58 87-15,8-98 16,-8 98-16,-25-88 16,25 88-16,0 0 0,0 0 15,0 0-15,-58-61 16,58 61-16,-49-32 16,49 32-16,0 0 0,0 0 15</inkml:trace>
  <inkml:trace contextRef="#ctx0" brushRef="#br0" timeOffset="663174.3325">17829 16821 0,'0'0'0,"0"0"0,0 0 15,-58-60-15,58 60 16,0 0-16,-66-42 15,66 42-15,-66-6 0,66 6 16,-66 61-16,66-61 16,-50 107-16,50-107 15,-17 149-15,17-149 0,9 149 16,-9-149-16,0 0 16,25 136-16,-25-136 15,0 0-15,0 0 16,0 0-16,16 83 0,-16-83 15,0 0-15,0 0 16</inkml:trace>
  <inkml:trace contextRef="#ctx0" brushRef="#br0" timeOffset="663334.3576">17498 17123 0,'0'0'16,"0"0"-16,0 0 15,0 0-15,0 0 0,0 0 16,0 0-16,25 61 15,-25-61-15,83 23 16,-83-23-16,124-9 16,-124 9-16,140-19 0,-140 19 15</inkml:trace>
  <inkml:trace contextRef="#ctx0" brushRef="#br0" timeOffset="663534.1891">18218 17211 0,'0'0'0,"0"0"16,-17 98-16,17-98 0,0 0 16,0 0-16,0 0 15,-8 75-15,8-75 16,25 32-16,-25-32 0</inkml:trace>
  <inkml:trace contextRef="#ctx0" brushRef="#br0" timeOffset="663680.8475">18226 16793 0,'0'0'0,"0"0"0,0 0 16,0 0-16,0 0 15,0 0-15,49 0 16,-49 0-16</inkml:trace>
  <inkml:trace contextRef="#ctx0" brushRef="#br0" timeOffset="664034.4101">18499 17109 0,'0'0'0,"-17"29"16,-8 40-16,25-69 0,0 0 15,-16 83-15,16-83 16,0 0-16,0 0 16,0 0-16,0 0 0,0 0 15,0 0-15,0 75 16,0-75-16,0 0 0,0 0 16,41-32-16,-41 32 15,0 0-15,50-94 16,-50 94-16,0 0 15,0 0-15,0 0 0,58-88 16,-58 88-16,57-28 16,-57 28-16,42 37 15,-42-37-15,16 89 0,-16-89 16,17 107-16,-17-107 16,0 0-16,41 93 15,-41-93-15,58 46 16,-58-46-16</inkml:trace>
  <inkml:trace contextRef="#ctx0" brushRef="#br0" timeOffset="664286.826">19342 16830 0,'0'0'0,"0"0"0,0 0 15,-58-9-15,58 9 16,-49 28-16,49-28 16,-58 84-16,58-84 15,-42 134-15,42-134 0,-24 163 16,24-163-16,0 149 16,0-149-16,0 0 15,8 126-15,-8-126 0,0 0 16,0 0-16,25 60 15</inkml:trace>
  <inkml:trace contextRef="#ctx0" brushRef="#br0" timeOffset="664458.5997">19044 17254 0,'0'0'0,"0"0"16,-8 27-16,8-27 15,0 0-15,50 34 16,-50-34-16,107 18 0,-107-18 16,141-14-16,-141 14 15</inkml:trace>
  <inkml:trace contextRef="#ctx0" brushRef="#br0" timeOffset="664667.936">19732 16770 0,'0'0'0,"0"0"0,-33 92 15,33-92-15,-33 108 16,33-108-16,-34 149 16,34-149-16,-24 153 0,24-153 15,0 0-15,-17 135 16,17-135-16,41 80 15,-41-80-15</inkml:trace>
  <inkml:trace contextRef="#ctx0" brushRef="#br0" timeOffset="665000.7497">19748 17365 0,'0'0'0,"0"0"15,0 0-15,0 0 0,0 0 16,75-27-16,-75 27 16,91-57-16,-91 57 15,0 0-15,0 0 16,0 0-16,0 0 0,0 0 16,74-60-16,-74 60 15,25-37-15,-25 37 16,-33 0-16,33 0 0,0 0 15,-83 46-15,83-46 16,0 0-16,-50 75 16,50-75-16,0 0 15,-8 79-15,8-79 0,75 65 16,-75-65-16,99 23 16,-99-23-16</inkml:trace>
  <inkml:trace contextRef="#ctx0" brushRef="#br0" timeOffset="665219.7825">20352 17156 0,'0'0'0,"0"0"16,0 0-16,0 0 0,0 0 15,-50 28-15,50-28 16,-41 60-16,41-60 15,-33 75-15,33-75 0,-8 79 16,8-79-16,0 0 16,24 69-16,-24-69 15,66 38-15,-66-38 16</inkml:trace>
  <inkml:trace contextRef="#ctx0" brushRef="#br0" timeOffset="665445.2393">20699 16858 0,'-25'23'16,"25"-23"-16,-41 75 15,41-75-15,-41 131 0,41-131 16,-33 162-16,33-162 15,-9 149-15,9-149 16,0 0-16,17 111 16,-17-111-16</inkml:trace>
  <inkml:trace contextRef="#ctx0" brushRef="#br0" timeOffset="665618.9961">20459 17160 0,'0'0'0,"0"0"16,0 0-16,0 0 0,0 0 15,66 29-15,-66-29 16,108 4-16,-108-4 16,132-9-16,-132 9 0</inkml:trace>
  <inkml:trace contextRef="#ctx0" brushRef="#br0" timeOffset="665785.7706">20914 17281 0,'-16'34'0,"16"-34"16,-42 78-16,42-78 16,0 0-16,-49 112 15,49-112-15,0 79 16,0-79-16,49 32 0,-49-32 15</inkml:trace>
  <inkml:trace contextRef="#ctx0" brushRef="#br0" timeOffset="665921.5624">20989 17062 0,'0'0'0,"0"0"15,0 0-15,0 0 16,0 0-16,-34 10 15,34-10-15,25 23 0</inkml:trace>
  <inkml:trace contextRef="#ctx0" brushRef="#br0" timeOffset="666240.5401">21253 17305 0,'0'0'0,"0"0"0,-58 33 15,58-33-15,0 0 16,-74 46-16,74-46 16,0 0-16,-50 74 15,50-74-15,0 75 0,0-75 16,0 0-16,0 0 16,42 41-16,-42-41 15,82-9-15,-82 9 0,66-56 16,-66 56-16,0 0 15,50-88-15,-50 88 16,0 0-16,0-88 16,0 88-16,0 0 0,0 0 15,0 0-15,-41-75 16,41 75-16,-25-37 16,25 37-16</inkml:trace>
  <inkml:trace contextRef="#ctx0" brushRef="#br0" timeOffset="666601.001">21476 17338 0,'0'0'15,"0"0"-15,0 0 16,0 0-16,-16 69 16,16-69-16,0 0 0,0 0 15,0 0-15,0 0 16,-17 60-16,17-60 0,0 0 15,-16 42-15,16-42 16,25-28-16,-25 28 16,49-70-16,-49 70 0,66-84 15,-66 84-15,0 0 16,0 0-16,75-69 16,-75 69-16,0 0 15,58-14-15,-58 14 16,49 43-16,-49-43 0,25 92 15,-25-92-15,0 0 16,0 0-16,0 116 16,0-116-16,25 98 0,-25-98 15,49 46-15,-49-46 16</inkml:trace>
  <inkml:trace contextRef="#ctx0" brushRef="#br0" timeOffset="667542.8712">22774 17184 0,'0'0'16,"0"0"-16,-66 23 15,66-23-15,-74 51 16,74-51-16,-66 80 16,66-80-16,-42 106 0,42-106 15,0 97-15,0-97 16,0 0-16,0 0 16,25 80-16,-25-80 15,0 0-15,66 23 16,-66-23-16,108-37 0,-108 37 15,0 0-15,91-80 16,-91 80-16,0 0 16,0 0-16,0 0 15,0 0-15,0 0 0,49-83 16,-49 83-16,0 0 16,17-65-16,-17 65 0,0 0 15,0 0-15,0 0 16,0 0-16,-25 32 15,25-32-15,0 0 16,25 38-16,-25-38 0,58-10 16,-58 10-16,66-69 15,-66 69-15,50-103 16,-50 103-16,16-111 16,-16 111-16,-25-107 15,25 107-15,-66-84 0,66 84 16,-132-42-16,132 42 15,-165 4-15,165-4 16,-191 62-16,191-62 16,-182 106-16,182-106 0,-115 126 15,115-126-15,-42 135 16,42-135-16,25 134 16,-25-134-16,75 145 15,-75-145-15,115 121 16,-115-121-16,133 93 0,-133-93 15,140 64-15,-140-64 16,0 0-16,0 0 16,0 0-16,0 0 0,132 25 15,-132-25-15,0 0 16,91-5-16,-91 5 0,0 0 16,0 0-16,0 0 15,58-46-15,-58 46 16,0 0-16,0 0 0,0 0 15,0 0-15,0 0 16,0 0-16,0 0 16,0 0-16,0 0 0,0 0 15,25-57-15,-25 57 16,0 0-16,0 0 0,0 0 16,0 0-16,0 0 15,0 0-15,8-46 16,-8 46-16,0 0 0,0 0 15,0 0-15</inkml:trace>
  <inkml:trace contextRef="#ctx0" brushRef="#br0" timeOffset="668717.9131">24595 17123 0,'0'0'0,"0"0"15,0 0-15,0 0 16,-42-4-16,42 4 0,-66 26 16,66-26-16,-74 76 15,74-76-15,-75 102 16,75-102-16,0 0 16,0 0-16,-33 116 0,33-116 15,0 0-15,33 99 16,-33-99-16,99 51 15,-99-51-15,133-15 16,-133 15-16,132-79 16,-132 79-16,91-121 15,-91 121-15,58-130 0,-58 130 16,8-125-16,-8 125 16,-33-112-16,33 112 15,-66-84-15,66 84 16,-83-51-16,83 51 0,-99-5 15,99 5-15,0 0 16,-91 42-16,91-42 16,-50 65-16,50-65 15</inkml:trace>
  <inkml:trace contextRef="#ctx0" brushRef="#br0" timeOffset="669305.1931">25091 17545 0,'0'0'0,"0"0"15,0 0-15,-50 6 16,50-6-16,-58 23 15,58-23-15,0 0 16,0 0-16,-49 51 0,49-51 16,0 0-16,-17 51 15,17-51-15,0 0 16,25 29-16,-25-29 16,0 0-16,49-18 0,-49 18 15,0 0-15,0 0 16,58-43-16,-58 43 15,0 0-15,0 0 16,0 0-16,42-51 0,-42 51 16,0 0-16,-9-28 15,9 28-15,0 0 16,0 0-16,0 0 16,-41 0-16,41 0 0,0 0 15,-33 42-15,33-42 16,0 0-16,0 0 15,0 0-15,41 32 16,-41-32-16,0 0 0,0 0 16,50-14-16,-50 14 15,0 0-15,41-23 16,-41 23-16,0 0 0,-24-32 16,24 32-16,0 0 15,-75 0-15,75 0 16,0 0-16,0 0 0,0 0 15,-58 23 1,58-23-16</inkml:trace>
  <inkml:trace contextRef="#ctx0" brushRef="#br0" timeOffset="670167.0885">25273 16728 0,'0'0'0,"0"0"0,24 37 15,-24-37-15,75 24 16,-75-24-16,107 27 16,-107-27-16,133 10 15,-133-10-15,0 0 0,124 0 16,-124 0-16,0 0 16,0 0-16,91 9 15,-91-9-15,49 32 0,-49-32 16,0 60-16,0-60 15,-41 84-15,41-84 16,-75 112-16,75-112 16,-90 131-16,90-131 15,-67 116-15,67-116 0,0 0 16,-24 102-16,24-102 16,0 0-16,8 61 15,-8-61-15,49 18 16,-49-18-16,91-24 0</inkml:trace>
  <inkml:trace contextRef="#ctx0" brushRef="#br0" timeOffset="670634.6596">26223 16811 0,'0'0'0,"0"0"0,0 0 15,-33 56 1,33-56-16,-49 103 0,49-103 16,-50 130-16,50-130 15,-25 139-15,25-139 0,0 131 16,0-131-16,0 0 15,42 102-15,-42-102 16,74 61-16,-74-61 16,108 8-16,-108-8 15,115-36-15,-115 36 0,91-66 16,-91 66-16,50-83 16,-50 83-16,0 0 15,16-75-15,-16 75 16,0 0-16,-49-46 0,49 46 15,-99-9-15,99 9 16,0 0-16,-108 36 16,108-36-16,0 0 0,0 0 15,-91 76-15,91-76 16,-33 73-16,33-73 16,33 24-16,-33-24 15,99-24-15</inkml:trace>
  <inkml:trace contextRef="#ctx0" brushRef="#br0" timeOffset="671192.8856">27224 16667 0,'0'0'15,"0"0"-15,0 0 0,0 0 16,-41-5-16,41 5 16,-67 10-16,67-10 15,0 0-15,0 0 0,0 0 16,-74 18-16,74-18 16,0 0-16,0 0 15,-66 33-15,66-33 0,0 0 16,-58 51-16,58-51 15,0 0-15,0 0 16,0 0-16,-50 56 16,50-56-16,0 0 0,-24 51 15,24-51-15,0 0 16,8 46-16,-8-46 16,66 18-16,-66-18 15,99 0-15,-99 0 0,116-4 16,-116 4-16,0 0 15,99 20-15,-99-20 16,83 65-16,-83-65 0,25 74 16,-25-74-16,-25 89 15,25-89-15,-74 78 16,74-78-16,-91 71 16,91-71-16,0 0 0,-100 46 15,100-46-15,0 0 16,0 0-16,-91 32 15,91-32-15,0 0 0,-74 19 16,74-19-16,0 0 16</inkml:trace>
  <inkml:trace contextRef="#ctx0" brushRef="#br0" timeOffset="673567.7925">23585 16700 0,'0'0'0,"0"0"16,0 0-16,0 0 16,8 56-16,-8-56 15,25 74-15,-25-74 16,33 97-16,-33-97 0,33 103 15,-33-103-15,0 0 16,41 89-16,-41-89 16</inkml:trace>
  <inkml:trace contextRef="#ctx0" brushRef="#br0" timeOffset="673820.9375">23891 16854 0,'0'0'0,"0"0"0,-66 13 16,66-13-16,-75 28 15,75-28-15,-74 38 16,74-38-16,0 0 0,0 0 15,0 0-15,-66 32 16,66-32-16,-50 28 16,50-28-16</inkml:trace>
  <inkml:trace contextRef="#ctx0" brushRef="#br0" timeOffset="674034.5363">23916 17327 0,'0'0'16,"0"0"-16,0 0 15,0 0-15,-75 18 16,75-18-16,-74 29 0,74-29 16,-83 42-16,83-42 15,0 0-15,-83 33 16,83-33-16</inkml:trace>
  <inkml:trace contextRef="#ctx0" brushRef="#br2" timeOffset="681600.7194">25347 5725 0,'0'0'0,"0"0"16,-50 108-16,50-108 15,-66 126-15,66-126 16,-99 162-16,99-162 15,-132 168-15,132-168 0,-149 153 16,149-153-16,-141 144 16,141-144-16,-107 121 15,107-121-15,-66 103 16,66-103-16,0 92 0,0-92 16,58 103-16,-58-103 15,107 98-15,-107-98 16,141 97-16,-141-97 15,124 99-15,-124-99 16,91 92-16,-91-92 0,41 88 16,-41-88-16,0 0 15,-8 66-15,8-66 16</inkml:trace>
  <inkml:trace contextRef="#ctx0" brushRef="#br2" timeOffset="682503.1058">24528 6819 0,'0'0'0,"0"0"15,0 0-15,83-5 16,-83 5-16,132-9 16,-132 9-16,191-14 0,32-4 15,-16 8-15,-17 1 16,-190 9-16,198-9 16,17-1-16,33 6 15,-16-5-15,-17 4 16,-9-5-16,34 5 15,-17 5-15,-8 0 0,17-3 16,8 3-16,-9 0 16,-16 0-16,17-10 15,8-5-15,-8 11 16,-17-1-16,25 10 16,8-5-16,-8 9 0,-1 5 15,-7-8-15,24 17 16,-24-10-16,-18-3 15,-15 4-15,8 0 16,-207-14-16,215 18 0,8 5 16,0 1-16,-223-24 15,199 23-15,-199-23 16,181 28-16,-181-28 16,174 13-16,-174-13 15,0 0-15,0 0 0,115 5 16,-115-5-16,67-23 15,-67 23-15,-25-65 0,25 65 16,-82-84 0,82 84-16,-132-93 0,132 93 15,-167-97-15,167 97 16,-140-84-16,140 84 16,-123-56-16,123 56 0,0 0 15,0 0-15,0 0 16,0 0-16,-76-32 15,76 32-15,0 0 0,0 0 16,84 60-16,-84-60 16,132 69-16,-132-69 15,165 71-15,-165-71 16,182 69-16,-182-69 0,148 65 16,-148-65-16,0 0 15,125 56-15,-125-56 16,0 0-16,58 56 15,-58-56-15,0 0 0,-8 65 0,8-65 16,-76 70-16,76-70 16,-132 93-16,132-93 15,-139 88-15,139-88 0,-158 89 16,158-89-16,-148 88 16,148-88-16,0 0 15</inkml:trace>
  <inkml:trace contextRef="#ctx0" brushRef="#br2" timeOffset="694457.9092">27447 6279 0,'0'0'0,"0"0"15,0 0-15,0 46 16,0-46-16,8 71 0,-8-71 16,25 106-16,-25-106 15,17 126-15,-17-126 16,16 140-16,-16-140 16,0 0-16,9 134 0,-9-134 15,0 0-15,0 0 16,0 0-16,0 0 15,0 117-15,0-117 0,0 0 16,0 0-16,8 80 16,-8-80-16,58 13 15</inkml:trace>
  <inkml:trace contextRef="#ctx0" brushRef="#br2" timeOffset="695007.5454">30804 6182 0,'0'0'0,"0"0"16,0 0-16,0 0 16,10 56-16,-10-56 15,24 83-15,-24-83 0,16 112 16,-16-112-16,17 130 15,-17-130-15,9 136 16,-9-136-16,8 111 16,-8-111-16,0 0 0,8 92 15,-8-92-15,0 0 16,0 0-16,0 0 16,0 0-16,0 0 0,0 84 15,0-84-15,0 0 16,0 0-16,0 0 0,0 0 15,0 0-15,0 0 16,0 0-16,0 0 0,0 0 16,0 0-16,0 56 15,0-56-15,0 0 16,0 0-16,0 0 0,0 0 16,0 0-16,0 0 15,0 0-15</inkml:trace>
  <inkml:trace contextRef="#ctx0" brushRef="#br2" timeOffset="695964.6979">25909 8452 0,'0'0'0,"0"0"15,0 0-15,0 0 16,66 5-16,-66-5 15,91-5-15,-91 5 16,100-5-16,-100 5 0,0 0 16,99-18-16,-99 18 15,0 0-15</inkml:trace>
  <inkml:trace contextRef="#ctx0" brushRef="#br2" timeOffset="696434.1658">26893 8168 0,'0'0'0,"0"0"15,0 0-15,-66 28 16,66-28-16,-58 37 0,58-37 16,-66 89-16,66-89 15,-41 120-15,41-120 16,-9 117-16,9-117 16,42 83-16,-42-83 0,82 43 15,-82-43-15,116-5 16,-116 5-16,124-56 15,-124 56-15,99-88 16,-99 88-16,58-107 16,-58 107-16,0-98 0,0 98 15,-41-84-15,41 84 16,-91-46-16,91 46 16,-107-14-16,107 14 0,-100 23 15,100-23-15,-74 57 16,74-57-16,0 0 15,-33 69-15,33-69 16</inkml:trace>
  <inkml:trace contextRef="#ctx0" brushRef="#br2" timeOffset="696624.7828">27455 8690 0,'0'0'0,"0"0"16,0 0-16,0 0 15,0 0-15,0 0 0,0 0 16,0 0-16,-33 23 16,33-23-16</inkml:trace>
  <inkml:trace contextRef="#ctx0" brushRef="#br2" timeOffset="696967.8753">27348 8140 0,'0'0'0,"0"0"16,0 0-16,33 9 15,-33-9-15,74 0 16,-74 0-16,108-4 0,-108 4 15,99-5-15,-99 5 16,0 0-16,0 0 16,0 0-16,91-15 0,-91 15 15,0 0-15,66 15 16,-66-15-16,17 61 16,-17-61-16,-8 98 15,8-98-15,-34 116 0,34-116 16,-41 130-16,41-130 15,0 0-15,0 0 16,0 0-16,-16 97 0,16-97 16,33 38-16,-33-38 15,74-51-15</inkml:trace>
  <inkml:trace contextRef="#ctx0" brushRef="#br2" timeOffset="697362.45">28142 8122 0,'0'0'0,"0"0"15,-25 60-15,25-60 0,-25 98 16,25-98-16,-25 144 16,25-144-16,-16 154 15,16-154-15,16 121 0,-16-121 16,42 74-16,-42-74 15,82 28-15,-82-28 16,100-19-16,-100 19 16,82-56-16,-82 56 0,75-84 15,-75 84-15,0 0 16,41-83-16,-41 83 16,0 0-16,-25-69 0,25 69 15,-49-38-15,49 38 16,-67 5-16,67-5 15,-74 60-15,74-60 16,0 0-16,0 0 16,-66 79-16,66-79 0,0 0 15,-25 46-15,25-46 16,58-3-16,-58 3 16</inkml:trace>
  <inkml:trace contextRef="#ctx0" brushRef="#br2" timeOffset="697884.1323">28902 8135 0,'0'0'15,"0"0"-15,0 0 16,0 0-16,0 0 0,0 0 16,-66 14-16,66-14 15,-82 43-15,82-43 16,0 0-16,-83 50 15,83-50-15,0 0 0,0 0 16,0 0-16,0 0 16,0 0-16,0 0 0,0 0 15,0 0-15,0 0 16,-74 57-16,74-57 0,0 0 16,-25 51-16,25-51 15,0 0-15,16 46 16,-16-46-16,50 23 15,-50-23-15,91 14 0,-91-14 16,99 0-16,-99 0 16,0 0-16,99-4 15,-99 4-15,0 0 0,75 13 16,-75-13-16,0 0 16,50 48-16,-50-48 15,0 74-15,0-74 16,-34 93-16,34-93 15,-58 93-15,58-93 0,0 0 16,0 0-16,0 0 16,0 0-16,-66 74 0,66-74 15,0 0-15,-49 23 16,49-23-16,16-37 16,-16 37-16,91-84 0</inkml:trace>
  <inkml:trace contextRef="#ctx0" brushRef="#br2" timeOffset="698767.9942">30681 7958 0,'0'0'0,"0"0"16,0 0-16,0 0 0,0 0 16,-33 33-16,33-33 15,-58 60-15,58-60 16,-33 84-16,33-84 15,-25 98-15,25-98 16,0 0-16,0 0 0,9 89 16,-9-89-16,49 56 15,-49-56-15,83 0 16,-83 0-16,83-42 0,-83 42 16,66-84-16,-66 84 15,0 0-15,32-107 16,-32 107-16,0 0 15,-24-98-15,24 98 0,-58-70 16,58 70-16,0 0 16,-82-37-16,82 37 15,-100 5-15,100-5 0,0 0 16,-74 41-16,74-41 16,-25 42-16,25-42 15,33 33-15,-33-33 16</inkml:trace>
  <inkml:trace contextRef="#ctx0" brushRef="#br2" timeOffset="698945.3242">31029 8219 0,'0'0'0,"0"0"16,0 0-16,0 0 0,0 0 0,0 0 15,0 0-15,0 0 16,0 0-16,0 0 15,0 0-15,0 0 16,0 0-16,0 0 0,-17 48 16</inkml:trace>
  <inkml:trace contextRef="#ctx0" brushRef="#br2" timeOffset="699317.491">31004 7796 0,'0'0'0,"0"0"0,0 0 16,0 0-16,0 0 15,49 4-15,-49-4 16,90 5-16,-90-5 16,125-5-16,-125 5 15,0 0-15,0 0 0,115-9 16,-115 9-16,0 0 15,0 0-15,0 0 16,75 0-16,-75 0 0,34 32 16,-34-32-16,-9 70 15,9-70-15,-33 107 16,33-107-16,-49 125 16,49-125-16,0 0 0,0 0 15,0 0-15,-33 108 16,33-108-16,8 52 15,-8-52-15,57-28 0,-57 28 16,83-75-16</inkml:trace>
  <inkml:trace contextRef="#ctx0" brushRef="#br2" timeOffset="699683.8591">31831 7749 0,'0'0'15,"0"0"-15,-34 84 16,34-84-16,-24 107 0,24-107 16,-25 139-16,25-139 15,0 0-15,-8 127 16,8-127-16,0 0 0,33 93 16,-33-93-16,66 37 0,-66-37 15,99-19-15,-99 19 16,99-60-16,-99 60 15,0 0-15,65-93 16,-65 93-16,0 0 0,0 0 16,26-85-16,-26 85 15,0 0-15,-26-56 16,26 56-16,-65 0 16,65 0-16,-75 56 0,75-56 15,0 0-15,0 0 16,0 0-16,-57 70 15,57-70-15,7 47 0,-7-47 16</inkml:trace>
  <inkml:trace contextRef="#ctx0" brushRef="#br2" timeOffset="700150.1946">32715 7693 0,'0'0'0,"0"0"16,0 0-16,-49-4 16,49 4-16,-58 4 15,58-4-15,-83 19 0,83-19 16,0 0-16,-92 37 16,92-37-16,0 0 15,0 0-15,0 0 16,0 0-16,0 0 0,0 0 15,0 0-15,0 0 16,-65 42-16,65-42 16,0 0-16,0 0 0,-26 32 15,26-32-15,0 0 16,26 28-16,-26-28 16,73 14-16,-73-14 15,0 0-15,100 6 0,-100-6 16,0 0-16,91 13 15,-91-13-15,49 28 16,-49-28-16,0 0 0,9 56 16,-9-56-16,-41 65 15,41-65-15,0 0 16,-74 66-16,74-66 16,0 0-16,-84 32 0,84-32 15,0 0-15,0 0 16,0 0-16</inkml:trace>
  <inkml:trace contextRef="#ctx0" brushRef="#br2" timeOffset="709456.5036">25645 5507 0,'0'0'0,"0"0"15,82-8-15,-82 8 0,124-15 16,-124 15-16,141-14 16,-141 14-16,157-19 15,-157 19-15,132-14 16,-132 14-16,0 0 0,0 0 15,0 0-15,0 0 16,108-14-16,-108 14 0,0 0 16,0 0-16,0 0 15,0 0-15,0 0 16,0 0-16,0 0 0,0 0 16,0 0-16,0 0 15,58-5-15,-58 5 0,0 0 16,0 0-16,0 0 15,0 0-15,0 0 16,0 0-16,0 0 0,0 0 16,74 5-16,-74-5 15</inkml:trace>
  <inkml:trace contextRef="#ctx0" brushRef="#br2" timeOffset="710074.0132">31508 5773 0,'0'0'0,"0"0"16,0 0-16,0 0 16,65 9-16,-65-9 15,84 0-15,-84 0 16,116-9-16,-116 9 0,157-14 16,-157 14-16,157-19 15,-157 19-15,174-5 16,-174 5-16,140 0 15,-140 0-15,131 10 0,-131-10 16,0 0-16,0 0 16,91 8-16,-91-8 15,0 0-15,0 0 0,0 0 16,0 0-16,0 0 16,0 0-16,0 0 15,58 10-15,-58-10 0,0 0 16,0 0-16,0 0 15,0 0-15,0 0 0,0 0 16,0 0-16,0 0 16,0 0-16</inkml:trace>
  <inkml:trace contextRef="#ctx0" brushRef="#br2" timeOffset="710467.7213">29152 5409 0,'0'33'0,"0"-33"15,-9 89-15,9-89 0,9 139 16,-9-139-16,0 172 15,0-172-15,0 0 16,0 0-16,8 158 16,-8-158-16,0 0 0,16 93 15</inkml:trace>
  <inkml:trace contextRef="#ctx0" brushRef="#br2" timeOffset="710667.8927">28861 5899 0,'0'0'16,"25"-20"-16,-25 20 16,83-28-16,-83 28 0,149-32 15,-149 32-15,174-33 16,-174 33-16,0 0 15,174-23-15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0T21:15:37.191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26720 4483 0,'0'0'0,"0"0"0,0 0 15,0 0-15,0 0 16,0 0-16,41 19 0,-41-19 15,66 14-15,-66-14 16,83 9-16,-83-9 16,99 14-16,-99-14 15,99 10-15,-99-10 0,91-5 16,-91 5-16</inkml:trace>
  <inkml:trace contextRef="#ctx0" brushRef="#br0" timeOffset="1">27960 3911 0,'0'0'0,"0"0"15,16 61-15,-16-61 16,25 102-16,-25-102 16,25 154-16,-25-154 15,25 177-15,-25-177 0,0 0 16,16 154-16,-16-154 15,0 0-15,0 0 16,0 0-16,0 0 0,0 0 16,0 0-16,0 0 15,0 106-15,0-106 0,-24 23 16,24-23-16,-67-28 16,67 28-16,0 0 15,-74-46-15,74 46 0,0 0 16,-99-37-16,99 37 15,0 0-15,-75 5 16,75-5-16,-41 51 16,41-51-16,0 0 0,0 78 15,0-78-15,50 74 16,-50-74-16,91 48 16,-91-48-16,115 0 0,-115 0 15,124-42-15,-124 42 16,108-60-16,-108 60 15,83-89-15,-83 89 16</inkml:trace>
  <inkml:trace contextRef="#ctx0" brushRef="#br0" timeOffset="2">28489 4242 0,'0'0'0,"0"0"0,0 0 16,0 56-16,0-56 15,17 74-15,-17-74 16,24 93-16,-24-93 16,0 0-16,0 0 0,0 0 15,33 88-15,-33-88 16,0 0-16,0 0 15,42 52-15,-42-52 0,0 0 16,58-20-16,-58 20 16,0 0-16,49-74 15,-49 74-15,0 0 0,0 0 16,0 0-16,0 0 16,50-88-16,-50 88 0,0 0 15,50-46-15,-50 46 16,41 18-16,-41-18 15,58 75-15,-58-75 16,66 83-16,-66-83 0,67 80 16,-67-80-16,0 0 15,83 32-15,-83-32 16</inkml:trace>
  <inkml:trace contextRef="#ctx0" brushRef="#br0" timeOffset="3">26149 5265 0,'0'0'0,"0"0"15,99 0-15,-99 0 16,133 5-16,-133-5 16,173 4-16,-173-4 15,207-4-15,-207 4 0,231-5 16,-231 5-16,232-9 15,-232 9-15,248-14 16,0 0-16,-248 14 16,223-10-16,-223 10 15,240 0-15,-240 0 0,248-4 16,-248 4-16,265-5 16,-265 5-16,264-4 15,-264 4-15,266 0 16,-266 0-16,248 4 15,-248-4-15,207 5 16,-207-5-16,190 4 0,-190-4 16,149 5-16,-149-5 15,0 0-15,116 9 0,-116-9 16,0 0-16,0 0 16,0 0-16,0 0 15,0 0-15,0 0 0,0 0 16,0 0-16,82 10 15,-82-10-15,0 0 0,33 9 16,-33-9-16</inkml:trace>
  <inkml:trace contextRef="#ctx0" brushRef="#br0" timeOffset="4">26042 6619 0,'0'0'16,"0"0"-16,49-28 0,-49 28 15,83-37-15,-83 37 16,99-33-16,-99 33 16,0 0-16,116-19 0,-116 19 15,91 10-15,-91-10 16,66 51-16,-66-51 15,50 84-15,-50-84 16,33 107-16,-33-107 0,16 120 16,-16-120-16,0 0 15,0 0-15,0 0 16,0 0-16,0 0 16,0 112-16,0-112 0,-25 52 15,25-52-15,-16-33 16,16 33-16,-25-112 15,25 112-15,-17-158 0,17 158 16,-16-176-16,16 176 16,-8-159-16,8 159 15,0-139-15,0 139 16,0 0-16,0-107 16,0 107-16,0 0 0,16-75 15,-16 75-15,50-51 16,-50 51-16,107-37 15,-107 37-15,124-28 16,-124 28-16,174-13 0,-174 13 16,198-15-16,-198 15 15,224-14-15,15-8 16,-24 2-16,-215 20 16,191-9-16,15 0 0,1 9 15,-207 0-15,190 5 16,17-5-16,9 4 15,-216-4-15,182 9 16,25 11-16,-17-7 16,-190-13-16,182 9 0,-182-9 15,173 19-15,-173-19 16,166 19-16,-166-19 16,0 0-16,0 0 0,132 4 15,-132-4-15,0 0 16</inkml:trace>
  <inkml:trace contextRef="#ctx0" brushRef="#br0" timeOffset="5">27472 6391 0,'0'0'32,"0"0"-32,-8 111 0,8-111 0,0 112 15,0-112-15,0 121 16,0-121-16,0 0 0,0 112 15,0-112-15,0 0 16,16 75-16,-16-75 16,33 9-16,-33-9 15,67-47-15</inkml:trace>
  <inkml:trace contextRef="#ctx0" brushRef="#br0" timeOffset="6">28117 6702 0,'0'0'15,"0"0"-15,74 10 0,-74-10 16,91-13-16,-91 13 16,108-34-16</inkml:trace>
  <inkml:trace contextRef="#ctx0" brushRef="#br0" timeOffset="7">28770 6521 0,'0'0'0,"0"0"15,17 65-15,-17-65 16,25 70-16,-25-70 0,24 94 15,-24-94-15,0 0 16,0 0-16,33 97 16,-33-97-16,0 0 0,42 65 15,-42-65-15,49 5 16,-49-5-16,0 0 16,58-56-16,-58 56 15,51-93-15,-51 93 0,0 0 16,0 0-16,0 0 15,0 0-15,0 0 0,66-103 16,-66 103-16,41-51 16,-41 51-16,50 5 15,-50-5-15,41 60 0,-41-60 16,42 89-16,-42-89 16,0 0-16,0 0 15,41 83-15,-41-83 16,58 48-16,-58-48 15,49-29-15</inkml:trace>
  <inkml:trace contextRef="#ctx0" brushRef="#br0" timeOffset="8">29333 6168 0,'0'0'16,"0"0"-16,0 0 15,0 0-15,50-9 0,-50 9 16,74-5 0,-74 5-16,0 0 0,0 0 15,83 0-15,-83 0 16,0 0-16,0 0 0,58 19 15,-58-19-15,0 0 16,17 51-16,-17-51 16,-25 69-16,25-69 15,0 0-15,0 0 0,-42 80 16,42-80-16,0 0 16,0 0-16,-41 78 15,41-78-15,0 0 0,8 56 16,-8-56-16,75 28 15,-75-28-15,99-10 16,-99 10-16,0 0 16,0 0-16,0 0 0,0 0 15,0 0-15,108-23 16,-108 23-16,0 0 16,0 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0T21:15:40.491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12189 8033 0,'8'46'15,"-8"-46"-15,17 122 16,-17-122-16,16 177 16,-16-177-16,17 172 15,-17-172-15,0 0 0,0 0 16,0 0-16,0 0 15,0 0-15,0 0 0,0 143 16,0-143-16,-9 66 16,9-66-16,-33-14 15,33 14-15,-66-60 0,66 60 16,0 0-16,-83-70 16,83 70-16,0 0 15,-82-42-15,82 42 0,-99 0 16,99 0-16,-58 51 15,58-51-15,-25 89 16,25-89-16,16 93 16,-16-93-16,42 79 0,-42-79 15,82 37-15,-82-37 16,116-5-16,-116 5 16,116-37-16,-116 37 15,107-74-15,-107 74 0</inkml:trace>
  <inkml:trace contextRef="#ctx0" brushRef="#br0" timeOffset="1">12685 8467 0,'0'0'15,"0"0"-15,8 64 16,-8-64-16,17 84 16,-17-84-16,0 0 0,0 0 15,24 98-15,-24-98 16,0 0-16,25 65 16,-25-65-16,42 9 0,-42-9 15,33-56-15,-33 56 16,41-89-16,-41 89 15,0 0-15,0 0 16,25-88-16,-25 88 0,0 0 16,0 0-16,25-51 15,-25 51-15,0 0 0,41 14 16,-41-14 0,58 70-16,-58-70 0,0 0 15,50 88-15,-50-88 16,0 0-16,49 66 15</inkml:trace>
  <inkml:trace contextRef="#ctx0" brushRef="#br0" timeOffset="2">10568 9219 0,'0'0'0,"0"0"0,0 0 16,0 0-16,0 0 15,50 10-15,-50-10 0,74 0 16,-74 0-16,116 4 15,-116-4-15,132 6 16,-132-6-16,166 0 16,-166 0-16,173 3 15,-173-3-15,207 5 0,-207-5 16,223 0-16,-223 0 16,232 0-16,8 0 15,-9 0-15,-231 0 16,198 0-16,-7 0 15,-9 0-15,-182 0 0,173 0 16,-173 0-16,207 5 16,-207-5-16,223 5 15,-223-5-15,223 14 16,-223-14-16,207 14 16,-207-14-16,182 14 0,-182-14 15,0 0-15,141 9 16,-141-9-16,0 0 15,0 0-15,0 0 0,0 0 16,0 0-16,99 5 16,-99-5-16,0 0 0,0 0 15,0 0-15,0 0 16,0 0-16,0 0 0,0 0 16,0 0-16,0 0 15,0 0-15,58 4 0,-58-4 16,0 0-16,0 0 15,0 0-15,0 0 16,0 0-16</inkml:trace>
  <inkml:trace contextRef="#ctx0" brushRef="#br0" timeOffset="3">11519 10265 0,'0'0'0,"0"0"16,0 0-16,8 61 16,-8-61-16,9 84 15,-9-84-15,0 0 0,8 98 16,-8-98-16,0 0 15,0 0-15,0 0 16,16 74-16,-16-74 0,0 0 16,42 23-16,-42-23 15,58-41-15,-58 41 16,57-84-16,-57 84 16,0 0-16,0 0 0,50-93 15,-50 93-15,0 0 16,0 0-16,0 0 0,41-65 15,-41 65-15,0 0 16,33-5-16,-33 5 16,25 61-16,-25-61 0,25 93 15,-25-93-15,0 0 16,0 0-16,25 88 16,-25-88-16,0 0 0,25 42 15,-25-42-15</inkml:trace>
  <inkml:trace contextRef="#ctx0" brushRef="#br0" timeOffset="4">11808 9675 0,'0'0'16,"0"0"-16,0 0 16,50-4-16,-50 4 0,0 0 15,74-6-15,-74 6 16,0 0-16,0 0 15,83 6-15,-83-6 0,0 0 16,50 28-16,-50-28 16,0 0-16,8 46 0,-8-46 15,-33 70-15,33-70 16,0 0-16,-50 75 0,50-75 16,0 0-16,0 0 15,-58 83-15,58-83 16,0 0-16,-24 69 0,24-69 15,0 0-15,16 48 16,-16-48-16,75 23 16,-75-23-16,91-5 15,-91 5-15,99-18 0,-99 18 16,107-38-16,-107 38 16</inkml:trace>
  <inkml:trace contextRef="#ctx0" brushRef="#br0" timeOffset="5">12817 10033 0,'0'0'16,"0"0"-16,8 126 16,-8-126-16,17 116 15,-17-116-15,0 0 0,0 0 16,0 0-16,0 116 16,0-116-16,8 56 0</inkml:trace>
  <inkml:trace contextRef="#ctx0" brushRef="#br0" timeOffset="6">12652 10271 0,'0'0'15,"0"0"-15,82-24 16,-82 24-16,108-18 16,-108 18-16,116-38 15,-116 38-15,116-60 0</inkml:trace>
  <inkml:trace contextRef="#ctx0" brushRef="#br0" timeOffset="7">13594 9940 0,'0'0'0,"0"0"0,9 107 15,-9-107-15,8 140 16,-8-140-16,0 153 16,0-153-16,0 0 0,0 0 15,0 154-15,0-154 16,0 0-16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0T21:15:44.096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25397 9210 0,'0'0'0,"0"0"0,0 0 15,0 0-15,0 0 0,0 0 0,66 0 16,-66 0-16,82-4 0,-82 4 16,0 0-16,100-15 15,-100 15-15,0 0 16,0 0-16,107-9 16,-107 9-16,0 0 0,0 0 15,0 0-15,0 0 16,0 0-16,0 0 15,0 0-15,75-14 0,-75 14 16,0 0-16,0 0 16,57 0-16,-57 0 15,42 0-15,-42 0 0</inkml:trace>
  <inkml:trace contextRef="#ctx0" brushRef="#br0" timeOffset="1">27034 8317 0,'0'0'16,"0"0"-16,16 107 0,-16-107 15,42 117-15,-42-117 16,58 149-16,-58-149 16,49 167-16,-49-167 15,0 0-15,42 162 16,-42-162-16,0 0 0,0 0 16,0 0-16,0 0 15,0 0-15,0 0 0,24 112 16,-24-112-16,-41 19 15,41-19-15,-74-47 16,74 47-16,-100-79 16,100 79-16,0 0 0,-91-65 15,91 65-15,0 0 16,-91-5-16,91 5 16,-41 52-16,41-52 0,-8 97 15,8-97-15,33 103 16,-33-103-16,66 84 15,-66-84-15,99 32 16,-99-32-16,108-14 0,-108 14 16,116-66-16,-116 66 15,124-92-15</inkml:trace>
  <inkml:trace contextRef="#ctx0" brushRef="#br0" timeOffset="2">27679 8722 0,'0'0'16,"0"0"-16,16 111 16,-16-111-16,17 103 0,-17-103 15,0 0-15,33 111 16,-33-111-16,0 0 15,0 0-15,41 75 0,-41-75 16,50 4-16,-50-4 16,49-65-16,-49 65 15,34-102-15,-34 102 16,24-107-16,-24 107 0,0 0 16,0 0-16,0 0 15,17-88-15,-17 88 16,33-28-16,-33 28 15,41 37-15,-41-37 0,42 74 16,-42-74-16,49 107 16,-49-107-16,58 103 15,-58-103-15,0 0 0,66 74 16,-66-74-16,75 23 16,-75-23-16</inkml:trace>
  <inkml:trace contextRef="#ctx0" brushRef="#br0" timeOffset="3">25628 9665 0,'0'0'0,"0"0"15,0 0-15,0 0 16,0 0-16,8 34 16,-8-34-16,58 9 15,-58-9-15,108 9 0,-108-9 16,140 0-16,-140 0 15,174-4-15,-174 4 16,198-5-16,-198 5 16,232-5-16,-1 1 0,-16-10 15,-215 14-15,191-5 16,-1 0-16,0 5 16,-190 0-16,174 0 15,-174 0-15,206 5 0,-206-5 16,240 5-16,-240-5 15,248 9-15,-248-9 16,248 14-16,-248-14 16,232 18-16,-232-18 0,191 15 15,-191-15-15,132 9 16,-132-9-16,0 0 16,91 14-16,-91-14 15,0 0-15,0 0 0,0 0 16,0 0-16,0 0 15,0 0-15,0 0 0,50 4 16,-50-4-16,0 0 16,0 0-16</inkml:trace>
  <inkml:trace contextRef="#ctx0" brushRef="#br0" timeOffset="4">26422 10439 0,'0'0'16,"0"0"-16,0 0 15,0 0-15,8 60 0,-8-60 16,25 83-16,-25-83 15,25 108-15,-25-108 16,0 0-16,0 0 0,33 106 16,-33-106-16,0 0 15,0 0-15,33 84 16,-33-84-16,50 24 16,-50-24-16,74-33 0,-74 33 15,58-75-15,-58 75 16,0 0-16,49-88 15,-49 88-15,0 0 16,0 0-16,0 0 0,0 0 16,34-75-16,-34 75 15,33-23-15,-33 23 0,24 32 16,-24-32-16,25 80 16,-25-80-16,0 0 15,25 97-15,-25-97 16,0 0-16,50 80 0,-50-80 15,41 19-15,-41-19 16,41-53-16</inkml:trace>
  <inkml:trace contextRef="#ctx0" brushRef="#br0" timeOffset="5">26877 9996 0,'0'0'0,"0"0"0,0 0 16,0 0-16,49-5 15,-49 5-15,0 0 16,66-9-16,-66 9 0,0 0 15,0 0-15,0 0 16,67 0-16,-67 0 16,33 28-16,-33-28 15,0 0-15,-9 61 0,9-61 16,-49 69-16,49-69 16,0 0-16,-58 84 15,58-84-15,0 0 0,-41 84 16,41-84-16,0 0 15,0 65-15,0-65 16,66 37-16,-66-37 0,91 4 16,-91-4-16,107-23 15,-107 23-15,132-41 16,-132 41-16,108-47 16,-108 47-16</inkml:trace>
  <inkml:trace contextRef="#ctx0" brushRef="#br0" timeOffset="6">27952 10126 0,'0'0'15,"0"0"-15,16 103 16,-16-103-16,17 102 15,-17-102-15,16 126 0,-16-126 16,0 125-16,0-125 16,0 0-16,0 0 15,0 0-15,0 103 0,0-103 16,0 41-16,0-41 16,0 0-16</inkml:trace>
  <inkml:trace contextRef="#ctx0" brushRef="#br0" timeOffset="7">27803 10410 0,'0'0'0,"0"0"15,66 14-15,-66-14 16,91 5-16,-91-5 0,124-19 15,-124 19-15,132-42 16,-132 42-16,116-60 16</inkml:trace>
  <inkml:trace contextRef="#ctx0" brushRef="#br0" timeOffset="8">28687 10113 0,'0'0'0,"0"0"0,9 120 16,-9-120-16,8 131 15,-8-131-15,8 158 16,-8-158-16,-8 168 15,8-168-15,0 0 0,-17 139 16,17-139-16,0 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0T21:15:47.328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12313 11267 0,'8'51'15,"-8"-51"-15,17 135 16,-17-135-16,24 172 0,-24-172 16,17 176-16,-17-176 15,0 0-15,0 0 16,0 0-16,0 0 0,0 0 15,0 0-15,0 0 16,0 126-16,0-126 0,-8 37 16,8-37-16,-33-46 15,33 46-15,-58-85 16,58 85-16,-75-78 16,75 78-16,-66-56 0,66 56 15,-74-9-15,74 9 16,-58 32-16,58-32 15,-41 79-15,41-79 0,-9 98 16,9-98-16,17 98 16,-17-98-16,49 79 15,-49-79-15,67 42 16,-67-42-16,82 18 0,-82-18 16,99-23-16,-99 23 15,91-47-15,-91 47 16,100-74-16,-100 74 0</inkml:trace>
  <inkml:trace contextRef="#ctx0" brushRef="#br0" timeOffset="1">12834 11615 0,'0'0'16,"0"0"-16,0 107 16,0-107-16,8 117 0,-8-117 15,0 0-15,17 116 16,-17-116-16,0 0 0,0 0 16,33 60-16,-33-60 15,41 5-15,-41-5 16,58-51-16,-58 51 15,49-88-15,-49 88 0,34-94 16,-34 94-16,0 0 16,0 0-16,0 0 15,0 0-15,24-79 0,-24 79 16,17-23-16,-17 23 16,8 28-16,-8-28 15,8 74-15,-8-74 0,25 94 16,-25-94-16,50 92 15,-50-92-15,0 0 16,58 60-16,-58-60 0,66 15 16,-66-15-16,0 0 15</inkml:trace>
  <inkml:trace contextRef="#ctx0" brushRef="#br0" timeOffset="2">10700 12387 0,'0'0'0,"0"0"15,75 20-15,-75-20 16,99 4-16,-99-4 16,132 0-16,-132 0 15,182-10-15,-182 10 0,190-9 16,-190 9-16,207-5 16,-207 5-16,223-9 15,-223 9-15,240-5 16,0 5-16,-25 0 15,-25 0-15,-190 0 0,166 5 16,24-1-16,0-4 16,-190 0-16,182 0 15,16 5-15,-198-5 16,215 20-16,-215-20 0,207 18 16,-207-18-16,223 23 15,-223-23-15,207 18 16,-207-18-16,0 0 15,166 15-15,-166-15 0,0 0 16,124-10-16</inkml:trace>
  <inkml:trace contextRef="#ctx0" brushRef="#br0" timeOffset="3">10709 12871 0,'0'0'15,"0"0"-15,0 0 0,0 0 16,0 0-16,25 70 16,-25-70-16,24 102 15,-24-102-15,17 136 0,-17-136 16,8 176-16,-8-176 15,0 186-15,0-186 16,-16 168-16,16-168 16,0 0-16,0 0 15,0 0-15,-9 125 0,9-125 16,0 0-16,0 47 16,0-47-16,25-23 15,-25 23-15</inkml:trace>
  <inkml:trace contextRef="#ctx0" brushRef="#br0" timeOffset="4">11064 13405 0,'0'0'0,"0"0"16,9 66-16,-9-66 15,8 84-15,-8-84 0,16 94 16,-16-94-16,0 0 16,0 0-16,17 83 15,-17-83-15,0 0 16,25 51-16,-25-51 0,33 0 16,-33 0-16,41-46 15,-41 46-15,33-84 16,-33 84-16,25-98 0,-25 98 15,0 0-15,0 0 16,8-98-16,-8 98 16,0 0-16,0 0 15,17-65-15,-17 65 0,0 0 16,0 0-16,0 0 16,66 61-16,-66-61 15,25 106-15,-25-106 16,25 117-16,-25-117 0,0 0 15,0 0-15,0 0 16,24 93-16,-24-93 16,42 29-16,-42-29 0,49-29 15,-49 29-15</inkml:trace>
  <inkml:trace contextRef="#ctx0" brushRef="#br0" timeOffset="5">11841 12899 0,'0'0'0,"0"0"0,0 0 16,0 74-16,0-74 16,0 80-16,0-80 0,9 111 15,-9-111-15,0 135 16,0-135-16,-9 149 16,9-149-16,-8 139 15,8-139-15,-16 117 0,16-117 16,0 0-16,-9 97 15,9-97-15,0 0 16,0 0-16,0 75 16,0-75-16,0 0 0,0 0 15,0 0-15,0 0 16,0 0-16,0 0 16,0 0-16,0 0 0,-8 56 15,8-56-15,0 0 16,0 0-16,0 0 15,0 0-15,0 0 0,0 0 16,0 0-16,0 0 16,0 0-16,17-33 15</inkml:trace>
  <inkml:trace contextRef="#ctx0" brushRef="#br0" timeOffset="6">12222 13471 0,'0'0'16,"0"0"-16,0 0 16,0 0-16,0 0 0,0 0 15,0 0-15,0 0 16,0 0-16,0 0 16,0 0-16,83 5 0,-83-5 15,0 0-15,74-5 16,-74 5-16,74 14 15,-74-14-15,42 61 16,-42-61-16,25 88 0,-25-88 16,8 103-16,-8-103 15,0 0-15,-8 107 16,8-107-16,0 0 0,0 0 16,0 0-16,0 0 15,-9 74-15,9-74 16,0 0-16,0 0 0,0-56 15,0 56-15,9-112 16,-9 112-16,0-134 16,0 134-16,8-135 15,-8 135-15,0-122 0,0 122 16,0 0-16,0-97 16,0 97-16,0 0 15,0 0-15,0 0 16,0 0-16,0-80 0,0 80 15,25-60-15,-25 60 16,57-28-16,-57 28 16,83-13-16,-83 13 0,116-10 15,-116 10-15,157 0 16,-157 0-16,174 0 16,-174 0-16,206 0 15,-206 0-15,232 0 0,-232 0 16,248 0-16,-248 0 15,240 5-15,-240-5 16,231 9-16,-231-9 0,225 14 16,-225-14-16,198 14 15,-198-14-15,157 5 16,-157-5-16,0 0 16,116 0-16,-116 0 0,0 0 15,0 0-15,0 0 16</inkml:trace>
  <inkml:trace contextRef="#ctx0" brushRef="#br0" timeOffset="7">12892 13611 0,'0'0'0,"0"0"0,0 0 16,-9 61-16,9-61 16,9 78-16,-9-78 15,16 99-15,-16-99 0,0 0 0,0 0 16,25 83-16,-25-83 15,41 47-15,-41-47 16,0 0-16,50-6 16,-50 6-16,58-64 0,-58 64 15,58-88-15,-58 88 16,0 0-16,49-98 16,-49 98-16,0 0 0,0 0 15,0 0-15,0 0 16,0 0-16,42-65 0,-42 65 15,24-19-15,-24 19 16,17 42-16,-17-42 16,16 84-16,-16-84 15,0 0-15,9 102 0,-9-102 16,0 0-16,0 0 16,16 80-16,-16-80 15,0 0-15,25 18 0,-25-18 16,33-33-16,-33 33 15</inkml:trace>
  <inkml:trace contextRef="#ctx0" brushRef="#br0" timeOffset="8">13371 13285 0,'0'0'16,"0"0"-16,0 0 16,0 0-16,0 0 0,58-9 15,-58 9-15,0 0 16,0 0-16,74-14 15,-74 14-15,0 0 0,0 0 16,50 4-16,-50-4 16,0 0-16,25 28 15,-25-28-15,0 0 16,-17 56-16,17-56 0,0 0 16,0 0-16,-33 70 15,33-70-15,0 0 16,0 0-16,0 0 0,0 0 15,-33 74-15,33-74 16,0 0-16,17 52 16,-17-52-16,0 0 0,49 13 15,-49-13-15,0 0 16,83 5-16,-83-5 16,0 0-16,91 0 15,-91 0-15,0 0 0,0 0 16,0 0-16,99 0 15</inkml:trace>
  <inkml:trace contextRef="#ctx0" brushRef="#br0" timeOffset="9">13975 13765 0,'0'0'0,"0"0"15,0 0-15,41 23 16,-41-23-16,66 5 16,-66-5-16,99-5 15,-99 5-15,0 0 0,83-9 16,-83 9-16,91-29 16,-91 29-16,0 0 15</inkml:trace>
  <inkml:trace contextRef="#ctx0" brushRef="#br0" timeOffset="10">14604 13541 0,'0'0'16,"0"0"-16,8 121 16,-8-121-16,0 136 0,0-136 15,0 149-15,0-149 16,0 0-16,0 125 16,0-125-16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0T21:15:51.001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26596 11536 0,'0'0'15,"0"0"-15,0 94 16,0-94-16,8 111 16,-8-111-16,8 149 15,-8-149-15,8 149 0,-8-149 16,0 0-16,0 0 16,0 0-16,0 0 15,0 0-15,0 0 0,0 0 16,0 120-16,0-120 15,-24 48-15,24-48 16,-42-25-16,42 25 16,-66-69-16,66 69 0,0 0 15,-74-65-15,74 65 16,0 0-16,-100-37 16,100 37-16,-91 22 0,91-22 15,-57 80-15,57-80 16,-17 94-16,17-94 15,25 92-15,-25-92 16,58 70-16,-58-70 0,82 38 16,-82-38-16,116 4 15,-116-4-15,99-24 16,-99 24-16,91-55 0,-91 55 16,91-61-16,-91 61 15,66-79-15,-66 79 16</inkml:trace>
  <inkml:trace contextRef="#ctx0" brushRef="#br0" timeOffset="1">27042 11839 0,'0'0'0,"0"0"16,0 0-16,8 74 15,-8-74-15,17 84 16,-17-84-16,16 111 16,-16-111-16,0 0 0,25 107 15,-25-107-15,0 0 16,0 0-16,0 0 16,25 75-16,-25-75 15,33 9-15,-33-9 0,33-56 16,-33 56-16,42-88 15,-42 88-15,49-107 16,-49 107-16,0 0 0,41-89 16,-41 89-16,0 0 15,34-41-15,-34 41 16,33 32-16,-33-32 16,41 70-16,-41-70 0,41 93 15,-41-93-15,0 0 16,50 102-16,-50-102 15,0 0-15,66 79 16,-66-79-16,0 0 0,50 33 16</inkml:trace>
  <inkml:trace contextRef="#ctx0" brushRef="#br0" timeOffset="2">25198 12620 0,'0'0'0,"0"0"16,0 0-16,33 46 16,-33-46-16,75 33 15,-75-33-15,140 28 0,-140-28 16,157 19-16,-157-19 15,207 9-15,-207-9 16,223 0-16,-223 0 16,248 0-16,-248 0 0,273 9 15,0 0-15,-17 5 16,-256-14-16,232 28 16,-17 14-16,8-9 15,-223-33-15,207 37 16,8 5-16,-25-6 0,-190-36 15,182 38-15,-182-38 16,165 38-16,-165-38 16,166 23-16,-166-23 15,124 0-15,-124 0 0,0 0 16</inkml:trace>
  <inkml:trace contextRef="#ctx0" brushRef="#br0" timeOffset="3">25206 11987 0,'0'0'16,"0"0"-16,50 14 15,-50-14-15,74 14 0,-74-14 16,116 5-16,-116-5 15,124-9-15,-124 9 16,116-19-16</inkml:trace>
  <inkml:trace contextRef="#ctx0" brushRef="#br0" timeOffset="4">25041 13420 0,'0'0'16,"0"0"-16,8 121 16,-8-121-16,9 135 15,-9-135-15,8 182 16,-8-182-16,0 200 0,0-200 16,-8 200-16,8-200 15,-9 176-15,9-176 16,0 0-16,-16 135 15,16-135-15,0 0 0,0 0 16,0 79-16,0-79 16,0 0-16</inkml:trace>
  <inkml:trace contextRef="#ctx0" brushRef="#br0" timeOffset="5">25355 13998 0,'0'0'0,"0"0"0,0 97 16,0-97-16,0 0 15,17 98-15,-17-98 16,0 0-16,0 0 0,0 0 15,16 102-15,-16-102 16,42 65-16,-42-65 16,41-5-16,-41 5 15,41-60-15,-41 60 0,0 0 16,42-88-16,-42 88 16,0 0-16,0 0 15,0 0-15,0 0 0,25-93 16,-25 93-16,0 0 15,24-42-15,-24 42 0,25 27 16,-25-27-16,17 80 16,-17-80-16,0 0 15,16 97-15,-16-97 0,0 0 16,25 89-16,-25-89 16,0 0-16,25 28 15,-25-28-15,49-56 16,-49 56-16</inkml:trace>
  <inkml:trace contextRef="#ctx0" brushRef="#br0" timeOffset="6">25975 13439 0,'0'0'0,"0"0"0,0 79 16,0-79-16,0 89 15,0-89-15,9 107 0,-9-107 16,0 135-16,0-135 16,0 149-16,0-149 15,-9 167-15,9-167 0,-8 162 16,8-162-16,-16 135 15,16-135-15,0 0 16,-17 111-16,17-111 16,0 0-16,0 0 0,0 0 15,0 0-15,0 0 16,0 0-16,-8 75 16,8-75-16,0 0 0,0 0 15,0 0-15,-17-41 16,17 41-16,9-70 15,-9 70-15,0 0 0</inkml:trace>
  <inkml:trace contextRef="#ctx0" brushRef="#br0" timeOffset="7">26257 14034 0,'0'0'0,"0"0"15,0 0-15,0 0 16,0 0-16,0 0 0,0 0 16,0 0-16,49-13 15,-49 13-15,0 0 16,66-20-16,-66 20 0,75-3 15,-75 3-15,49 32 16,-49-32-16,33 69 16,-33-69-16,17 112 15,-17-112-15,0 126 0,0-126 16,0 0-16,-25 121 16,25-121-16,0 0 15,0 0-15,0 0 0,-16 89 16,16-89-16,0 0 15,0 0-15,0-43 16,0 43-16,8-106 16,-8 106-16,16-140 15,-16 140-15,17-159 0,-17 159 16,16-130-16,-16 130 16,0 0-16,17-111 15,-17 111-15,0 0 0,0 0 16,0 0-16,8-98 15,-8 98-15,0 0 0,17-70 16,-17 70-16,41-46 16,-41 46-16,75-23 15,-75 23-15,107-14 16,-107 14-16,157-6 16,-157 6-16,174 0 0,-174 0 15,215 0-15,-215 0 16,240 0-16,-240 0 15,256 10-15,-8 0 16,-25 13-16,-223-23 0,190 23 16,-16-9-16,-174-14 15,174 18-15,-174-18 16,158 15-16,-158-15 16,149 27-16,-149-27 0,0 0 15,0 0-15,0 0 16,115 14-16,-115-14 15,67-5-15,-67 5 0</inkml:trace>
  <inkml:trace contextRef="#ctx0" brushRef="#br0" timeOffset="8">26935 14179 0,'0'0'0,"0"0"16,-9 83-16,9-83 16,0 98-16,0-98 15,25 116-15,-25-116 0,8 122 16,-8-122-16,0 0 15,0 0-15,0 0 16,25 92-16,-25-92 0,33 42 16,-33-42-16,42-37 15,-42 37-15,41-97 16,-41 97-16,41-131 16,-41 131-16,0 0 0,0 0 15,42-120-15,-42 120 16,0 0-16,0 0 15,0 0-15,41-66 0,-41 66 16,50 18-16,-50-18 16,41 89-16,-41-89 15,33 111-15,-33-111 0,0 0 16,0 0-16,25 108 16,-25-108-16,25 65 15,-25-65-15,33-14 16,-33 14-16,41-75 0,-41 75 15,41-116-15</inkml:trace>
  <inkml:trace contextRef="#ctx0" brushRef="#br0" timeOffset="9">27472 13876 0,'0'0'0,"0"0"16,0 0-16,0 0 15,25 10-15,-25-10 16,0 0-16,74-10 16,-74 10-16,0 0 0,0 0 15,0 0-15,0 0 16,58-4-16,-58 4 0,33 23 15,-33-23-15,0 0 16,-8 52-16,8-52 16,-33 60-16,33-60 15,0 0-15,0 0 16,-41 74-16,41-74 0,0 0 16,-34 66-16,34-66 15,0 0-15,25 46 0,-25-46 16,66 18-16,-66-18 15,91-10-15,-91 10 16,100-22-16,-100 22 16,0 0-16,91-24 0,-91 24 15,0 0-15,0 0 16</inkml:trace>
  <inkml:trace contextRef="#ctx0" brushRef="#br0" timeOffset="10">28067 14295 0,'0'0'0,"0"0"16,0 0-16,58 42 15,-58-42-15,91 4 0,-91-4 16,91-27-16,-91 27 16,99-47-16</inkml:trace>
  <inkml:trace contextRef="#ctx0" brushRef="#br0" timeOffset="11">28729 13895 0,'0'0'0,"0"0"0,0 121 15,0-121-15,8 134 16,-8-134-16,0 177 15,0-177-15,-8 191 0,8-191 16,-8 186-16,8-186 16,0 0-16,8 154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1T14:33:57.242"/>
    </inkml:context>
    <inkml:brush xml:id="br0">
      <inkml:brushProperty name="width" value="0.05292" units="cm"/>
      <inkml:brushProperty name="height" value="0.05292" units="cm"/>
      <inkml:brushProperty name="color" value="#0085CD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2125 2460 0,'0'0'0,"0"0"16,0 0-16,0 70 15,0-70-15,0 97 16,0-97-16,7 140 16,-7-140-16,0 0 15,25 163-15,-25-163 16,0 0-16,25 121 0,-25-121 16,0 0-16,49 51 15,-49-51-15,50-18 16,-50 18-16,50-65 0,-50 65 15,41-98-15,-41 98 16,0 0-16,0 0 16,0 0-16,33-79 0,-33 79 15,41-19-15,-41 19 16,50 51-16,-50-51 16,41 117-16,-41-117 15,33 176-15,-33-176 0,17 218 16,-17-218-16,8 215 15,-8-215-15,0 0 16,-16 177-16,16-177 16,-42 121-16,42-121 0,-57 65 15,57-65-15,-91 9 16,91-9-16,-91-28 16,91 28-16,0 0 15,-74-51-15,74 51 0,-34-79 16,34 79-16,17-116 15,-17 116-15,59-131 16,-59 131-16,89-139 16,-89 139-16,116-126 0,-116 126 15,99-102-15,-99 102 16,0 0-16,75-70 16,-75 70-16,66-65 0,-66 65 15,66-69-15</inkml:trace>
  <inkml:trace contextRef="#ctx0" brushRef="#br0" timeOffset="216.8646">2976 2721 0,'0'0'0,"0"0"0,0 0 16,0 0-16,0 0 0,49 4 16,-49-4-16,91-4 15,-91 4-15,91-5 0,-91 5 16,0 0-16</inkml:trace>
  <inkml:trace contextRef="#ctx0" brushRef="#br0" timeOffset="534.3702">3035 2967 0,'0'0'0,"0"0"0,0 0 15,49-8-15,-49 8 16,65-20-16,-65 20 0,83-23 15,-83 23-15,0 0 16,92-32-16,-92 32 16,0 0-16,0 0 0,0 0 15,0 0-15,0 0 16,0 0-16,0 0 0,82-14 16,-82 14-16,0 0 15,0 0-15,0 0 16,0 0-16,0 0 0,0 0 15,66-10-15,-66 10 16</inkml:trace>
  <inkml:trace contextRef="#ctx0" brushRef="#br0" timeOffset="1050.3362">4770 2716 0,'0'0'0,"0"0"16,0 0-16,-25-42 15,25 42-15,0 0 0,-50-28 16,50 28-16,-99 0 15,99 0-15,-91 42 16,91-42-16,-74 93 16,74-93-16,-50 112 15,50-112-15,0 103 0,0-103 16,0 0-16,42 74 16,-42-74-16,74 14 15,-74-14-15,74-33 0,-74 33 16,91-74-16,-91 74 15,67-93-15,-67 93 16,0 0-16,0 0 0,0 0 16,0 0-16,49-84 15,-49 84-15,41-37 16,-41 37-16,35 22 0,-35-22 16,33 75-16,-33-75 15,0 0-15,49 99 16,-49-99-16,0 0 15,42 69-15,-42-69 16,49-5-16</inkml:trace>
  <inkml:trace contextRef="#ctx0" brushRef="#br0" timeOffset="1356.6103">5193 2692 0,'0'0'0,"0"0"0,0 0 16,33 89-16,-33-89 0,33 84 16,-33-84-16,0 0 15,0 0-15,0 0 16,0 0-16,0 0 0,25 79 16,-25-79-16,0 0 15,0 0-15,-17-23 16,17 23-16,-25-93 0,25 93 15,0 0-15,-8-103 16,8 103-16,25-84 16,-25 84-16,58-60 15,-58 60-15,82-22 0,-82 22 16,0 0-16,100-20 16,-100 20-16</inkml:trace>
  <inkml:trace contextRef="#ctx0" brushRef="#br0" timeOffset="1633.5439">5879 2478 0,'0'0'0,"0"0"15,-41 42-15,41-42 16,-58 46-16,58-46 0,-66 80 15,66-80-15,0 0 16,-34 107-16,34-107 16,0 98-16,0-98 15,34 74-15,-34-74 0,66 28 16,-66-28-16,82-19 16,-82 19-16,75-55 15,-75 55-15,74-74 0,-74 74 16</inkml:trace>
  <inkml:trace contextRef="#ctx0" brushRef="#br0" timeOffset="2056.1124">6474 2483 0,'0'0'0,"0"0"16,0 0-16,0 0 15,0 0-15,-91 14 16,91-14-16,0 0 16,0 0-16,0 0 0,-58 33 15,58-33-15,-16 29 16,16-29-16,33 32 0,-33-32 15,66 26-15,-66-26 16,0 0-16,91 24 16,-91-24-16,0 0 0,74 28 15,-74-28-15,0 0 16,58 52-16,-58-52 16,-8 51-16,8-51 15,-50 56-15,50-56 0,0 0 16,-74 37-16,74-37 15,0 0-15,-74 9 16,74-9-16,0 0 0,-33-41 16</inkml:trace>
  <inkml:trace contextRef="#ctx0" brushRef="#br0" timeOffset="2260.3512">6879 2553 0,'0'0'0,"0"0"0,0 0 15,9 84-15,-9-84 16,0 0-16,0 0 16,0 0-16,16 88 0,-16-88 15,8 47-15,-8-47 16,0 0-16</inkml:trace>
  <inkml:trace contextRef="#ctx0" brushRef="#br0" timeOffset="2396.3853">6772 2251 0,'0'0'0,"0"0"15,0 0-15,0 0 0,0 0 16,25 27-16,-25-27 15</inkml:trace>
  <inkml:trace contextRef="#ctx0" brushRef="#br0" timeOffset="2817.1477">7218 2562 0,'0'0'0,"0"0"15,0 0-15,17 89 16,-17-89-16,0 0 16,16 98-16,-16-98 15,0 0-15,0 0 0,0 0 16,17 88-16,-17-88 16,8 37-16,-8-37 15,0 0-15,0 0 0,-8-107 16,8 107-16,17-102 15,-17 102-15,0 0 16,24-106-16,-24 106 16,58-81-16,-58 81 0,66-32 15,-66 32-15,75 9 16,-75-9-16,58 52 16,-58-52-16,0 0 0,41 84 15,-41-84-15,33 101 16,-33-101-16,0 0 15,0 0-15,17 99 0,-17-99 16,33 51-16,-33-51 16,49-14-16</inkml:trace>
  <inkml:trace contextRef="#ctx0" brushRef="#br0" timeOffset="3350.0643">8293 2427 0,'0'0'15,"0"0"-15,0 0 0,0 61 16,0-61-16,9 78 16,-9-78-16,24 89 15,-24-89-15,0 0 16,42 80-16,-42-80 15,58 37-15,-58-37 0,57-9 16,-57 9-16,58-56 16,-58 56-16,58-84 15,-58 84-15,0 0 0,0 0 16,0 0-16,0 0 16,0 0-16,42-93 15,-42 93-15,0 0 0,24-56 16,-24 56-16,0 0 15,0 0-15,42 74 16,-42-74-16,58 79 16,-58-79-16,0 0 0,82 61 15,-82-61-15,0 0 16,0 0-16,91 37 16</inkml:trace>
  <inkml:trace contextRef="#ctx0" brushRef="#br0" timeOffset="20666.5432">2058 4734 0,'0'0'0,"0"0"16,-82 19-16,82-19 16,0 0-16,0 0 15,0 0-15,-67 32 16,67-32-16,-41 43 0,41-43 16,17 28-16,-17-28 15,65 9-15,-65-9 16,91 14-16,-91-14 15,0 0-15,84 32 16,-84-32-16,0 0 0,73 66 16,-73-66-16,33 93 15,-33-93-15,-15 107 16,15-107-16,-59 102 16,59-102-16,-91 78 0,91-78 15,-99 52-15,99-52 16,0 0-16,-75 5 15,75-5-15,-24-65 0</inkml:trace>
  <inkml:trace contextRef="#ctx0" brushRef="#br0" timeOffset="20869.1403">2570 4907 0,'0'0'0,"0"0"16,17 78-16,-17-78 15,25 89-15,-25-89 0,0 0 16,8 70-16,-8-70 16,0 0-16,0 0 15,-25-74-15</inkml:trace>
  <inkml:trace contextRef="#ctx0" brushRef="#br0" timeOffset="20998.1314">2529 4516 0,'0'0'16,"0"0"-16,0 0 16,0 0-16,0 0 0,0 0 15,26 37-15</inkml:trace>
  <inkml:trace contextRef="#ctx0" brushRef="#br0" timeOffset="21400.5083">2967 4944 0,'0'0'0,"0"0"16,0 116-16,0-116 15,9 112-15,-9-112 16,0 0-16,0 0 0,0 0 16,0 0-16,0 0 15,8 84-15,-8-84 0,0 0 16,0 0-16,0-47 16,0 47-16,16-102 15,-16 102-15,0 0 16,0 0-16,35-93 0,-35 93 15,73-57-15,-73 57 16,66 0-16,-66 0 16,58 61-16,-58-61 0,33 89 15,-33-89-15,25 111 16,-25-111-16,0 0 16,16 103-16,-16-103 15,0 0-15,25 51 0,-25-51 16,33-19-16</inkml:trace>
  <inkml:trace contextRef="#ctx0" brushRef="#br0" timeOffset="22084.2685">3645 5065 0,'0'0'0,"0"0"16,9 69-16,-9-69 16,16 84-16,-16-84 0,0 0 15,42 80-15,-42-80 16,0 0-16,49 36 15,-49-36-15,41-18 0,-41 18 16,42-79-16,-42 79 16,33-112-16,-33 112 15,0 0-15,0 0 16,25-107-16,-25 107 0,0 0 16,24-69-16,-24 69 15,34 4-15,-34-4 0,49 89 16,-49-89-16,25 144 15,-25-144-15,17 200 16,-17-200-16,0 224 16,0-224-16,-9 191 15,9-191-15,0 0 0,-16 134 16,16-134-16,0 0 16,-50 79-16,50-79 15,-83 19-15,83-19 0,-82-42 16,82 42-16,0 0 15,-66-84-15,66 84 16,-25-102-16,25 102 16,33-112-16,-33 112 0,83-92 15,-83 92-15,107-84 16,-107 84-16,124-66 16,-124 66-16,0 0 0,91-56 15,-91 56-15,0 0 16,0 0-16,0 0 15,74-51-15,-74 51 16,0 0-16,0 0 0,0 0 16,0 0-16,75-28 15,-75 28-15,66-33 16</inkml:trace>
  <inkml:trace contextRef="#ctx0" brushRef="#br0" timeOffset="22320.4752">4720 5051 0,'0'0'0,"0"0"15,0 0-15,83 0 16,-83 0-16,100 5 16,-100-5-16,108 0 0,-108 0 15</inkml:trace>
  <inkml:trace contextRef="#ctx0" brushRef="#br0" timeOffset="22816.3586">4786 5321 0,'0'0'16,"0"0"-16,0 0 0,0 0 16,25 13-16,-25-13 15,67 5-15,-67-5 16,83 5-16,-83-5 0,0 0 15,83 0-15,-83 0 16,0 0-16,0 0 16,0 0-16,0 0 0,74 0 15,-74 0-15,0 0 16,0 0-16,0 0 16,0 0-16,0 0 0,0 0 15,0 0-15,0 0 16,0 0-16,0 0 0,58 5 15,-58-5-15,0 0 16,0 0-16,0 0 16,0 0-16,0 0 0,0 0 15,0 0-15,0 0 16,0 0-16,0 0 0,0 0 16,0 0-16,0 0 15,0 0-15,0 0 16,0 0-16,0 0 0,0 0 15,0 0-15,0 0 16,0 0-16,0 0 0,0 0 16,0 0-16,33-28 15</inkml:trace>
  <inkml:trace contextRef="#ctx0" brushRef="#br0" timeOffset="23517.894">6879 4953 0,'0'0'0,"0"0"16,0 0-16,0 0 15,9 75-15,-9-75 16,16 93-16,-16-93 16,0 0-16,0 0 0,25 102 15,-25-102-15,0 0 16,41 79-16,-41-79 16,58 19-16,-58-19 15,83-47-15,-83 47 0,58-83 16,-58 83-16,0 0 15,49-89-15,-49 89 16,0 0-16,0 0 0,0 0 16,33-79-16,-33 79 15,17-23-15,-17 23 16,25 42-16,-25-42 0,33 83 16,-33-83-16,58 93 15,-58-93-15,74 70 16,-74-70-16,83 33 15</inkml:trace>
  <inkml:trace contextRef="#ctx0" brushRef="#br0" timeOffset="30415.1277">4285 6450 0,'0'0'0,"0"0"0,0 0 16,0 55-16,0-55 15,6 57-15,-6-57 0,0 75 16,0-75-16,7 81 16,-7-81-16,6 94 15,-6-94-15,6 100 16,-6-100-16,0 108 15,0-108-15,0 117 0,0-117 16,7 120-16,-7-120 16,0 132-16,0-132 15,6 136-15,-6-136 0,7 151 16,-7-151-16,12 148 16,-12-148-16,7 155 15,-7-155-15,6 163 16,-6-163-16,6 166 15,-6-166-15,7 171 0,-7-171 16,12 171-16,-12-171 16,20 167-16,-20-167 15,25 155-15,-25-155 16,19 147-16,-19-147 0,19 136 16,-19-136-16,19 128 15,-19-128-15,13 112 16,-13-112-16,0 0 15,13 98-15,-13-98 0,0 0 16,13 81-16,-13-81 16,0 0-16,-7 66 15,7-66-15,0 0 0,-25 46 16,25-46-16,-51 16 16,51-16-16,-83-4 15,83 4-15,-89-15 16,89 15-16,-115-24 15,115 24-15,-121-16 0,121 16 16,-140-15-16,140 15 16,-140-7-16,140 7 15,-159-4-15,159 4 0,-160 0 16,160 0-16,-153 7 16,153-7-16,-165 4 15,165-4-15,-160 15 16,160-15-16,-159 16 0,159-16 15,-160 27-15,160-27 16,0 0-16,-153 24 0,153-24 16,-146 27-16,146-27 15,-140 27-15,140-27 16,-121 24-16,121-24 0,-121 19 16,121-19-16,-109 19 15,109-19-15,-102 24 16,102-24-16,0 0 15,0 0-15,-76 7 0,76-7 16,0 0-16,0 0 16,0 0-16,-57-4 15,57 4-15,0 0 0,-26-31 16,26 31-16,26-54 16,-26 54-16,50-70 15,-50 70-15,83-77 16,-83 77-16,89-90 15,-89 90-15,96-93 0,-96 93 16,96-105-16,-96 105 16,114-112-16,-114 112 15,102-117-15,-102 117 0,115-127 16,-115 127-16,108-132 16,-108 132-16,128-139 15,-128 139-15,115-148 16,-115 148-16,121-148 15,-121 148-15,121-140 0,-121 140 16,0 0-16,121-143 0,-121 143 16,108-148-16,-108 148 15,115-143-15,-115 143 16,102-139-16,-102 139 16,102-144-16,-102 144 0,96-140 15,-96 140-15,95-136 16,-95 136-16,102-131 15,-102 131-15,0 0 0,89-132 16,-89 132-16,96-121 0,-96 121 16,76-112-16,-76 112 15,77-105-15,-77 105 16,70-89-16,-70 89 16,51-78-16,-51 78 0,0 0 15,38-54-15,-38 54 16,0 0-16,0 0 15,0 0-15,32-46 0,-32 46 16</inkml:trace>
  <inkml:trace contextRef="#ctx0" brushRef="#br0" timeOffset="31133.0849">4310 8945 0,'0'0'0,"0"0"16,0 0-16,0 0 15,-25 23-15,25-23 16,-45 16-16,45-16 0,-63 19 15,63-19-15,-90 16 16,90-16-16,-89 16 16,89-16-16,-83 7 15,83-7-15,0 0 0,0 0 16,-76 4-16,76-4 16,0 0-16,0 0 15,0 0-15,-64 15 0,64-15 16,-38 31-16,38-31 15,0 0-15,-13 51 16,13-51-16,7 69 16,-7-69-16,12 94 0,-12-94 15,7 100-15,-7-100 16,0 105-16,0-105 16,0 0-16,0 86 0,0-86 15,0 0-15,-7 62 16</inkml:trace>
  <inkml:trace contextRef="#ctx0" brushRef="#br0" timeOffset="36469.564">2418 9263 0,'0'0'0,"0"0"16,0 0-16,0 0 15,0 0-15,0 0 0,0 0 16,0 0-16,0 39 15,0-39-15,0 0 16,0 0-16,0 0 0,0 0 16,6 46-16,-6-46 15,0 0-15,13 42 16,-13-42-16,32-2 16,-32 2-16,31-51 0,-31 51 15,0 0-15,0 0 16,0 0-16,0 0 0,32-66 15,-32 66-15,0 0 16,0 0-16,26-47 16,-26 47-16,0 0 15,0 0-15,32 42 0,-32-42 16,6 82-16,-6-82 16,0 104-16,0-104 15,-6 98-15,6-98 16,-13 90-16,13-90 0,0 0 15,0 0-15,-13 73 16,13-73-16,0 0 16,0 0-16,-25 46 0,25-46 15,0 0-15,0 0 16,-32 12-16,32-12 16,-19-28-16,19 28 0,-7-62 15,7 62-15,26-81 16,-26 81-16,51-89 15,-51 89-15,51-89 16,-51 89-16,0 0 0,57-85 16,-57 85-16,0 0 15,52-74-15,-52 74 16,25-85-16,-25 85 0</inkml:trace>
  <inkml:trace contextRef="#ctx0" brushRef="#br0" timeOffset="41466.7084">4769 7805 0,'0'0'15,"0"0"-15,-13 69 16,13-69-16,-19 74 0,19-74 15,-13 101-15,13-101 16,0 0-16,0 0 0,0 0 16,0 85-16,0-85 15,0 0-15,26 47 16,-26-47-16,38 4 16,-38-4-16,45-35 0,-45 35 15,38-62-15,-38 62 16,0 0-16,32-74 15,-32 74-15,0 0 0,0 0 16,0 0-16,0 0 16,0 0-16,0 0 15,0 0-15,25-62 0,-25 62 16,13-12-16,-13 12 16,19 32-16,-19-32 15,19 62-15,-19-62 16,32 69-16,-32-69 0,45 66 15,-45-66-15,0 0 16,44 58-16,-44-58 16,0 0-16,0 0 0,51 36 15,-51-36-15,19 19 16</inkml:trace>
  <inkml:trace contextRef="#ctx0" brushRef="#br0" timeOffset="55482.0966">2500 7641 0,'0'0'0,"0"0"0,32 54 15,-32-54-15,26 82 16,-26-82-16,19 117 16,-19-117-16,0 0 0</inkml:trace>
  <inkml:trace contextRef="#ctx0" brushRef="#br0" timeOffset="56135.5683">2769 10229 0,'0'0'15,"0"0"-15,0 0 16,0 0-16</inkml:trace>
  <inkml:trace contextRef="#ctx0" brushRef="#br0" timeOffset="63651.1757">2074 10311 0,'0'0'15,"0"0"-15,0 0 0,0 0 16,0 0-16,25-16 16,-25 16-16,0 0 15,45-15-15,-45 15 0,63 0 16,-63 0-16,51 27 16,-51-27-16,51 62 15,-51-62-15,32 85 16,-32-85-16,0 0 0,13 93 15,-13-93-15,0 0 16,0 0-16,0 0 16,0 0-16,0 0 0,0 0 15,6 70-15,-6-70 16,0 0-16,0 0 16,-13-35-16,13 35 0,0-77 15,0 77-15,-6-98 16,6 98-16,0 0 15,0-96-15,0 96 16,0 0-16,0-78 0,0 78 16,0 0-16,6-66 15,-6 66-15,0 0 16,7-50-16,-7 50 0,0 0 16,38-35-16,-38 35 15,57-20-15,-57 20 16,90-11-16,-90 11 15,108-16-15,-108 16 16,134-19-16,-134 19 16,141-16-16,-141 16 0,159-19 15,-159 19-15,153-20 16,-153 20-16,134-11 16,-134 11-16,0 0 0,121-17 15,-121 17-15,0 0 16,0 0-16,76-2 15,-76 2-15</inkml:trace>
  <inkml:trace contextRef="#ctx0" brushRef="#br0" timeOffset="64056.2115">2679 10148 0,'0'0'0,"0"0"0,0 0 16,0 0-16,0 0 16,0 54-16,0-54 15,0 0-15,0 62 16,0-62-16,0 82 16,0-82-16,0 0 0,-7 89 15,7-89-15,0 0 16,0 0-16,0 0 0,-6 62 15,6-62-15,0 0 16,0 0-16,0 0 16,0 0-16</inkml:trace>
  <inkml:trace contextRef="#ctx0" brushRef="#br0" timeOffset="64317.2926">2743 10435 0,'0'0'0,"0"0"0,0 0 15,0 0-15,45 8 16,-45-8-16,0 0 15,51-12-15,-51 12 0,0 0 16,64-24-16,-64 24 16,0 0-16,63-23 15</inkml:trace>
  <inkml:trace contextRef="#ctx0" brushRef="#br0" timeOffset="64800.9205">3068 10318 0,'0'0'0,"0"0"0,0 0 16,0 51-1,0-51-15,0 0 0,0 0 16,0 46-16,0-46 0,0 0 16,0 0-16,13 47 15,-13-47-15,0 0 16,38 12-16,-38-12 16,0 0-16,45-27 15,-45 27-15,0 0 0,44-55 16,-44 55-16,0 0 15,0 0-15,0 0 0,0 0 16,45-50-16,-45 50 16,25-4-16,-25 4 15,19 39-15,-19-39 16,13 70-16,-13-70 0,0 0 16,0 0-16,0 0 15,13 77-15,-13-77 16,25 43-16,-25-43 0,26-4 15,-26 4-15,32-47 16</inkml:trace>
  <inkml:trace contextRef="#ctx0" brushRef="#br0" timeOffset="65230.0465">3355 10086 0,'0'0'0,"0"0"16,0 0-16,0 0 16,0 0-16,0 0 15,0 0-15,70-12 16,-70 12-16,0 0 0,0 0 15,0 0-15,0 0 16,51 0-16,-51 0 16,19 23-16,-19-23 0,0 0 15,-13 47-15,13-47 16,0 0-16,0 0 16,0 0-16,0 0 0,0 0 0,0 0 15,0 0-15,0 0 16,-32 43-16,32-43 0,-12 38 15,12-38-15,0 0 16,31 15-16,-31-15 16,0 0-16,45 5 15,-45-5-15,0 0 0,0 0 16,0 0-16,64-5 16,-64 5-16</inkml:trace>
  <inkml:trace contextRef="#ctx0" brushRef="#br0" timeOffset="98367.1147">6390 7830 0,'0'0'0,"0"0"15,6 78-15,-6-78 16,13 114-16,-13-114 16,6 148-16,-6-148 15,0 160-15,0-160 0,0 0 16,0 0-16,0 0 15,0 0-15,0 131 16,0-131-16,0 0 0,0 0 16,-6 57-16,6-57 15,-26-16-15,26 16 16,0 0-16,-44-70 16,44 70-16,-57-61 0,57 61 15,-70-25-15,70 25 16,-64 25-16,64-25 15,-38 48-15,38-48 0,0 66 16,0-66-16,32 45 16,-32-45-16,64 33 15,-64-33-15,69 4 16,-69-4-16,0 0 0,76-20 16,-76 20-16,0 0 15</inkml:trace>
  <inkml:trace contextRef="#ctx0" brushRef="#br0" timeOffset="98660.5786">6917 8461 0,'-19'21'0,"19"-21"0,-62 48 16,62-48-16,-103 78 16,103-78-16,-146 87 15,146-87-15,-146 86 0,146-86 16,-153 77-16,153-77 16,-134 70-16,134-70 15,0 0-15,-108 70 16,108-70-16,0 0 0,0 0 15,-51 45-15,51-45 16</inkml:trace>
  <inkml:trace contextRef="#ctx0" brushRef="#br0" timeOffset="99067.2772">6491 8961 0,'0'0'0,"0"0"16,0 95-16,0-95 15,0 114-15,0-114 16,7 123-16,-7-123 0,0 0 16,7 103-16,-7-103 15,0 0-15,0 0 16,0 0-16,0 61 0,0-61 15,0 0-15,0 0 16,0 0-16,-52-24 16,52 24-16,0 0 0,-57-45 15,57 45-15,-57-13 16,57 13-16,0 0 16,-51 25-16,51-25 0,0 0 15,-19 62-15,19-62 16,19 73-16,-19-73 0,0 0 15,57 54-15,-57-54 0,70 20 16,-70-20-16,83-12 16,-83 12-16,76-41 15</inkml:trace>
  <inkml:trace contextRef="#ctx0" brushRef="#br0" timeOffset="99384.017">6644 9429 0,'0'0'0,"0"0"0,0 0 15,25-66-15,-25 66 16,39-91-16,-39 91 16,0 0-16,0 0 0,0 0 15,44-73-15,-44 73 16,38-25-16,-38 25 15,26 41-15,-26-41 16,25 90-16,-25-90 0,13 124 16,-13-124-16,0 0 15,25 102-15,-25-102 16,0 0-16,32 70 16,-32-70-16,38 16 0,-38-16 15,51-40-15,-51 40 16</inkml:trace>
  <inkml:trace contextRef="#ctx0" brushRef="#br0" timeOffset="99601.9741">6975 9113 0,'-13'20'0,"13"-20"0,-32 57 16,32-57-16,-51 91 15,51-91-15,-70 123 16,70-123-16,-63 144 16,63-144-16,0 0 0,0 0 15,-45 139-15,45-139 16,-19 78-16,19-78 16,0 0-16</inkml:trace>
  <inkml:trace contextRef="#ctx0" brushRef="#br0" timeOffset="100683.0117">7770 8109 0,'0'0'0,"0"0"15,0 0-15,-45 20 16,45-20-16,-64 12 16,64-12-16,-89 13 0,89-13 15,-89 12-15,89-12 16,0 0-16,-82 8 16,82-8-16,-83 24 15,83-24-15,0 0 0,-57 37 16,57-37-16,0 0 15,-26 70-15,26-70 0,0 0 16,0 103-16,0-103 0,26 119 16,-26-119-16,38 143 15,-38-143-15,38 156 16,-38-156-16,38 164 16,-38-164-16,13 160 0,-13-160 15,6 155-15,-6-155 16,-19 152-16,19-152 15,-25 144-15,25-144 16,-38 119-16,38-119 16,-38 102-16,38-102 0,0 0 15,0 0-15,0 0 16,-26 70-16,26-70 16,-6 45-16,6-45 15,32 8-15,-32-8 0,63-20 16,-63 20-16,102-29 15,-102 29-15,114-32 16,-114 32-16,115-42 0,-115 42 16</inkml:trace>
  <inkml:trace contextRef="#ctx0" brushRef="#br0" timeOffset="101166.8153">8063 8846 0,'0'0'0,"0"0"15,-57 4-15,57-4 0,-52 8 16,52-8-16,-64 17 16,64-17-16,0 0 15,0 0-15,0 0 0,0 0 16,-50 28-16,50-28 16,-26 25-16,26-25 15,38 29-15,-38-29 0,0 0 16,51 24-16,-51-24 15,0 0-15,64 30 16,-64-30-16,0 0 16,58 40-16,-58-40 0,25 66 15,-25-66-15,0 0 16,-13 73-16,13-73 16,0 0-16,-45 66 0,45-66 15,0 0-15,-57 33 16,57-33-16,-38-8 15,38 8-15,-13-41 16</inkml:trace>
  <inkml:trace contextRef="#ctx0" brushRef="#br0" timeOffset="101357.0583">8305 9011 0,'-7'32'0,"7"-32"16,-13 81-16,13-81 15,0 0-15,-6 86 16,6-86-16,0 0 0,-6 54 16,6-54-16</inkml:trace>
  <inkml:trace contextRef="#ctx0" brushRef="#br0" timeOffset="101517.9586">8190 8633 0,'0'0'0,"0"0"15,0 0-15,0 0 16,19 25-16,-19-25 0</inkml:trace>
  <inkml:trace contextRef="#ctx0" brushRef="#br0" timeOffset="102678.6903">8483 9088 0,'0'0'15,"0"0"-15,0 0 16,-7 45-16,7-45 16,0 0-16,0 0 0,0 0 15,0 0-15,0 0 0,-6 66 16,6-66-16,-6 41 16,6-41-16,0 0 15,0 0-15,19-86 16,-19 86-16,38-82 0,-38 82 15,0 0-15,51-66 16,-51 66-16,44-16 16,-44 16-16,26 24 0,-26-24 15,12 65-15,-12-65 16,0 91-16,0-91 16,0 0-16,-6 86 15,6-86-15,0 0 0,6 49 16,-6-49-16,26-12 15,-26 12-15,51-66 16,-51 66-16,70-98 0,-70 98 16,0 0-16,57-102 15,-57 102-15,0 0 0,0 0 16,38-70-16,-38 70 16,0 0-16,0 0 15,0 0-15,0 0 0,0 0 16,-6 41-16,6-41 15,0 0-15,0 0 16,0 0-16,-13 86 16,13-86-16,0 0 0,-6 82 15,6-82-15,12 33 16,-12-33-16,32-25 16,-32 25-16,0 0 0,38-65 15,-38 65-15,0 0 16,0 0-16,0 0 0,0 0 15,32-66-15,-32 66 16,25-21-16,-25 21 16,13 46-16,-13-46 0,-6 98 15,6-98-15,-26 135 16,26-135-16,-31 156 16,31-156-16,-39 160 15,39-160-15,0 0 16,-44 127-16,44-127 0,0 0 15,0 0-15,-38 78 16,38-78-16,0 0 0,-32 17 16,32-17-16,-6-50 15,6 50-15,12-98 16,-12 98-16,38-111 16,-38 111-16,58-111 0,-58 111 15,76-94-15,-76 94 16,0 0-16,0 0 15,83-74-15,-83 74 16,0 0-16,0 0 0,0 0 16,57-45-16,-57 45 15,0 0-15,0 0 16,0 0-16,0 0 0,0 0 16,0 0-16,0 0 15,0 0-15,0 0 0,44-21 16,-44 21-16,0 0 15,0 0-15,0 0 16,0 0-16,0 0 0,0 0 16,0 0-16,0 0 15,0 0-15,20-16 16,-20 16-16,0 0 0,0 0 16,0 0-16,0 0 15,0 0-15,0 0 0,0 0 16,0 0-16,0 0 15,0 0-15,0 0 16,0 0-16,0 0 0,0 0 16</inkml:trace>
  <inkml:trace contextRef="#ctx0" brushRef="#br0" timeOffset="103416.7529">9417 8740 0,'0'0'0,"0"0"15,45 8-15,-45-8 0,83 0 16,-83 0-16,89-8 15,-89 8-15,101-13 16</inkml:trace>
  <inkml:trace contextRef="#ctx0" brushRef="#br0" timeOffset="103600.7464">9481 8961 0,'0'0'0,"0"0"0,0 0 16,0 0-16,38 0 15,-38 0-15,83-33 16,-83 33-16,121-37 0</inkml:trace>
  <inkml:trace contextRef="#ctx0" brushRef="#br0" timeOffset="104021.7732">10219 8690 0,'0'0'0,"0"0"15,-13 91-15,13-91 16,0 94-16,0-94 16,0 0-16,0 0 0,0 0 15,0 102-15,0-102 16,19 57-16,-19-57 16,32 0-16,-32 0 0,38-48 15,-38 48-15,38-86 16,-38 86-16,0 0 15,0 0-15,0 0 0,0 0 16,32-83-16,-32 83 16,25-48-16,-25 48 15,32 16-15,-32-16 16,19 73-16,-19-73 0,19 99 16,-19-99-16,0 0 15,13 90-15,-13-90 16,0 0-16,19 57 15,-19-57-15</inkml:trace>
  <inkml:trace contextRef="#ctx0" brushRef="#br0" timeOffset="104616.387">10053 7985 0,'0'0'16,"0"0"-16,45 16 16,-45-16-16,70 0 15,-70 0-15,114-7 0,-114 7 16,108-16-16,-108 16 16,0 0-16,109-9 15,-109 9-15,82 12 0,-82-12 16,70 58-16,-70-58 15,32 98-15,-32-98 16,19 139-16,-19-139 16,6 164-16,-6-164 0,19 185 15,-19-185-15,32 184 16,-32-184-16,51 177 16,-51-177-16,76 164 15,-76-164-15,77 143 16,-77-143-16,70 123 0,-70-123 15,44 107-15,-44-107 16,0 94-16,0-94 16,-57 66-16,57-66 15,-114 37-15,114-37 0,-166 20 16,166-20-16,-184 8 16,184-8-16,-172 0 15</inkml:trace>
  <inkml:trace contextRef="#ctx0" brushRef="#br0" timeOffset="113966.7524">5073 11053 0,'0'0'16,"0"0"-16,0 0 15,0 0-15,-33 14 0,33-14 16,-33 32-16,33-32 16,-50 61-16,50-61 15,-33 89-15,33-89 0,-8 107 16,8-107-16,0 0 15,25 88-15,-25-88 16,66 60-16,-66-60 16,91 5-16,-91-5 0,107-37 15,-107 37-15,100-61 16,-100 61-16</inkml:trace>
  <inkml:trace contextRef="#ctx0" brushRef="#br0" timeOffset="114302.9843">5528 11216 0,'0'0'0,"0"0"15,0 0-15,0 0 0,0 0 16,0 0-16,0 0 16,-33-135-16,33 135 15,0 0-15,-50-5 16,50 5-16,-50 48 16,50-48-16,0 0 0,0 0 15,-33 74-15,33-74 16,0 0-16,9 60 0,-9-60 15,49 28-15,-49-28 16,83-14-16,-83 14 16,58-56-16,-58 56 15,0 0-15,33-74 0,-33 74 16,0 0-16,0-84 16,0 84-16,0 0 15,-33-70-15,33 70 0,0 0 16,-66-41-16,66 41 15,0 0-15,-50-15 16,50 15-16,0 0 0,0 0 16</inkml:trace>
  <inkml:trace contextRef="#ctx0" brushRef="#br0" timeOffset="114658.0673">5875 10965 0,'0'0'0,"0"0"16,-74 19-16,74-19 16,0 0-16,0 0 0,0 0 15,0 0-15,0 0 16,-66 23-16,66-23 16,-34 42-16,34-42 0,0 0 15,17 55-15,-17-55 16,0 0-16,0 0 15,58 56-15,-58-56 0,0 0 16,0 0-16,49 75 16,-49-75-16,0 0 15,25 69-15,-25-69 0,0 0 16,-25 52-16,25-52 16,0 0-16,-49 28 15,49-28-15,0 0 0,0 0 16,0 0-16,0 0 15,-50-10-15,50 10 16</inkml:trace>
  <inkml:trace contextRef="#ctx0" brushRef="#br0" timeOffset="115333.4891">6222 11081 0,'0'0'16,"0"0"-16,-16 75 16,16-75-16,0 0 0,-8 79 15,8-79-15,0 0 16,8 79-16,-8-79 15,25 42-15,-25-42 0,57-6 16,-57 6-16,76-55 16,-76 55-16,74-79 15,-74 79-15,0 0 0,0 0 16,0 0-16,0 0 16,50-74-16,-50 74 15,33-28-15,-33 28 0,25 36 16,-25-36-16,0 94 15,0-94-15,0 144 16,0-144-16,-8 172 16,8-172-16,-17 168 0,17-168 15,-25 139-15,25-139 16,0 0-16,-33 107 16,33-107-16,0 0 0,-58 65 15,58-65-15,0 0 16,-66 19-16,66-19 15,-59-24-15,59 24 0,-33-64 16,33 64-16,-8-98 16,8 98-16,33-98 15,-33 98-15,67-79 16,-67 79-16,91-56 0,-91 56 16,0 0-16,99-28 15,-99 28-15,0 0 16,108-18-16,-108 18 15,0 0-15,107-33 16,-107 33-16,0 0 0,83-46 16,-83 46-16,0 0 15,50-70-15,-50 70 16</inkml:trace>
  <inkml:trace contextRef="#ctx0" brushRef="#br0" timeOffset="117222.6922">7092 11184 0,'0'0'15,"0"0"-15,0 0 0,0 0 16,0 0-16,0 0 16,0 0-16,0 0 15,0 0-15,0 0 0,0 0 16,0 0-16,0 0 16</inkml:trace>
  <inkml:trace contextRef="#ctx0" brushRef="#br0" timeOffset="117931.117">7579 10491 0,'0'0'0,"0"0"15,0 0-15,0 0 16,0 59-16,0-59 0,17 94 15,-17-94-15,16 116 16,-16-116-16,0 0 0,0 0 16,0 0-16,0 0 15,0 0-15,17 121 16,-17-121-16,8 75 16,-8-75-16,0 0 0,0 0 15,0 0-15,0 0 16,-25-42-16,25 42 15,0 0-15,0 0 0,-49-61 16,49 61-16,0 0 16,-50-18-16,50 18 15,0 0-15,-41 32 16,41-32-16,-8 75 0,8-75 16,33 74-16,-33-74 15,0 0-15,66 33 16,-66-33-16,0 0 0,91-5 15,-91 5-15,0 0 16,74-37-16,-74 37 16,0 0-16</inkml:trace>
  <inkml:trace contextRef="#ctx0" brushRef="#br0" timeOffset="118466.8718">7877 10802 0,'0'0'0,"0"0"16,0 0-16,0 0 15,0 0-15,0 0 0,0 0 16,0 0-16,0 0 15,0 0-15,0 0 16,0 0-16,0 0 0,0 0 16,-50-78-16,50 78 15,17 60-15,-17-60 16,0 0-16,33 69 0,-33-69 16,0 0-16,0 0 15,0 0-15,0 0 16,0 0-16,41 61 0,-41-61 15,0 0-15,33 13 16,-33-13-16,0 0 16,25-37-16,-25 37 0,0 0 15,0 0-15,25-55 16,-25 55-16,0 0 16,25-28-16,-25 28 15,16 18-15,-16-18 0,9 65 16,-9-65-16,-17 94 15,17-94-15,0 0 16,-25 102-16,25-102 0,0 0 16,-41 116-16,41-116 15,0 0-15,0 0 16,-66 74-16,66-74 16,0 0-16,-58 23 0,58-23 15,0 0-15,-25-50 16,25 50-16,0 0 15,8-84-15,-8 84 0,50-84 16,-50 84-16,0 0 16,0 0-16,74-60 15,-74 60-15,67-56 16,-67 56-16</inkml:trace>
  <inkml:trace contextRef="#ctx0" brushRef="#br0" timeOffset="118758.6949">8423 10575 0,'-8'41'0,"8"-41"16,-25 102-16,25-102 15,-33 145-15,33-145 16,-67 190-16,67-190 0,-57 210 16,57-210-16,-75 195 15,75-195-15,-41 158 16,41-158-16,0 0 16,0 0-16,0 0 0,0 0 15,0 0-15,-17 93 16,17-93-16</inkml:trace>
  <inkml:trace contextRef="#ctx0" brushRef="#br0" timeOffset="119228.21">8472 11170 0,'0'0'0,"0"0"16,0 0-16,-8 125 15,8-125-15,-16 140 0,16-140 16,-17 144-16,17-144 16,0 0-16,0 0 15,-8 130-15,8-130 16,0 0-16,0 0 0,0 0 15,0 0-15,0 65 16,0-65-16,0 0 16,0 0-16,0 0 0,-25-56 15,25 56-15,0 0 16,-41-51-16,41 51 16,0 0-16,-75-4 15,75 4-15,-58 46 0,58-46 16,-41 74-16,41-74 15,0 0-15,8 80 16,-8-80-16,58 65 0,-58-65 16,0 0-16,83 14 15,-83-14-15,0 0 16,91-18-16,-91 18 16,0 0-16</inkml:trace>
  <inkml:trace contextRef="#ctx0" brushRef="#br0" timeOffset="119583.9952">8588 11709 0,'0'0'15,"0"0"-15,0 0 0,0 0 16,-8-42-16,8 42 15,25-51-15,-25 51 16,0 0-16,0 0 0,0 0 16,33-60-16,-33 60 15,0 0-15,33-19 16,-33 19-16,25 37 16,-25-37-16,24 84 0,-24-84 15,0 0-15,9 98 16,-9-98-16,0 0 0,33 93 15,-33-93-15,0 0 16,41 50-16,-41-50 16,0 0-16,58-4 15,-58 4-15,66-61 0</inkml:trace>
  <inkml:trace contextRef="#ctx0" brushRef="#br0" timeOffset="119771.9865">8853 11570 0,'0'0'0,"-33"28"16,-17 41-16,50-69 16,-58 103-16,58-103 15,-58 97-15,58-97 16,0 0-16,0 0 0,0 0 15</inkml:trace>
  <inkml:trace contextRef="#ctx0" brushRef="#br0" timeOffset="121415.3912">9167 10927 0,'0'0'15,"0"0"-15,66 0 16,-66 0-16,99 0 0,-99 0 15,124 0-15,-124 0 16,0 0-16</inkml:trace>
  <inkml:trace contextRef="#ctx0" brushRef="#br0" timeOffset="121649.8657">9159 11225 0,'0'0'15,"0"0"-15,82-9 16,-82 9-16,100-14 0,-100 14 15</inkml:trace>
  <inkml:trace contextRef="#ctx0" brushRef="#br0" timeOffset="135983.9278">10680 10388 0,'0'0'0,"0"0"16,-8 88-16,8-88 16,0 117-16,0-117 15,0 163-15,0-163 16,0 176-16,0-176 0,8 167 16,-8-167-16,0 0 15,0 0-15,0 0 16,0 0-16,8 103 0,-8-103 15,0 0-15,0 0 16,0 0-16,-49-32 16,49 32-16,-58-80 0,58 80 15,0 0-15,-83-60 16,83 60-16,-99-23 16,99 23-16,-99 28 15,99-28-15,-58 55 0,58-55 16,0 80-16,0-80 15,49 79-15,-49-79 16,83 65-16,-83-65 16,99 36-16,-99-36 0,100 6 15,-100-6-15,107-32 16,-107 32-16,91-52 16</inkml:trace>
  <inkml:trace contextRef="#ctx0" brushRef="#br0" timeOffset="136393.6564">11011 10890 0,'0'0'0,"0"0"15,0 117-15,0-117 16,0 92-16,0-92 15,0 0-15,16 103 0,-16-103 16,0 0-16,25 74 16,-25-74-16,0 0 15,50 42-15,-50-42 0,59-14 16,-59 14-16,0 0 16,58-65-16,-58 65 15,0 0-15,0 0 16,66-79-16,-66 79 0,0 0 15,0 0-15,0 0 16,0 0-16,41-79 16,-41 79-16,0 0 0,17-28 15,-17 28-15,16 33 16,-16-33-16,25 79 16,-25-79-16,41 93 0,-41-93 15,0 0-15,58 79 16,-58-79-16,0 0 15</inkml:trace>
  <inkml:trace contextRef="#ctx0" brushRef="#br0" timeOffset="156517.1642">4577 12663 0,'0'0'0,"0"0"16,0 0-16,0 0 15,0 0-15,50 4 0,-50-4 16,74 0-16,-74 0 16,0 0-16,92 10 15,-92-10-15,90 38 16,-90-38-16,66 88 0,-66-88 15,33 119-15,-33-119 16,25 142-16,-25-142 16,0 0-16,0 0 15,0 0-15,0 0 0,8 111 16,-8-111-16,8 51 16,-8-51-16,0-42 15,0 42-15,-8-131 0,8 131 16,-8-163-16,8 163 15,-33-168-15,33 168 16,-25-152-16,25 152 0,0 0 16,0 0-16,-33-121 15,33 121-15,0 0 16,0 0-16,-17-83 16,17 83-16,25-48 0,-25 48 15,75-18-15,-75 18 16,115 0-16,-115 0 15,166 10-15,-166-10 0,198 14 16,-198-14-16,223 14 16,-223-14-16,248 23 15,-248-23-15,240 18 16,-240-18-16,216 19 16,-216-19-16,166 5 0,-166-5 15,0 0-15,132 0 16,-132 0-16</inkml:trace>
  <inkml:trace contextRef="#ctx0" brushRef="#br0" timeOffset="156833.6437">5387 12710 0,'0'0'0,"-16"23"15,-1 47 1,17-70-16,-16 107 0,16-107 15,-17 121-15,17-121 16,0 0-16,0 0 16,0 0-16,0 0 0,0 0 0,-25 106 15,25-106-15,-8 51 16</inkml:trace>
  <inkml:trace contextRef="#ctx0" brushRef="#br0" timeOffset="157054.6996">5520 12839 0,'0'0'0,"0"0"15,0 0-15,0 0 0,41 19 16,-41-19-16,66 6 15,-66-6-15,91 3 16,-91-3-16,91-13 16,-91 13-16</inkml:trace>
  <inkml:trace contextRef="#ctx0" brushRef="#br0" timeOffset="157499.9256">6049 12807 0,'-17'28'16,"17"-28"-16,-25 69 16,25-69-16,-24 103 15,24-103-15,0 0 0,0 0 16,0 0-16,-25 111 15,25-111-15,0 0 16,16 85-16,-16-85 0,42 23 16,-42-23-16,74-56 15,-74 56-15,74-88 16,-74 88-16,0 0 16,0 0-16,0 0 0,0 0 15,58-94-15,-58 94 16,0 0-16,42-60 0,-42 60 15,0 0-15,0 0 16,16 103-16,-16-103 16,-25 116-16,25-116 0,0 0 15,-8 117-15,8-117 16,8 64-16,-8-64 16,33 0-16,-33 0 15,59-61-15</inkml:trace>
  <inkml:trace contextRef="#ctx0" brushRef="#br0" timeOffset="157867.1924">6405 12593 0,'0'0'0,"0"0"15,0 0-15,25 14 16,-25-14-16,0 0 16,58 5-16,-58-5 15,0 0-15,74 9 0,-74-9 16,0 0-16,42 33 16,-42-33-16,0 0 15,-9 68-15,9-68 0,0 0 16,0 0-16,0 0 15,0 0-15,-41 81 16,41-81-16,0 0 0,-49 69 16,49-69-16,0 46 15,0-46-15,57 10 16,-57-10-16,83-13 16,-83 13-16,116-38 0,-116 38 15</inkml:trace>
  <inkml:trace contextRef="#ctx0" brushRef="#br0" timeOffset="158610.2596">7265 12858 0,'0'0'16,"0"0"-16,0 0 15,0 0-15,0 0 0,0 0 16,0 0-16,0 0 16,0 0-16,0 0 0</inkml:trace>
  <inkml:trace contextRef="#ctx0" brushRef="#br0" timeOffset="159066.923">7976 12217 0,'0'0'0,"0"0"16,0 0-16,9 101 15,-9-101-15,16 117 16,-16-117-16,0 131 16,0-131-16,0 0 0,0 0 15,0 0-15,0 0 16,0 106-16,0-106 0,-16 43 15,16-43-15,-17-38 16,17 38-16,-17-74 16,17 74-16,0 0 15,-33-88-15,33 88 16,0 0-16,-41-61 0,41 61 16,-50 4-16,50-4 15,0 0-15,-41 66 16,41-66-16,0 83 0,0-83 15,41 79-15,-41-79 16,91 32-16,-91-32 16,91-8-16,-91 8 15</inkml:trace>
  <inkml:trace contextRef="#ctx0" brushRef="#br0" timeOffset="159570.8464">8307 12407 0,'0'0'0,"0"0"15,0 0-15,-25 51 16,25-51-16,-8 70 16,8-70-16,0 0 0,0 0 15,0 0-15,8 70 16,-8-70-16,0 0 15,42 28-15,-42-28 0,0 0 16,41-9-16,-41 9 16,0 0-16,0 0 15,58-51-15,-58 51 16,0 0-16,58-33 0,-58 33 16,24 14-16,-24-14 15,9 70-15,-9-70 16,-17 105-16,17-105 0,-41 132 15,41-132-15,-58 116 16,58-116-16,0 0 16,0 0-16,0 0 15,-66 83-15,66-83 0,0 0 16,-66 29-16,66-29 16,-33-47-16,33 47 15,0-102-15,0 102 0,0 0 16,57-107-16,-57 107 15,83-75-15,-83 75 16,0 0-16,83-41 16,-83 41-16,0 0 0,91-33 15</inkml:trace>
  <inkml:trace contextRef="#ctx0" brushRef="#br0" timeOffset="159870.2581">9026 12174 0,'-16'43'0,"16"-43"16,-25 101-16,-25 71 15,50-172-15,-49 196 16,49-196-16,-50 218 15,50-218-15,-58 206 0,58-206 16,-24 157-16,24-157 16,0 0-16,-17 117 15,17-117-15,0 0 16,17 37-16,-17-37 0,8-28 16,-8 28-16,0-71 15,0 71-15</inkml:trace>
  <inkml:trace contextRef="#ctx0" brushRef="#br0" timeOffset="160479.091">9150 12872 0,'0'0'0,"0"0"16,0 0-16,0 0 15,9 50-15,-9-50 16,0 90-16,0-90 16,0 116-16,0-116 0,-17 121 15,17-121-15,0 0 16,0 0-16,0 0 15,0 107-15,0-107 0,0 0 16,8 65-16,-8-65 16,0 0-16,0 0 15,0 0-15,-24-60 0,24 60 16,0 0-16,-42-65 16,42 65-16,-49-43 15,49 43-15,0 0 0,-58 11 16,58-11-16,0 0 15,-25 64-15,25-64 16,0 0-16,17 74 16,-17-74-16,0 0 0,57 51 15,-57-51-15,0 0 16,0 0-16,83 11 16,-83-11-16</inkml:trace>
  <inkml:trace contextRef="#ctx0" brushRef="#br0" timeOffset="160758.9527">9274 13235 0,'0'0'0,"0"0"16,0 0-16,0 0 15,0 0-15,0 0 0,0 0 16,0 0-16,58-42 15,-58 42-15,0 0 16,58-5-16,-58 5 16,58 38-16,-58-38 0,33 74 15,-33-74-15,0 0 16,8 88-16,-8-88 16,25 76-16,-25-76 15,0 0-15,42 40 16,-42-40-16</inkml:trace>
  <inkml:trace contextRef="#ctx0" brushRef="#br0" timeOffset="160983.5727">9580 13170 0,'0'0'0,"0"0"15,-49 65-15,49-65 0,-58 69 16,58-69-16,0 0 16,-66 84-16,66-84 15,-50 79-15,50-79 0,0 0 16,-16 51-16,16-51 16,33 4-16</inkml:trace>
  <inkml:trace contextRef="#ctx0" brushRef="#br0" timeOffset="161200.22">9862 12998 0,'0'0'0,"0"0"15,0 0-15,66 9 16,-66-9-16,91 0 0,-91 0 16,0 0-16,107 0 15,-107 0-15</inkml:trace>
  <inkml:trace contextRef="#ctx0" brushRef="#br0" timeOffset="161400.6712">9878 13244 0,'0'0'16,"0"0"-16,0 0 0,41 14 16,-41-14-16,75-9 15,-75 9-15,116-14 16,-116 14-16,124-14 15</inkml:trace>
  <inkml:trace contextRef="#ctx0" brushRef="#br0" timeOffset="161850.3634">10920 12588 0,'0'0'16,"0"0"-16,-33 56 15,33-56-15,-8 89 0,8-89 16,0 153-16,0-153 16,-9 186-16,9-186 15,0 181-15,0-181 16,0 0-16,0 0 0,0 0 15,0 0-15,0 135 16,0-135-16,0 0 16,0 47-16,0-47 15,0 0-15,-16-42 0,16 42 16,0 0-16,-33-89 16,33 89-16,0 0 15,-58-78-15,58 78 16,-66-28-16,66 28 0,0 0 15,-58 37-15,58-37 16,-25 87-16,25-87 16,25 99-16,-25-99 15,0 0-15,74 69 0,-74-69 16,99 28-16,-99-28 16</inkml:trace>
  <inkml:trace contextRef="#ctx0" brushRef="#br0" timeOffset="165267.1926">11077 13133 0,'0'0'16,"0"0"-16,0 0 0,0 0 16,-33 51-16,33-51 15,-8 55-15,8-55 16,0 0-16,8 76 0,-8-76 15,0 0-15,16 69 16,-16-69-16,0 0 16,42 42-16,-42-42 0,0 0 15,59 9-15,-59-9 16,82-33-16,-82 33 16,75-65-16,-75 65 15,0 0-15,49-79 0,-49 79 16,0 0-16,0 0 15,42-74-15,-42 74 16,0 0-16,0 0 0,0 0 16,0 0-16,0 0 15,0 0-15,0 0 16,0 0-16,0 0 0,16-66 16,-16 66-16,0 0 15,0 0-15,0 0 16,0 0-16,0 0 0,0 0 15,0 0-15,0 0 16,0 0-16,0 66 16,0-66-16,0 0 0,0 74 15,0-74-15,17 98 16,-17-98-16,0 0 16,25 97-16,-25-97 15,49 69-15,-49-69 0,58 15 16,-58-15-16</inkml:trace>
  <inkml:trace contextRef="#ctx0" brushRef="#br0" timeOffset="177316.9834">7834 14397 0,'0'0'0,"0"0"16,8 63-16,-8-63 0,32 95 15,-32-95-15,49 123 16,-49-123-16,33 151 16,-33-151-16,40 144 15,-40-144-15,0 0 0,0 0 16,0 0-16,0 0 15,16 99-15,-16-99 0,0 39 16,0-39-16,-48-16 16,48 16-16,0 0 15,-73-39-15,73 39 16,0 0-16,-98-24 0,98 24 16,-57 20-16,57-20 15,-24 55-15,24-55 16,16 68-16,-16-68 15,49 51-15,-49-51 0,73 29 16,-73-29-16,97-33 16,-97 33-16</inkml:trace>
  <inkml:trace contextRef="#ctx0" brushRef="#br0" timeOffset="177776.3261">8200 14885 0,'0'0'15,"0"0"-15,8 52 0,-8-52 16,0 0-16,25 51 16,-25-51-16,0 0 15,0 0-15,49 44 0,-49-44 16,48 4-16,-48-4 15,49-43-15,-49 43 16,0 0-16,0 0 16,0 0-16,49-56 15,-49 56-15,40-36 0,-40 36 16,41 24-16,-41-24 16,24 63-16,-24-63 0,0 103 15,0-103-15,-24 124 16,24-124-16,-41 107 15,41-107-15,0 0 16,-48 80-16,48-80 0,0 0 16,-49 28-16,49-28 15,-41-40-15,41 40 16,-16-76-16,16 76 16,16-92-16,-16 92 0,41-87 15,-41 87-15,0 0 16,65-63-16,-65 63 15,0 0-15</inkml:trace>
  <inkml:trace contextRef="#ctx0" brushRef="#br0" timeOffset="178016.9462">8899 15171 0,'-49'28'16,"-105"44"-16,154-72 15,-179 95-15,-16 4 0,195-99 16,-195 100-16,195-100 16,-155 86-16,155-86 15,-138 76-15,138-76 0,0 0 16,0 0-16</inkml:trace>
  <inkml:trace contextRef="#ctx0" brushRef="#br0" timeOffset="178402.605">8265 15736 0,'0'35'0,"0"-35"0,0 92 16,0-92-16,8 123 15,-8-123-15,0 0 16,0 0-16,0 0 0,0 0 16,17 123-16,-17-123 15,0 0-15,0 71 16,0-71-16,0 0 0,0 0 15,-98-39-15,98 39 16,0 0-16,-89-32 16,89 32-16,-82 0 15,82 0-15,-57 43 0,57-43 16,0 0-16,-17 72 16,17-72-16,25 75 15,-25-75-15,65 44 0,-65-44 16,90 0-16,-90 0 15,98-44-15</inkml:trace>
  <inkml:trace contextRef="#ctx0" brushRef="#br0" timeOffset="178700.6159">8371 16216 0,'0'0'0,"0"0"16,0 0-16,0 0 16,32-64-16,-32 64 0,0 0 15,33-75-15,-33 75 16,0 0-16,57-56 16,-57 56-16,49-4 0,-49 4 15,48 40-15,-48-40 16,41 72-16,-41-72 15,0 0-15,49 78 16,-49-78-16,0 0 0,48 49 16,-48-49-16,65-4 15</inkml:trace>
  <inkml:trace contextRef="#ctx0" brushRef="#br0" timeOffset="178900.4985">8712 16093 0,'-16'27'15,"16"-27"-15,-49 68 0,49-68 16,-57 76-16,57-76 16,0 0-16,0 0 0,0 0 15,-40 79-15,40-79 16,-17 28-16,17-28 15</inkml:trace>
  <inkml:trace contextRef="#ctx0" brushRef="#br0" timeOffset="179134.3376">9053 15222 0,'0'0'0,"0"0"16,57-15-16,-57 15 0,82-32 16,-82 32-16,105-40 15,-105 40-15,0 0 16,114-35-16</inkml:trace>
  <inkml:trace contextRef="#ctx0" brushRef="#br0" timeOffset="179350.9473">9102 15433 0,'0'0'0,"0"0"0,0 0 16,65-7-16,-65 7 15,65-24-15,-65 24 16,90-24-16,-90 24 0,105-27 16</inkml:trace>
  <inkml:trace contextRef="#ctx0" brushRef="#br0" timeOffset="179834.0304">10613 13975 0,'0'0'0,"0"0"16,17 116-16,-17-116 15,16 131-15,-16-131 16,40 143-16,-40-143 15,0 0-15,0 0 0,0 0 16,0 0-16,0 0 16,25 111-16,-25-111 0,0 36 15,0-36-15,-41-36 16,41 36-16,0 0 16,-65-48-16,65 48 15,-81-8-15,81 8 0,-65 40 16,65-40-16,-41 83 15,41-83-15,0 88 16,0-88-16,49 71 16,-49-71-16,65 32 0,-65-32 15,98-12-15,-98 12 16</inkml:trace>
  <inkml:trace contextRef="#ctx0" brushRef="#br0" timeOffset="180183.9691">11003 14325 0,'0'0'0,"0"0"16,8 44-16,-8-44 16,17 55-16,-17-55 0,0 0 15,32 56-15,-32-56 16,0 0-16,33 28 15,-33-28-15,48-16 16,-48 16-16,41-68 0,-41 68 16,0 0-16,0 0 15,0 0-15,0 0 16,0 0-16,33-71 0,-33 71 16,0 0-16,32-48 15,-32 48-15,33 7 16,-33-7-16,48 44 0,-48-44 15,0 0-15,65 52 16,-65-52-16,82 20 16</inkml:trace>
  <inkml:trace contextRef="#ctx0" brushRef="#br0" timeOffset="180762.8582">11548 14940 0,'-147'33'16,"147"-33"-16,-195 43 0,195-43 15,-243 40-15,243-40 16,-244 44-16,244-44 15,-228 35-15,228-35 16,-178 36-16,178-36 0,-147 24 16,147-24-16,0 0 15,-97 20-15,97-20 16,0 0-16,0 0 0,0 0 16,0 0-16,0 0 15,0 0-15,0 0 0,0 0 16,0 0-16,0 0 15,-57 7-15,57-7 16,0 0-16,0 0 0,0 0 16,0 0-16,0 0 15,0 0-15,0 0 16,0 0-16,0 0 0,0 0 16,0 0-16,0 0 15,0 0-15,0 0 0,0 0 16,0 0-16,0 0 15,0 0-15,0 0 0,0 0 16,0 0-16,0 0 16,0 0-16,0 0 15,0 0-15,0 0 0,0 0 16,0 0-16,0 0 16,0 0-16,0 0 15,0 0-15,0 0 0,0 0 16,0 0-16</inkml:trace>
  <inkml:trace contextRef="#ctx0" brushRef="#br0" timeOffset="181503.5493">9549 16049 0,'0'0'16,"0"0"-16,0 0 15,0 0-15,73-12 16,-73 12-16,98-16 0,-98 16 15,105-4-15,-105 4 16,81 17-16,-81-17 16,65 47-16,-65-47 0,41 75 15,-41-75-15,8 92 16,-8-92-16,0 0 16,0 0-16,0 0 15,0 0-15,-8 67 0,8-67 16,0 0-16,0 0 15,-8-51-15,8 51 16,0-123-16,0 123 16,0-168-16,0 168 0,0-166 15,0 166-15,0 0 16,0 0-16,8-143 16,-8 143-16,0 0 0,0 0 15,24-95-15,-24 95 16,57-48-16,-57 48 15,106-24-15,-106 24 0,162-8 16,-162 8-16,195-20 16,-195 20-16,244-28 15,-244 28-15,244-39 16,-244 39-16,211-36 0,-211 36 16,0 0-16,0 0 15,138-20-15,-138 20 16</inkml:trace>
  <inkml:trace contextRef="#ctx0" brushRef="#br0" timeOffset="181758.0002">10134 15874 0,'0'0'0,"0"0"0,0 108 16,0-108-16,0 111 16,0-111-16,0 0 15,0 0-15,-8 123 16,8-123-16</inkml:trace>
  <inkml:trace contextRef="#ctx0" brushRef="#br0" timeOffset="181937.8926">10345 16037 0,'0'0'15,"0"0"-15,57 8 16,-57-8-16,81-20 16,-81 20-16,90-39 0</inkml:trace>
  <inkml:trace contextRef="#ctx0" brushRef="#br0" timeOffset="182300.5706">10743 15970 0,'0'0'0,"0"0"0,0 0 15,8 51-15,-8-51 16,0 0-16,0 0 16,0 0-16,0 0 0,17 56 15,-17-56-15,0 0 16,24 43-16,-24-43 15,0 0-15,0 0 0,73-43 16,-73 43-16,0 0 16,0 0-16,0 0 15,41-56-15,-41 56 0,0 0 16,0 0-16,40-48 16,-40 48-16,33-7 15,-33 7-15,32 31 0,-32-31 16,0 0-16,0 0 15,25 60-15,-25-60 16,24 43-16</inkml:trace>
  <inkml:trace contextRef="#ctx0" brushRef="#br0" timeOffset="182654.849">11044 15576 0,'0'0'0,"0"0"16,57-11-16,-57 11 16,0 0-16,0 0 15,65-12-15,-65 12 0,0 0 16,65 0-16,-65 0 15,8 39-15,-8-39 16,0 0-16,-16 48 0,16-48 16,0 0-16,0 0 15,0 0-15,0 0 16,0 0-16,-41 52 0,41-52 16,0 35-16,0-35 15,49 16-15,-49-16 16,65-4-16,-65 4 0,0 0 15,0 0-15</inkml:trace>
  <inkml:trace contextRef="#ctx0" brushRef="#br1" timeOffset="195450.9857">13809 1994 0,'0'0'0,"0"0"0,0 80 16,0-80-16,17 107 16,-17-107-16,16 121 15,-16-121-15,0 0 16,25 102-16,-25-102 0,0 0 16,42 51-16,-42-51 15,0 0-15,33-4 16,-33 4-16,41-70 0,-41 70 15,0 0-15,41-89 16,-41 89-16,50-55 16,-50 55-16,58 5 15,-58-5-15,41 84 0,-41-84 16,25 162-16,-25-162 16,25 233-16,-25-233 15,0 256-15,0-256 16,-25 256-16,25-256 0,-50 195 15,50-195-15,0 0 16,-66 125-16,66-125 16,-66 42-16,66-42 0,-66-32 15,66 32-15,-58-89 16,58 89-16,-33-115 16,33 115-16,0-126 15,0 126-15,50-126 0,-50 126 16,74-122-16,-74 122 15,91-106-15,-91 106 16,116-88-16,-116 88 16,82-75-16,-82 75 15,0 0-15</inkml:trace>
  <inkml:trace contextRef="#ctx0" brushRef="#br1" timeOffset="195650.6334">14538 2227 0,'0'0'0,"0"0"16,66-36-16,-66 36 15,91-52-15,-91 52 16,0 0-16</inkml:trace>
  <inkml:trace contextRef="#ctx0" brushRef="#br1" timeOffset="195833.6242">14629 2427 0,'0'0'0,"0"0"16,0 0-16,58-18 16,-58 18-16,83-28 15,-83 28-15,99-38 0,-99 38 16</inkml:trace>
  <inkml:trace contextRef="#ctx0" brushRef="#br1" timeOffset="196371.8399">16134 2102 0,'0'0'0,"0"0"15,0 0-15,0 0 16,-50-56-16,50 56 16,-58-52-16,58 52 15,-74-13-15,74 13 0,-91 18 16,91-18-16,-74 61 15,74-61-15,-42 83 16,42-83-16,0 0 0,0 89 16,0-89-16,42 60 15,-42-60-15,66 15 16,-66-15-16,91-19 16,-91 19-16,0 0 0,74-56 15,-74 56-15,0 0 16,0 0-16,0 0 15,0 0-15,0 0 0,58-56 16,-58 56-16,0 0 16,41-17-16,-41 17 15,0 0-15,0 0 16,0 0-16,33 32 0,-33-32 16,0 0-16,33 41 15,-33-41-15</inkml:trace>
  <inkml:trace contextRef="#ctx0" brushRef="#br1" timeOffset="196689.1314">16398 2042 0,'0'0'0,"0"0"0,0 0 15,17 69-15,-17-69 16,0 0-16,0 0 15,0 0-15,25 70 0,-25-70 16,0 0-16,0 0 16,8 65-16,-8-65 15,0 0-15,0 0 16,-16-36-16,16 36 0,-17-80 16,17 80-16,0 0 15,8-98-15,-8 98 16,0 0-16,33-89 0,-33 89 15,58-60-15,-58 60 16,0 0-16,0 0 16,83-41-16,-83 41 15</inkml:trace>
  <inkml:trace contextRef="#ctx0" brushRef="#br1" timeOffset="196950.4615">16969 1902 0,'0'0'0,"0"0"16,0 0-16,-58 37 15,58-37-15,-49 46 16,49-46-16,-67 84 16,67-84-16,0 0 0,-24 93 15,24-93-15,8 75 16,-8-75-16,58 32 15,-58-32-15,91-18 16,-91 18-16,99-70 0,-99 70 16,99-103-16</inkml:trace>
  <inkml:trace contextRef="#ctx0" brushRef="#br1" timeOffset="197250.2413">17449 1511 0,'0'0'0,"0"0"0,0 0 15,0 83-15,0-83 16,0 108-16,0-108 16,0 144-16,0-144 15,0 153-15,0-153 0,0 0 16,0 0-16,0 0 15,0 0-15,-9 140 16,9-140-16,9 75 0,-9-75 16,49 28-16,-49-28 15,83-28-15,-83 28 16,0 0-16,99-48 16,-99 48-16,0 0 0,0 0 15,91-73-15</inkml:trace>
  <inkml:trace contextRef="#ctx0" brushRef="#br1" timeOffset="197433.5846">17341 1977 0,'0'0'15,"0"0"-15,0 0 16,74-15-16,-74 15 0,116-28 15,-116 28-15,141-41 16,-141 41-16,149-47 16,-149 47-16</inkml:trace>
  <inkml:trace contextRef="#ctx0" brushRef="#br1" timeOffset="197816.7763">18160 1902 0,'0'0'0,"0"0"0,0 0 16,-58 0-16,58 0 15,-66 32-15,66-32 16,-58 47-16,58-47 16,0 0-16,-33 79 0,33-79 15,0 0-15,0 74 16,0-74-16,33 37 15,-33-37-15,0 0 0,58-5 16,-58 5-16,66-59 16,-66 59-16,0 0 15,0 0-15,0 0 0,0 0 16,49-84-16,-49 84 16,0 0-16,33-70 15,-33 70-15,0 0 0,34-10 16,-34 10-16,0 0 15,24 51-15,-24-51 16,0 0-16,25 61 0,-25-61 16,41 10-16</inkml:trace>
  <inkml:trace contextRef="#ctx0" brushRef="#br1" timeOffset="198150.452">18441 1902 0,'0'0'0,"0"0"16,-8 60-16,8-60 16,0 0-16,8 65 15,-8-65-15,0 0 16,0 0-16,0 0 0,0 0 16,16 70-16,-16-70 15,9 29-15,-9-29 16,16-33-16,-16 33 0,0 0 15,33-70-15,-33 70 16,0 0-16,0 0 16,42-75-16,-42 75 15,57-37-15,-57 37 0,58 19 16,-58-19-16,0 0 16,66 51-16,-66-51 15,0 0-15,34 79 16,-34-79-16,41 51 0,-41-51 15</inkml:trace>
  <inkml:trace contextRef="#ctx0" brushRef="#br1" timeOffset="198533.6942">19201 1827 0,'0'0'0,"0"0"16,-8 84-16,8-84 16,0 99-16,0-99 15,0 0-15,8 92 0,-8-92 16,0 0-16,25 64 16,-25-64-16,50 10 15,-50-10-15,66-46 0,-66 46 16,59-84-16,-59 84 15,33-103-15,-33 103 16,0 0-16,0 0 16,0 0-16,0 0 0,0 0 15,33-78-15,-33 78 16,0 0-16,33-10 0,-33 10 16,0 0-16,50 47 15,-50-47-15,0 0 16,74 79-16,-74-79 15,66 51-15,-66-51 0</inkml:trace>
  <inkml:trace contextRef="#ctx0" brushRef="#br1" timeOffset="204450.1928">13727 3823 0,'0'0'0,"0"0"0,0 0 15,0 0-15,16 56 16,-16-56-16,17 88 16,-17-88-16,16 121 0,-16-121 15,0 158-15,0-158 16,0 159-16,0-159 16,0 0-16,-8 139 15,8-139-15,0 0 0,8 89 16,-8-89-16,50 41 15,-50-41-15,99-9 16,-99 9-16,132-47 16,-132 47-16,133-65 0,-133 65 15</inkml:trace>
  <inkml:trace contextRef="#ctx0" brushRef="#br1" timeOffset="204653.8854">13512 4465 0,'33'-9'15,"-33"9"-15,82-38 16,-82 38-16,133-59 0,-133 59 15,173-80-15</inkml:trace>
  <inkml:trace contextRef="#ctx0" brushRef="#br1" timeOffset="205056.8963">14530 4159 0,'0'0'0,"0"0"0,0 0 16,-59 13-16,9 29 15,50-42-15,-49 69 16,49-69-16,0 0 0,-17 94 16,17-94-16,0 0 15,0 83-15,0-83 16,0 0-16,25 47 15,-25-47-15,58-24 0,-58 24 16,49-60-16,-49 60 16,0 0-16,51-92 15,-51 92-15,0 0 0,0 0 16,33-80-16,-33 80 16,0 0-16,33-23 15,-33 23-15,25 23 0,-25-23 16,25 70-16,-25-70 15,0 0-15,16 70 16,-16-70-16,25 37 0,-25-37 16</inkml:trace>
  <inkml:trace contextRef="#ctx0" brushRef="#br1" timeOffset="205402.5716">14844 4182 0,'0'0'0,"0"0"16,17 78-16,-17-78 16,16 93-16,-16-93 15,0 0-15,0 0 16,0 0-16,0 0 0,0 0 16,8 84-16,-8-84 15,9 33-15,-9-33 16,8-37-16,-8 37 0,25-89 15,-25 89-15,0 0 16,33-98-16,-33 98 16,0 0-16,74-61 15,-74 61-15,66 6 0,-66-6 16,50 51-16,-50-51 16,33 83-16,-33-83 15,0 0-15,25 89 0,-25-89 16,33 46-16,-33-46 15,33-14-15</inkml:trace>
  <inkml:trace contextRef="#ctx0" brushRef="#br1" timeOffset="205900.7533">15530 4121 0,'0'0'0,"0"0"16,0 0-16,0 74 15,0-74-15,0 0 16,17 75-16,-17-75 0,0 0 16,0 0-16,0 0 15,25 61-15,-25-61 16,57 8-16,-57-8 16,67-56-16,-67 56 15,0 0-15,58-78 0,-58 78 16,0 0-16,49-74 15,-49 74-15,41-6 0,-41 6 16,34 66-16,-34-66 16,8 134-16,-8-134 15,-8 186-15,8-186 16,-42 196-16,42-196 16,-49 167-16,49-167 0,-67 131 15,67-131-15,0 0 16,-66 55-16,66-55 15,-82-14-15,82 14 0,-42-79 16,42 79-16,-16-111 16,16 111-16,25-122 15,-25 122-15,66-101 16,-66 101-16,115-80 0,-115 80 16,116-42-16,-116 42 15,0 0-15,124-37 16,-124 37-16,83-28 0,-83 28 15</inkml:trace>
  <inkml:trace contextRef="#ctx0" brushRef="#br1" timeOffset="206105.8515">16349 4028 0,'0'0'0,"0"0"0,66-19 15,-66 19-15,74-27 16,-74 27-16,108-10 16,-108 10-16</inkml:trace>
  <inkml:trace contextRef="#ctx0" brushRef="#br1" timeOffset="206267.1352">16432 4251 0,'0'0'0,"0"0"16,66 0-16,-66 0 15,124-9-15,-124 9 16,149-33-16</inkml:trace>
  <inkml:trace contextRef="#ctx0" brushRef="#br1" timeOffset="206642.3702">17573 3874 0,'0'0'0,"0"0"16,0 0-16,0 70 16,0-70-16,0 0 0,0 0 15,0 0-15,8 79 16,-8-79-16,0 0 16,16 65-16,-16-65 15,0 0-15,50 28 0,-50-28 16,50-42-16,-50 42 15,0 0-15,57-79 16,-57 79-16,0 0 0,0 0 16,0 0-16,67-74 15,-67 74-15,58-33 16,-58 33-16,57 28 16,-57-28-16,67 56 0,-67-56 15,0 0-15,0 0 16,82 61-16,-82-61 15</inkml:trace>
  <inkml:trace contextRef="#ctx0" brushRef="#br1" timeOffset="208417.322">14596 8336 0,'0'0'0,"0"0"16,0 0-16,0 0 15,0 0-15,50 5 16,-50-5-16,74 0 0,-74 0 16,116 0-16,-116 0 15,132 0-15,-132 0 16,174-5-16,-174 5 16,206 0-16,-206 0 0,215 0 15,-215 0-15,232 0 16,-232 0-16,240 0 15,-240 0-15,231 5 0,-231-5 16,207 9-16,-207-9 16,190 14-16,-190-14 15,141 14-15,-141-14 16,0 0-16,115 4 0,-115-4 16,0 0-16,83-4 15,-83 4-15,50-37 16,-50 37-16,24-61 0,-24 61 15,9-98-15,-9 98 16,0-144-16,0 144 16,0-173-16,0 173 15,0-209-15,0 209 0,0-232 16,0 232-16,8-251 16,-8 251-16,8-248 15,-8 248-15,9-251 16,-9 251-16,8-241 0,-8 241 15,0-228-15,0 228 16,0-209-16,0 209 16,0-191-16,0 191 15,0-158-15,0 158 0,0 0 16,-8-122-16,8 122 16,0 0-16,0 0 15,-17-93-15,17 93 16,0 0-16,-25-60 0,25 60 15,-49-9-15,49 9 16,-75 51-16,75-51 16,-82 93-16,82-93 15,-116 131-15,116-131 0,-124 167 16,-17 5-16,141-172 16,-132 177-16,-17-6 15,17-7-15,132-164 16,-124 144-16,-25 19 0,8-5 15,141-158-15,-140 149 16,-1-5-16,1 5 16,140-149-16,-116 126 15,116-126-15,-141 125 16,141-125-16,-115 130 0,115-130 16,-116 112-16,116-112 15,0 0-15,0 0 16,0 0-16,0 0 0,-83 88 15,83-88-15,-25 37 16</inkml:trace>
  <inkml:trace contextRef="#ctx0" brushRef="#br1" timeOffset="208950.5009">17101 7470 0,'0'0'0,"0"0"16,0 0-16,0 0 0,0 0 16,0 0-16,-58 14 15,58-14-15,-82 5 16,82-5-16,-108 4 16,108-4-16,-132 6 0,132-6 15,0 0-15,-108 4 16,108-4-16,0 0 15,0 0-15,0 0 0,0 0 16,-99 4-16,99-4 16,0 0-16,-58 24 15,58-24-15,-8 65 16,8-65-16,17 88 0,-17-88 16,33 116-16,-33-116 15,24 135-15,-24-135 16,9 130-16,-9-130 0,0 0 15,0 127-15,0-127 16,0 0-16,0 0 16,0 0-16,0 0 0,-25 98 15</inkml:trace>
  <inkml:trace contextRef="#ctx0" brushRef="#br1" timeOffset="209821.6607">15092 7893 0,'0'0'0,"0"0"0,0 0 16,0 0-16,17 52 15,-17-52-15,0 0 16,33 78-16,-33-78 16,0 0-16,0 0 0,33 70 15,-33-70-15,0 0 16,58 29-16,-58-29 0,57-19 15,-57 19-15,0 0 16,58-70-16,-58 70 16,0 0-16,0 0 15,0 0-15,50-79 0,-50 79 16,0 0-16,41-37 16,-41 37-16,33 32 15,-33-32-15,17 102 0,-17-102 16,0 131-16,0-131 15,-17 126-15,17-126 16,0 0-16,-33 102 16,33-102-16,0 0 0,-49 51 15,49-51-15,-50 0 16,50 0-16,0 0 16,-41-46-16,41 46 0,0-98 15,0 98-15,58-107 16,-58 107-16,74-98 15,-74 98-15,91-79 16,-91 79-16,0 0 16,74-70-16,-74 70 0,67-84 15</inkml:trace>
  <inkml:trace contextRef="#ctx0" brushRef="#br1" timeOffset="221120.2104">17606 6428 0,'0'0'0,"0"0"0,0 0 16,0 74-16,0-74 15,8 75-15,-8-75 16,0 0-16,25 93 0,-25-93 15,0 0-15,33 80 16,-33-80-16,41 41 16,-41-41-16,66-5 0,-66 5 15,58-46-15,-58 46 16,58-70-16,-58 70 16,0 0-16,41-74 15,-41 74-15,0 0 0,0 0 16,0 0-16,0 0 15,0 0-15,17-75 0,-17 75 16,0 0-16,16-32 16,-16 32-16,0 0 15,0 0-15,34 84 16,-34-84-16,0 0 16,41 78-16,-41-78 0,0 0 15,58 51-15</inkml:trace>
  <inkml:trace contextRef="#ctx0" brushRef="#br1" timeOffset="223360.4211">15803 8833 0,'0'0'0,"0"0"15,0 103-15,0-103 16,0 0-16,0 116 16,0-116-16,0 0 15</inkml:trace>
  <inkml:trace contextRef="#ctx0" brushRef="#br1" timeOffset="229541.1389">14588 7038 0,'0'0'0,"0"0"15,0 0-15,0 0 0,0 0 16,0 0-16,0 0 16,41-28-16,-41 28 15,0 0-15,58-42 0,-58 42 16,74-18-16,-74 18 16,0 0-16,0 0 0,75 23 15,-75-23-15,0 0 16,66 74-16,-66-74 0,0 0 15,0 0-15,0 0 0,0 0 16,0 0-16,0 0 16,0 0-16,41 70 15,-41-70-15,0 0 0,0 0 16,0 0-16,0 0 16,-82-75-16,82 75 15,0 0-15,-58-83 0,58 83 16,0 0-16,-66-85 15,66 85-15,0 0 16,0 0-16,0 0 16,0 0-16,0 0 0,-58-64 15,58 64-15,0 0 16,0 0-16,-25-65 16,25 65-16,0-66 0,0 66 15,0 0-15,33-69 16,-33 69-16,74-85 15,-74 85-15,91-92 0,-91 92 16,108-98-16,-108 98 16,132-107-16,-132 107 15,132-126-15,-132 126 0,149-129 16,-149 129-16,141-122 16,-141 122-16,124-101 15,-124 101-15,99-84 16,-99 84-16,0 0 0,0 0 15,0 0-15,0 0 16,0 0-16,74-52 16,-74 52-16,0 0 0,0 0 15,0 0-15,0 0 16,0 0-16,0 0 16,0 0-16,0 0 0,0 0 15,0 0-15,33-32 16,-33 32-16,0 0 0,0 0 15,0 0-15,0 0 16,0 0-16</inkml:trace>
  <inkml:trace contextRef="#ctx0" brushRef="#br1" timeOffset="230181.9647">14976 6740 0,'0'0'0,"0"0"0,0 0 15,0 0-15,0 0 16,0 0-16,50 46 0,-50-46 16,41 61-16,-41-61 15,0 0-15,0 0 16,0 0-16,0 0 0,0 0 16,50 60-16,-50-60 15,0 0-15,33 18 0,-33-18 16,16-36-16,-16 36 15,0-75-15,0 75 16,0 0-16,0 0 16,0 0-16,0 0 0,-24-83 15,24 83-15,0 0 16,0 0-16,-9-57 0,9 57 16,0 0-16,0 0 15,0 0-15,0 0 16,67 38-16,-67-38 15,0 0-15,0 0 0,0 0 16,57 47-16,-57-47 16,0 0-16</inkml:trace>
  <inkml:trace contextRef="#ctx0" brushRef="#br1" timeOffset="230633.7256">15067 6419 0,'0'0'0,"0"0"0,0 0 15,0 0-15,0 0 16,0 0-16,0 0 16,0 0-16,42-37 0,-42 37 15,0 0-15,33-28 16,-33 28-16,0 0 16,33 9-16,-33-9 0,0 0 15,0 0-15,16 51 16,-16-51-16,0 0 15,0 0-15,0 0 0,0 0 16,9 56-16,-9-56 16,0 0-16,24 37 15,-24-37-15,0 0 0,0 0 16,0 0-16,33-8 16,-33 8-16,0 0 15,0 0-15,50-52 16</inkml:trace>
  <inkml:trace contextRef="#ctx0" brushRef="#br1" timeOffset="230861.2193">15464 6266 0,'0'0'0,"0"0"0,41 55 16,-41-55-16,50 47 15,-50-47-15,0 0 0,0 0 16,41 56-16,-41-56 16,0 0-16,0 0 15</inkml:trace>
  <inkml:trace contextRef="#ctx0" brushRef="#br1" timeOffset="231083.7331">15489 6461 0,'0'0'0,"0"0"0,33-33 15,-33 33-15,0 0 16,41-46-16,-41 46 16,50-65-16,-50 65 15,0 0-15,66-79 0</inkml:trace>
  <inkml:trace contextRef="#ctx0" brushRef="#br1" timeOffset="231300.4907">15704 6099 0,'0'0'0,"0"0"15,50 55-15,-50-55 16,66 74-16,-66-74 0,0 0 15,74 71-15,-74-71 16,0 0-16</inkml:trace>
  <inkml:trace contextRef="#ctx0" brushRef="#br1" timeOffset="241641.9459">14256 9182 0,'0'0'0,"0"0"0,0 79 16,0-79-16,0 121 15,0-121-15,0 154 16,0-154-16,8 163 0,-8-163 15,0 0-15,0 0 16,0 0-16,0 0 16,0 120-16,0-120 0,-16 42 15,16-42-15,-25-37 16,25 37-16,0 0 16,-50-79-16,50 79 0,-66-70 15,66 70-15,0 0 16,-83-33-16,83 33 15,-66 33-15,66-33 16,0 0-16,-41 66 0,41-66 16,0 0-16,8 83 15,-8-83-15,0 0 16,58 70-16,-58-70 0,0 0 16,99 19-16,-99-19 15,0 0-15,0 0 16,108-19-16,-108 19 15</inkml:trace>
  <inkml:trace contextRef="#ctx0" brushRef="#br1" timeOffset="242050.3887">14761 9493 0,'-33'33'0,"33"-33"0,-82 107 15,82-107-15,-116 173 16,116-173-16,-150 190 16,150-190-16,-132 182 15,132-182-15,-116 153 0,116-153 16,-91 116-16,91-116 15,0 0-15,0 0 16,-50 79-16</inkml:trace>
  <inkml:trace contextRef="#ctx0" brushRef="#br1" timeOffset="242467.1726">14579 10052 0,'-8'38'0,"8"-38"0,0 83 16,0-83-16,-8 121 15,8-121-15,0 0 0,0 0 16,0 0-16,0 0 15,0 130-15,0-130 0,0 0 16,0 0-16,0 84 16,0-84-16,0 0 15,-25 14-15,25-14 16,-51-9-16,51 9 0,-57 4 16,57-4-16,-67 33 15,67-33-15,0 0 16,-41 60-16,41-60 0,0 0 15,-8 75-15,8-75 16,41 51-16,-41-51 16,0 0-16,75 4 15,-75-4-15,0 0 0,83-46 16</inkml:trace>
  <inkml:trace contextRef="#ctx0" brushRef="#br1" timeOffset="242767.5383">14679 10499 0,'0'0'0,"0"0"16,0 0-16,33-52 16,-33 52-16,0 0 15,0 0-15,41-51 0,-41 51 16,0 0-16,58-46 15,-58 46-15,0 0 0,50 14 16,-50-14-16,49 65 16,-49-65-16,0 0 15,50 93-15,-50-93 16,0 0-16,0 0 0,66 83 16,-66-83-16,58 37 15,-58-37-15,58-18 16</inkml:trace>
  <inkml:trace contextRef="#ctx0" brushRef="#br1" timeOffset="242958.4081">15042 10429 0,'0'0'0,"0"0"16,-57 65-16,57-65 0,-50 74 15,50-74-15,-50 94 16,50-94-16,0 0 16,0 0-16,0 0 0,-41 55 15,41-55-15,0 0 16</inkml:trace>
  <inkml:trace contextRef="#ctx0" brushRef="#br1" timeOffset="243567.58">15770 9303 0,'0'0'0,"0"0"16,0 0-16,-66 5 16,66-5-16,-91 9 15,91-9-15,0 0 0,-91 28 16,91-28-16,0 0 16,-83 33-16,83-33 0,0 0 15,-66 46 1,66-46-16,-41 75 0,41-75 15,-25 97-15,25-97 16,25 117-16,-25-117 16,25 134-16,-25-134 15,24 144-15,-24-144 0,17 145 16,-17-145-16,0 149 16,0-149-16,-8 134 15,8-134-15,-25 131 0,25-131 16,-33 121-16,33-121 15,0 0-15,0 0 16,-58 97-16,58-97 16,0 0-16,0 0 0,0 0 15,0 0-15,0 0 16,-25 65-16,25-65 0,0 38 16,0-38-16,41 9 15,-41-9-15,91-5 16,-91 5-16,0 0 15,100-10-15,-100 10 0,0 0 16,107-3-16,-107 3 16,0 0-16,99-15 15</inkml:trace>
  <inkml:trace contextRef="#ctx0" brushRef="#br1" timeOffset="243936.4107">15960 9908 0,'0'0'0,"0"0"16,0 0-16,-8 65 15,8-65-15,-8 102 16,8-102-16,-25 135 16,25-135-16,0 0 15,-25 140-15,25-140 16,0 0-16,0 0 0,0 0 16,0 0-16,0 0 15,-8 112-15,8-112 0,33 41 16,-33-41-16,74-13 15,-74 13-15,100-48 16,-100 48-16,0 0 0,82-55 16,-82 55-16</inkml:trace>
  <inkml:trace contextRef="#ctx0" brushRef="#br1" timeOffset="244128.2164">15696 10229 0,'0'0'16,"0"0"-16,82-23 0,-82 23 16,124-42-16,-124 42 15,157-61-15,-157 61 16</inkml:trace>
  <inkml:trace contextRef="#ctx0" brushRef="#br1" timeOffset="244528.957">16382 10085 0,'0'0'0,"0"0"15,0 0-15,-58 41 16,58-41-16,-41 70 16,41-70-16,0 0 0,-33 89 15,33-89-15,0 0 16,-9 79-16,9-79 16,0 0-16,25 50 0,-25-50 15,50 0-15,-50 0 16,58-46-16,-58 46 15,58-78-15,-58 78 16,0 0-16,0 0 0,0 0 16,0 0-16,0 0 15,41-75-15,-41 75 0,16-24 16,-16 24-16,9 28 16,-9-28-16,0 0 15,0 0-15,8 66 16,-8-66-16,0 0 0,25 55 15,-25-55-15</inkml:trace>
  <inkml:trace contextRef="#ctx0" brushRef="#br1" timeOffset="244902.503">16704 10164 0,'0'0'15,"0"0"-15,0 0 16,0 78-16,0-78 0,0 0 16,0 0-16,0 0 15,0 0-15,-8 71 16,8-71-16,0 0 0,0 37 16,0-37-16,0 0 15,0 0-15,17-89 16,-17 89-16,0 0 0,0 0 15,41-79-15,-41 79 16,0 0-16,50-46 16,-50 46-16,33 23 15,-33-23-15,0 0 0,33 56 16,-33-56-16,0 0 16,0 0-16,8 84 15,-8-84-15,0 0 0,17 65 16,-17-65-16,0 0 15,0 0-15</inkml:trace>
  <inkml:trace contextRef="#ctx0" brushRef="#br1" timeOffset="245405.4444">17101 10159 0,'0'0'15,"0"0"-15,0 0 16,-16 70-16,16-70 15,0 0-15,-17 70 0,17-70 16,0 0-16,0 0 16,8 65-16,-8-65 0,25 18 15,-25-18-15,42-23 16,-42 23-16,58-74 16,-58 74-16,0 0 15,0 0-15,49-79 0,-49 79 16,0 0-16,33-47 15,-33 47-15,25 19 16,-25-19-16,8 87 16,-8-87-16,0 122 0,0-122 15,-8 135-15,8-135 16,-25 135-16,25-135 16,0 0-16,-33 102 15,33-102-15,0 0 0,0 0 16,-49 60-16,49-60 15,-58 0-15,58 0 0,-33-51 16,33 51-16,0 0 16,-9-88-16,9 88 15,0 0-15,9-84 16,-9 84-16,49-79 0,-49 79 16,0 0-16,75-46 15,-75 46-15,0 0 16,91-42-16,-91 42 0,0 0 15,99-47-15</inkml:trace>
  <inkml:trace contextRef="#ctx0" brushRef="#br1" timeOffset="245618.0748">17639 9945 0,'0'0'15,"0"0"-15,58-14 0,-58 14 16,74-18-16,-74 18 16,0 0-16,91-28 15,-91 28-15</inkml:trace>
  <inkml:trace contextRef="#ctx0" brushRef="#br1" timeOffset="245788.1316">17738 10201 0,'0'0'0,"0"0"0,66-19 15,-66 19-15,91-42 16</inkml:trace>
  <inkml:trace contextRef="#ctx0" brushRef="#br1" timeOffset="246217.5352">18209 9926 0,'0'0'0,"0"0"0,-8 65 16,8-65-16,0 0 16,0 70-16,0-70 15,0 0-15,17 61 0,-17-61 16,49 23-16,-49-23 15,66-14-15,-66 14 16,66-41-16,-66 41 0,0 0 16,50-71-16,-50 71 15,0 0-15,0 0 16,0 0-16,0 0 16,0 0-16,41-51 0,-41 51 15,25-23-15,-25 23 16,8 37-16,-8-37 0,9 65 15,-9-65-15,0 0 16,16 79-16,-16-79 16,0 0-16,33 47 15,-33-47-15,50-9 16</inkml:trace>
  <inkml:trace contextRef="#ctx0" brushRef="#br1" timeOffset="246766.6081">18209 9229 0,'0'0'0,"0"0"0,75 0 16,-75 0-16,115-5 16,-115 5-16,124-14 15,-124 14-15,116-4 0,-116 4 16,124 9-16,-124-9 15,83 32-15,-83-32 16,58 70-16,-58-70 0,33 102 16,-33-102-16,8 131 15,-8-131-15,0 163 16,0-163-16,8 162 16,-8-162-16,17 144 15,-17-144-15,41 131 0,-41-131 16,58 115-16,-58-115 15,66 99-15,-66-99 16,0 0-16,58 75 16,-58-75-16,8 69 0,-8-69 15,-41 65-15,41-65 16,-91 51-16,91-51 16,-149 41-16,149-41 0,-157 29 15,157-29-15,-173 9 16,173-9-16</inkml:trace>
  <inkml:trace contextRef="#ctx0" brushRef="#br1" timeOffset="253600.2104">14935 11685 0,'0'0'0,"0"0"16,-99 9-16,99-9 0,0 0 16,0 0-16,-91 24 15,91-24-15,0 0 16,0 0-16,-75 32 0,75-32 15,0 0-15,-16 37 16,16-37-16,41 38 16,-41-38-16,0 0 15,83 32-15,-83-32 0,0 0 16,0 0-16,74 33 16,-74-33-16,0 0 0,50 56 15,-50-56-15,0 55 16,0-55-16,0 0 15,-41 56-15,41-56 16,0 0-16,-75 37 0,75-37 16,0 0-16,0 0 15,-66 24-15,66-24 16,0 0-16,0 0 0,-25-19 16</inkml:trace>
  <inkml:trace contextRef="#ctx0" brushRef="#br1" timeOffset="253983.7554">15175 12025 0,'0'0'0,"0"0"15,0 0-15,41-38 16,-41 38-16,0 0 0,33-69 16,-33 69-16,0 0 15,25-70-15,-25 70 16,0 0-16,-17-47 0,17 47 16,-41 0-16,41 0 15,-66 38-15,66-38 16,-50 79-16,50-79 15,0 0-15,-33 93 0,33-93 16,9 93-16,-9-93 16,41 60-16,-41-60 15,74 18-15,-74-18 0,83-23 16,-83 23-16,99-51 16,-99 51-16</inkml:trace>
  <inkml:trace contextRef="#ctx0" brushRef="#br1" timeOffset="254233.8729">15547 11807 0,'0'0'0,"0"0"16,-42 46-16,42-46 15,-41 65-15,41-65 16,0 0-16,-16 89 0,16-89 16,24 83-16,-24-83 15,58 60-15,-58-60 16,75 14-16,-75-14 0,0 0 16,99-18-16</inkml:trace>
  <inkml:trace contextRef="#ctx0" brushRef="#br1" timeOffset="254660.5299">15580 11332 0,'0'0'0,"0"0"15,0 0-15,58-10 0,-58 10 16,0 0-16,0 0 16,0 0-16,58-4 15,-58 4-15,33 14 16,-33-14-16,0 50 0,0-50 15,0 0-15,0 0 16,0 0-16,-33 57 0,33-57 16,0 0-16,0 0 15,0 0-15,-42 51 16,42-51-16,0 0 0,-8 37 16,8-37-16,0 0 15,41 9-15,-41-9 16,0 0-16,67 0 0,-67 0 15,0 0-15,0 0 16</inkml:trace>
  <inkml:trace contextRef="#ctx0" brushRef="#br1" timeOffset="255514.5531">16150 11741 0,'0'0'0,"0"0"16,0 0-16,0 0 0,0 0 16,0 0-16,0 0 15,0 0-15,0 0 16,0 0-16,0 0 0,0 0 15,0 0-15,17 79 16,-17-79-16,0 0 16,0 0-16,25 61 0,-25-61 15,0 0-15,0 0 16,49 37-16,-49-37 0,0 0 16,0 0-16,50-10 15,-50 10-15,0 0 16,0 0-16,0 0 15,0 0-15,0 0 0,41-46 16,-41 46-16,25-29 16,-25 29-16,17 29 0,-17-29 15,0 88-15,0-88 16,-9 131-16,9-131 16,-8 167-16,8-167 15,-16 159-15,16-159 0,0 0 16,-17 134-16,17-134 15,0 0-15,0 0 16,-33 79-16,33-79 0,0 0 16,-41 28-16,41-28 15,-42-37-15,42 37 16,-25-84-16,25 84 16,0-102-16,0 102 15,17-112-15,-17 112 0,58-93 16,-58 93-16,74-74 15,-74 74-15,0 0 16,83-61-16,-83 61 0,0 0 16,66-32-16,-66 32 15,0 0-15,0 0 16,0 0-16,75-28 0,-75 28 16,0 0-16,0 0 15,0 0-15,0 0 0,49-28 16,-49 28-16</inkml:trace>
  <inkml:trace contextRef="#ctx0" brushRef="#br1" timeOffset="255731.6863">16812 11908 0,'0'0'0,"0"0"15,0 0-15,0 0 0,0 0 16,0 0-16,0 0 0,0 0 16,0 0-16</inkml:trace>
  <inkml:trace contextRef="#ctx0" brushRef="#br1" timeOffset="256284.1701">17225 11258 0,'0'0'0,"0"0"15,0 0-15,9 97 16,-9-97-16,8 112 0,-8-112 16,8 120-16,-8-120 15,0 0-15,0 0 16,0 0-16,0 0 16,0 94-16,0-94 0,0 0 15,0 0-15,0 0 16,0 0-16,0 0 15,-49-74-15,49 74 0,0 0 16,-58-57-16,58 57 16,0 0-16,-58 0 15,58 0-15,0 0 16,-33 51-16,33-51 0,8 70 16,-8-70-16,50 51 15,-50-51-15,91 19 16,-91-19-16,90-19 0,-90 19 15,83-37-15</inkml:trace>
  <inkml:trace contextRef="#ctx0" brushRef="#br1" timeOffset="256767.0113">17482 11499 0,'0'0'0,"0"0"16,0 70-16,0-70 16,0 0-16,0 0 15,0 0-15,0 0 0,16 51 16,-16-51-16,0 0 16,33 38-16,-33-38 15,50-10-15,-50 10 0,0 0 16,0 0-16,58-47 15,-58 47-15,0 0 16,0 0-16,49-32 0,-49 32 16,0 0-16,33 18 15,-33-18-15,9 71 16,-9-71-16,-17 101 0,17-101 16,-41 103-16,41-103 15,0 0-15,-50 84 16,50-84-16,0 0 15,0 0-15,-58 46 0,58-46 16,0 0-16,-49 5 16,49-5-16,-25-42 15,25 42-15,0 0 0,8-74 16,-8 74-16,0 0 16,50-80-16,-50 80 15,66-51-15,-66 51 0,91-46 16,-91 46-16</inkml:trace>
  <inkml:trace contextRef="#ctx0" brushRef="#br1" timeOffset="257017.822">18060 11607 0,'-66'101'0,"66"-101"16,-99 140-16,99-140 15,-116 153-15,116-153 16,-107 154-16,107-154 16,0 0-16,0 0 0,0 0 15,0 0-15,-83 126 16,83-126-16,-25 69 15</inkml:trace>
  <inkml:trace contextRef="#ctx0" brushRef="#br1" timeOffset="257456.5159">18011 11978 0,'-17'33'0,"17"-33"16,-16 93-16,16-93 0,-25 139 15,25-139-15,0 0 16,0 0-16,0 0 16,0 0-16,0 0 0,-8 144 15,8-144-15,-9 84 16,9-84-16,0 0 0,0 0 15,0 0-15,-24-18 16,24 18-16,0 0 16,-50-42-16,50 42 15,0 0-15,-58-4 0,58 4 16,0 0-16,-50 46 16,50-46-16,-16 65 15,16-65-15,41 64 0,-41-64 16,66 29-16,-66-29 15,83-4-15,-83 4 16,0 0-16,83-34 16,-83 34-16,0 0 0,91-60 15,-91 60-15,0 0 16</inkml:trace>
  <inkml:trace contextRef="#ctx0" brushRef="#br1" timeOffset="257733.8551">18201 12355 0,'0'0'16,"0"0"-16,0 0 15,0 0-15,0 0 0,0 0 16,0 0-16,0 0 16,0 0-16,0 0 15,-50 4-15,42-55 16,8 51-16,0 0 0,0 0 16,41-37-16,-41 37 15,0 0-15,42-9 16,-42 9-16,41 37 0,-41-37 15,33 79-15,-33-79 16,25 93-16,-25-93 0,0 0 16,33 93-16,-33-93 15,0 0-15,58 61 16,-58-61-16,66 23 16,-66-23-16</inkml:trace>
  <inkml:trace contextRef="#ctx0" brushRef="#br1" timeOffset="257955.937">18441 12322 0,'0'0'15,"0"0"-15,-50 75 16,50-75-16,-74 93 15,74-93-15,-83 97 0,83-97 16,0 0-16,0 0 16,-58 84-16,58-84 15,-16 37-15,16-37 16</inkml:trace>
  <inkml:trace contextRef="#ctx0" brushRef="#br1" timeOffset="258202.6019">18705 11918 0,'0'0'0,"0"0"15,50-10-15,-50 10 16,74-14-16,-74 14 16,91-9-16,-91 9 0,0 0 15,0 0-15</inkml:trace>
  <inkml:trace contextRef="#ctx0" brushRef="#br1" timeOffset="258406.8527">18763 12192 0,'0'0'16,"0"0"-16,0 0 0,0 0 16,58-5-16,-58 5 15,83-9-15,-83 9 16,116-14-16,-116 14 0,107-9 15,-107 9-15</inkml:trace>
  <inkml:trace contextRef="#ctx0" brushRef="#br1" timeOffset="259717.3875">19699 11304 0,'0'0'0,"0"0"0,8 139 16,-8-139-16,16 164 15,-16-164-15,9 180 16,-9-180-16,16 172 0,-16-172 16,0 0-16,0 0 15,0 0-15,0 0 16,17 126-16,-17-126 0,0 0 15,8 51-15,-8-51 16,0 0-16,0 0 16,-25-103-16,25 103 15,-49-78-15,49 78 0,-75-51 16,75 51-16,-91-10 16,91 10-16,-74 28 15,74-28-15,0 0 0,-50 65 16,50-65-16,0 0 15,0 84-15,0-84 16,50 75-16,-50-75 16,83 36-16,-83-36 0,107 5 15,-107-5-15,99-32 16,-99 32-16</inkml:trace>
  <inkml:trace contextRef="#ctx0" brushRef="#br1" timeOffset="260084.0861">19980 11908 0,'0'0'0,"0"0"0,8 79 15,-8-79-15,0 0 16,17 89-16,-17-89 0,0 0 15,33 79-15,-33-79 16,49 46-16,-49-46 16,58-4-16,-58 4 15,58-47-15,-58 47 0,0 0 16,0 0-16,0 0 16,0 0-16,0 0 0,0 0 15,50-79-15,-50 79 16,0 0-16,33-51 15,-33 51-15,0 0 16,0 0-16,0 0 0,0 0 16,49 61-16,-49-61 15,58 46-15,-58-46 16</inkml:trace>
  <inkml:trace contextRef="#ctx0" brushRef="#br1" timeOffset="288184.519">13710 13649 0,'0'0'0,"0"0"16,0 0-16,0 0 16,0 0-16,42 4 15,-42-4-15,0 0 16,66 14-16,-66-14 15,58 42-15,-58-42 0,49 92 16,-49-92-16,25 140 16,-25-140-16,8 154 15,-8-154-15,8 149 16,-8-149-16,0 0 0,0 0 16,0 0-16,0 0 15,0 106-15,0-106 16,-8 33-16,8-33 0,-8-46 15,8 46-15,-8-126 16,8 126-16,-17-158 16,17 158-16,-8-167 15,8 167-15,0 0 0,-17-145 16,17 145-16,0 0 16,0-107-16,0 107 15,0 0-15,9-79 0,-9 79 16,41-42-16,-41 42 15,91-23-15,-91 23 16,140-9-16,-140 9 16,166-5-16,-166 5 0,191-14 15,-191 14-15,207-9 16,-207 9-16,206-10 16,-206 10-16,224-4 15,-224 4-15,198 0 16,-198 0-16,0 0 0,166 0 15,-166 0-15,0 0 16,0 0-16,0 0 16,107 0-16</inkml:trace>
  <inkml:trace contextRef="#ctx0" brushRef="#br1" timeOffset="288717.4119">14215 13886 0,'0'0'15,"0"0"-15,0 0 16,0 0-16,0 0 0,0 0 16,0 0-16,8 51 15,-8-51-15,8 64 16,-8-64-16,0 0 16,17 98-16,-17-98 15,0 0-15,0 0 0,0 0 16,0 0-16,16 74 15,-16-74-15,25 15 16,-25-15-16,41-47 0,-41 47 16,0 0-16,33-79 15,-33 79-15,0 0 16,0 0-16,0 0 0,0 0 16,42-69-16,-42 69 15,33-10-15,-33 10 16,25 61-16,-25-61 15,0 0-15,24 88 0,-24-88 16,0 0-16,26 66 16,-26-66-16,42 9 15,-42-9-15,41-47 0</inkml:trace>
  <inkml:trace contextRef="#ctx0" brushRef="#br1" timeOffset="289083.4191">14538 13555 0,'0'0'0,"0"0"16,0 0-16,0 0 15,41-5-15,-41 5 16,0 0-16,50-23 15,-50 23-15,0 0 0,0 0 16,0 0-16,50-9 16,-50 9-16,33 28 15,-33-28-15,-25 46 16,25-46-16,0 0 0,0 0 16,-41 70-16,41-70 15,0 0-15,0 0 0,-34 79 16,34-79-16,-8 57 15,8-57-15,25 23 16,-25-23-16,58-14 16,-58 14-16,0 0 0,99-38 15,-99 38-15</inkml:trace>
  <inkml:trace contextRef="#ctx0" brushRef="#br1" timeOffset="289290.2122">15018 13718 0,'0'0'16,"0"0"-16,8 103 16,-8-103-16,0 111 0,0-111 15,0 0-15,0 107 16,0-107-16,0 0 15,0 0-15,0 75 0,0-75 16</inkml:trace>
  <inkml:trace contextRef="#ctx0" brushRef="#br1" timeOffset="289467.1086">14819 13969 0,'0'0'0,"0"0"0,0 0 16,66-4-16,-66 4 16,75-18-16,-75 18 15,99-43-15,-99 43 0,91-51 16,-91 51-16</inkml:trace>
  <inkml:trace contextRef="#ctx0" brushRef="#br1" timeOffset="289700.752">15307 13834 0,'0'0'15,"0"0"-15,0 0 16,0 70-16,0-70 0,0 79 16,0-79-16,0 0 15,0 0-15,0 93 16,0-93-16,0 0 15,0 0-15,17 84 0,-17-84 16,0 0-16,0 0 16,8 47-16,-8-47 15,33-9-15</inkml:trace>
  <inkml:trace contextRef="#ctx0" brushRef="#br1" timeOffset="290038.0821">15646 13164 0,'0'0'0,"0"0"15,66 75 1,-66-75-16,58 97 0,-58-97 16,74 135-16,-74-135 15,75 163-15,-75-163 16,50 177-16,-50-177 0,16 187 16,-16-187-16,0 171 15,0-171-15,0 0 16,0 0-16,-8 135 15,8-135-15,0 0 0,-33 84 16</inkml:trace>
  <inkml:trace contextRef="#ctx0" brushRef="#br1" timeOffset="290418.6215">13454 13276 0,'-25'42'0,"25"-42"0,-50 135 15,50-135-15,-66 191 16,66-191-16,-49 214 0,49-214 16,-33 204-16,33-204 15,0 172-15,0-172 16,41 131-16,-41-131 15,74 79-15,-74-79 16</inkml:trace>
  <inkml:trace contextRef="#ctx0" brushRef="#br1" timeOffset="291207.163">15811 12979 0,'0'0'0,"0"0"0,0 0 16,0 0-16,67 0 15,-67 0-15,82 0 16,-82 0-16,0 0 15,0 0-15,66 13 0,-66-13 16,42 51-16,-42-51 16,-17 70-16,17-70 15,-41 88-15,41-88 16,0 0-16,0 0 0,-58 80 16,58-80-16,0 0 15,0 0-15,-41 65 0,41-65 16,0 0-16,24 36 15,-24-36-15,0 0 16,58 5-16,-58-5 0,0 0 16,0 0-16,0 0 15,0 0-15,0 0 0,0 0 16,0 0-16,0 0 16,0 0-16,0 0 15,66-14-15,-66 14 0,0 0 16,0 0-16,0 0 15,0 0-15,0 0 0,0 0 16,0 0-16,0 0 16,0 0-16,0 0 0,58-14 15,-58 14-15,0 0 16,0 0-16,0 0 16,0 0-16,0 0 0,0 0 15,0 0-15,0 0 16,0 0-16,0 0 0,25-13 15,-25 13-15,0 0 16,0 0-16,0 0 16,0 0-16,0 0 0,0 0 15,0 0-15,0 0 16</inkml:trace>
  <inkml:trace contextRef="#ctx0" brushRef="#br1" timeOffset="291917.1767">16870 13197 0,'0'0'0,"0"0"0,-8 84 16,8-84-16,0 116 15,0-116-15,0 153 16,0-153-16,0 0 16,0 0-16,0 0 0,0 0 15,8 117-15,-8-117 16,0 0-16,-8 47 15,8-47-15,0 0 0,-34-19 16,34 19-16,-49-42 16,49 42-16,-66-19 15,66 19-15,0 0 16,-58 15-16,58-15 0,-33 50 16,33-50-16,0 0 15,8 66-15,-8-66 16,66 36-16,-66-36 0,91-8 15,-91 8-15,91-46 16,-91 46-16</inkml:trace>
  <inkml:trace contextRef="#ctx0" brushRef="#br1" timeOffset="292433.7261">17159 13401 0,'0'0'0,"0"0"0,0 0 16,-16 75-16,16-75 15,0 0-15,24 74 16,-24-74-16,0 0 0,0 0 16,0 0-16,25 66 15,-25-66-15,0 0 0,42 28 16,-42-28-16,49-33 15,-49 33-15,0 0 16,0 0-16,0 0 0,50-52 16,-50 52-16,41-32 15,-41 32-15,25 23 16,-25-23-16,16 61 16,-16-61-16,-16 98 0,16-98 15,-33 116-15,33-116 16,0 0-16,-50 112 15,50-112-15,0 0 16,0 0-16,-66 74 0,66-74 16,-58 23-16,58-23 15,-33-41-15,33 41 16,-16-84-16,16 84 0,33-93 16,-33 93-16,58-79 15,-58 79-15,0 0 16,0 0-16,66-56 15,-66 56-15,0 0 0,82-32 16,-82 32-16,91-42 16</inkml:trace>
  <inkml:trace contextRef="#ctx0" brushRef="#br1" timeOffset="292684.5029">17895 13215 0,'0'0'0,"0"0"16,-16 135-16,16-135 16,-42 163-16,42-163 0,-66 210 15,66-210-15,-91 227 16,91-227-16,-91 197 15,91-197-15,0 0 16,-58 139-16,58-139 0,0 0 16,-16 61-16</inkml:trace>
  <inkml:trace contextRef="#ctx0" brushRef="#br1" timeOffset="293100.5176">18019 13750 0,'0'0'16,"0"0"-16,-25 108 16,25-108-16,-25 140 15,25-140-15,-24 157 0,24-157 16,0 0-16,0 0 15,0 0-15,-9 121 16,9-121-16,0 0 0,-8 56 16,8-56-16,0 0 15,0 0-15,0 0 16,0 0-16,-41-74 0,41 74 16,0 0-16,-58-19 15,58 19-15,0 0 16,-41 28-16,41-28 15,0 0-15,-9 65 16,9-65-16,42 41 16,-42-41-16,82 20 0,-82-20 15,83-24-15,-83 24 16,0 0-16,99-51 0</inkml:trace>
  <inkml:trace contextRef="#ctx0" brushRef="#br1" timeOffset="293383.7812">18085 14179 0,'0'0'0,"0"0"15,0 0-15,0 0 16,25-29-16,-25 29 16,33-51-16,-33 51 0,0 0 15,50-46-15,-50 46 16,0 0-16,41-19 15,-41 19-15,33 42 16,-33-42-16,25 93 0,-25-93 16,16 117-16,-16-117 15,0 0-15,25 107 16,-25-107-16,0 0 16,50 65-16,-50-65 0,50 4 15,-50-4-15</inkml:trace>
  <inkml:trace contextRef="#ctx0" brushRef="#br1" timeOffset="293575.0217">18424 14155 0,'-16'24'0,"16"-24"15,-58 74 1,58-74-16,-66 94 0,66-94 15,0 0-15,-58 92 16,58-92-16,0 0 0,0 0 16,-33 60-16,33-60 15,0 0-15</inkml:trace>
  <inkml:trace contextRef="#ctx0" brushRef="#br1" timeOffset="293790.0591">18912 13979 0,'0'0'16,"0"0"-16,91 4 15,-91-4-15,91-4 0,-91 4 16</inkml:trace>
  <inkml:trace contextRef="#ctx0" brushRef="#br1" timeOffset="293979.8992">18879 14304 0,'0'0'0,"0"0"15,0 0-15,74-9 16,-74 9-16,108-28 16,-108 28-16</inkml:trace>
  <inkml:trace contextRef="#ctx0" brushRef="#br1" timeOffset="294433.4377">19889 13621 0,'0'0'0,"0"0"16,-8 97-16,8-97 15,-9 149-15,9-149 0,-8 172 16,8-172-16,0 0 16,0 159-16,0-159 15,0 0-15,0 0 0,0 0 16,0 0-16,8 111 15,-8-111-15,0 0 16,0 0-16,0 0 16,0 0-16,0 0 0,0 0 15,-66-56-15,66 56 16,0 0-16,-58-37 16,58 37-16,-66 23 0,66-23 15,-25 60-15,25-60 16,17 80-16,-17-80 15,58 60-15,-58-60 0,99 14 16,-99-14-16,124-19 16</inkml:trace>
  <inkml:trace contextRef="#ctx0" brushRef="#br1" timeOffset="294802.3546">20244 14034 0,'0'0'0,"0"0"15,-16 65-15,16-65 16,0 84-16,0-84 0,0 0 16,16 98-16,-16-98 15,0 0-15,42 79 16,-42-79-16,0 0 0,49 33 15,-49-33-15,66-20 16,-66 20-16,0 0 16,0 0-16,0 0 15,0 0-15,58-64 0,-58 64 16,0 0-16,0 0 16,0 0-16,50-51 0,-50 51 15,0 0-15,0 0 16,66 32-16,-66-32 15,0 0-15,33 60 16,-33-60-16,66 38 0,-66-38 16</inkml:trace>
  <inkml:trace contextRef="#ctx0" brushRef="#br1" timeOffset="303784.2363">15969 15122 0,'0'48'16,"0"-48"-16,0 129 15,0-129-15,8 173 16,-8-173-16,8 162 16,-8-162-16,0 0 0,0 0 15,0 0-15,0 0 16,0 0-16,8 113 0,-8-113 16,0 0-16,0 0 15,0 0-15,0 0 16,0 0-16,0 0 0,-74-61 15,74 61-15,-75-28 16,75 28-16,0 0 16,-74 4-16,74-4 15,0 0-15,-50 42 0,50-42 16,-8 69-16,8-69 16,33 80-16,-33-80 15,75 46-15,-75-46 0,91 28 16,-91-28-16,107-5 15</inkml:trace>
  <inkml:trace contextRef="#ctx0" brushRef="#br1" timeOffset="304335.9224">16324 15541 0,'0'0'0,"0"0"16,0 0-16,8 61 15,-8-61-15,0 0 16,0 0-16,17 70 16,-17-70-16,0 0 0,0 0 15,33 55-15,-33-55 16,50 0-16,-50 0 15,0 0-15,0 0 0,0 0 16,0 0-16,49-46 16,-49 46-16,0 0 0,0 0 15,0 0-15,33-33 16,-33 33-16,0 0 16,0 0-16,33 84 15,-33-84-15,-33 112 0,33-112 16,-25 135-16,25-135 15,-33 139-15,33-139 16,0 0-16,0 0 16,0 0-16,0 0 0,-49 98 15,49-98-15,0 0 16,-50 37-16,50-37 16,0 0-16,-25-23 0,25 23 15,-8-70-15,8 70 16,0 0-16,33-88 15,-33 88-15,58-79 0,-58 79 16,0 0-16,66-61 16,-66 61-16,0 0 0,75-60 15,-75 60-15,66-56 16</inkml:trace>
  <inkml:trace contextRef="#ctx0" brushRef="#br1" timeOffset="304634.3221">17167 15430 0,'0'0'0,"-24"32"16,-18 57-16,42-89 15,-66 157-15,-17 39 0,-7-1 16,90-195-16,-91 182 16,91-182-16,-100 168 15,100-168-15,-91 144 16,91-144-16,0 0 0,-66 107 16,66-107-16,0 0 15,-8 38-15</inkml:trace>
  <inkml:trace contextRef="#ctx0" brushRef="#br1" timeOffset="305100.8439">17101 15993 0,'0'0'0,"0"0"15,-25 102-15,25-102 0,-16 149 16,16-149-16,-8 153 16,8-153-16,0 0 15,0 154-15,0-154 16,0 0-16,0 0 0,0 0 15,0 0-15,8 98 16,-8-98-16,-8 32 16,8-32-16,0 0 0,-17-32 15,17 32-15,0 0 16,-49-56-16,49 56 16,-67-37-16,67 37 15,-82 0-15,82 0 0,-58 46 16,58-46-16,0 0 15,-25 84-15,25-84 16,25 98-16,-25-98 16,0 0-16,58 70 0,-58-70 15,91 23-15,-91-23 16,0 0-16,99-10 16</inkml:trace>
  <inkml:trace contextRef="#ctx0" brushRef="#br1" timeOffset="305451.7306">17234 16621 0,'0'0'15,"0"0"-15,0 0 16,0 0-16,16-47 0,-16 47 15,0 0-15,0 0 16,0 0-16,0 0 16,0 0-16,33-41 15,-33 41-15,33-5 0,-33 5 16,33 42-16,-33-42 16,0 0-16,25 79 15,-25-79-15,0 0 0,41 84 16,-41-84-16,0 0 15,75 46-15,-75-46 16,0 0-16,66-5 0,-66 5 16,58-51-16,-58 51 15,50-79-15</inkml:trace>
  <inkml:trace contextRef="#ctx0" brushRef="#br1" timeOffset="305633.5117">17713 16430 0,'0'0'15,"0"0"-15,0 0 16,0 0-16,0 0 0,-58 10 15,58-10-15,-58 41 16,58-41-16,-57 75 16,57-75-16,-67 98 15,67-98-15,-74 107 0,74-107 16,0 0-16,0 0 16,-58 106-16,58-106 15,0 0-15,-33 78 16,33-78-16</inkml:trace>
  <inkml:trace contextRef="#ctx0" brushRef="#br1" timeOffset="305893.2963">18094 16132 0,'0'0'16,"0"0"-16,49 0 16,-49 0-16,83-5 15,-83 5-15,0 0 0,116 0 16,-116 0-16,0 0 15</inkml:trace>
  <inkml:trace contextRef="#ctx0" brushRef="#br1" timeOffset="306086.8285">18135 16481 0,'0'0'16,"0"0"-16,0 0 16,83-4-16,-83 4 15,124-10-15,-124 10 16,181-5-16</inkml:trace>
  <inkml:trace contextRef="#ctx0" brushRef="#br1" timeOffset="308200.9529">19484 15193 0,'0'0'0,"0"0"0,0 0 15,0 111-15,0-111 16,8 130-16,-8-130 16,8 154-16,-8-154 15,0 0-15,8 153 0,-8-153 16,0 0-16,0 0 16,0 0-16,0 0 15,0 98-15,0-98 16,0 0-16,0 0 0,-16-37 15,16 37-15,0 0 16,-25-70-16,25 70 16,-58-70-16,58 70 15,-67-28-15,67 28 0,-74 14 16,74-14-16,-50 47 16,50-47-16,-17 70 15,17-70-15,9 74 0,-9-74 16,49 60-16,-49-60 15,83 42-15,-83-42 16,92 10-16,-92-10 16,0 0-16,91-19 0,-91 19 15</inkml:trace>
  <inkml:trace contextRef="#ctx0" brushRef="#br1" timeOffset="308572.6263">19740 15509 0,'0'0'0,"0"0"0,-25 64 15,25-64-15,0 71 16,0-71-16,0 0 16,0 83-16,0-83 0,0 0 15,17 70-15,-17-70 16,0 0-16,41 42 0,-41-42 15,50-9-15,-50 9 16,0 0-16,66-57 16,-66 57-16,0 0 15,0 0-15,0 0 0,0 0 16,0 0-16,58-46 16,-58 46-16,24-19 15,-24 19-15,0 0 0,25 47 16,-25-47-16,0 0 15,33 75-15,-33-75 16,0 0-16,50 65 16,-50-65-16,0 0 0,83 42 15</inkml:trace>
  <inkml:trace contextRef="#ctx0" brushRef="#br1" timeOffset="308889.3382">20592 16248 0,'-42'0'0,"42"0"0,-132 5 16,132-5-16,-174 14 15,174-14-15,-206 19 16,206-19-16,-207 27 16,207-27-16,-190 15 0,190-15 15,-182 13-15,182-13 16,-150 10-16,150-10 16,-132 5-16,132-5 15,0 0-15,0 0 0,0 0 16,-100 9-16</inkml:trace>
  <inkml:trace contextRef="#ctx0" brushRef="#br1" timeOffset="309350.3314">19193 16751 0,'0'0'0,"0"0"16,0 0-16,0 0 15,-16 65-15,16-65 0,-17 93 16,17-93-16,0 0 16,-8 117-16,8-117 15,0 0-15,8 115 0,-8-115 16,0 0-16,41 80 15,-41-80-15,0 0 16,50 9-16,-50-9 0,0 0 16,75-60-16,-75 60 15,0 0-15,0 0 16,0 0-16,0 0 16,0 0-16,58-93 0,-58 93 15,0 0-15,42-56 16,-42 56-16,0 0 0,0 0 15,41 66-15,-41-66 16,25 102-16,-25-102 16,25 106-16,-25-106 15,0 0-15,33 79 16,-33-79-16,66 37 0,-66-37 16</inkml:trace>
  <inkml:trace contextRef="#ctx0" brushRef="#br1" timeOffset="309758.4359">19641 16551 0,'0'0'0,"0"0"0,0 0 16,0 0-16,0 0 0,33 5 16,-33-5-16,0 0 15,0 0-15,74 9 16,-74-9-16,0 0 16,75 32-16,-75-32 15,33 65-15,-33-65 0,-17 76 16,17-76-16,0 0 15,-58 73-15,58-73 16,0 0-16,0 0 0,0 0 16,0 0-16,0 0 15,-58 56-15,58-56 16,-16 42-16,16-42 0,41 18 16,-41-18-16,75-4 15,-75 4-15,0 0 16,0 0-16</inkml:trace>
  <inkml:trace contextRef="#ctx0" brushRef="#br1" timeOffset="309992.5555">20170 16923 0,'0'0'0,"0"0"16,8 112-16,-8-112 15,8 121-15,-8-121 0,9 125 16,-9-125-16,0 0 16,0 0-16,8 103 15,-8-103-15</inkml:trace>
  <inkml:trace contextRef="#ctx0" brushRef="#br1" timeOffset="310192.0908">20021 17087 0,'0'0'16,"0"0"-16,66-6 15,-66 6-15,99-14 16,-99 14-16,116-13 0,-116 13 16,108-19-16,-108 19 15</inkml:trace>
  <inkml:trace contextRef="#ctx0" brushRef="#br1" timeOffset="310400.7015">20641 16821 0,'0'0'15,"0"0"-15,-16 102 16,16-102-16,0 131 16,0-131-16,8 167 0,-8-167 15,8 172-15,-8-172 16,8 167-16,-8-167 15</inkml:trace>
  <inkml:trace contextRef="#ctx0" brushRef="#br1" timeOffset="352850.989">9890 423 0,'0'0'0,"0"0"16,0 0-16,0 0 16,25-52-16,-25 52 15,-25-37-15,25 37 0,-74-22 16,74 22-16,-133 14 15,133-14-15,-141 51 16,141-51-16,-149 74 16,149-74-16,0 0 15,-91 69-15,91-69 0,-33 75 16,33-75-16,50 66 16,-50-66-16,107 37 15,-107-37-15,174 18 0,-174-18 16,183 23-1,-183-23-15,190 32 0,-190-32 16,149 42-16,-149-42 16,107 61-16,-107-61 15,50 88-15,-50-88 0,0 99 16,0-99-16,-50 106 16,50-106-16,-91 102 15,91-102-15,-132 84 16,132-84-16,-149 60 0,149-60 15,-149 48-15,149-48 16,-117 22-16,117-22 16,0 0-16,-74 14 15,74-14-15,0 0 0,-50 9 16,50-9-16,0 0 16</inkml:trace>
  <inkml:trace contextRef="#ctx0" brushRef="#br1" timeOffset="353267.7211">10601 1106 0,'0'0'0,"0"0"16,0 0-16,-41 24 16,41-24-16,-41 41 15,41-41-15,-25 71 16,25-71-16,0 0 0,16 64 16,-16-64-16,50 47 15,-50-47-15,83 9 16,-83-9-16,91-42 15,-91 42-15,66-59 0,-66 59 16,0 0-16,24-76 16,-24 76-16,-33-74 15,33 74-15,-91-46 16,91 46-16,-99-14 0,99 14 16,-107 10-16,107-10 15,0 0-15,0 0 16,0 0-16,-83 27 15</inkml:trace>
  <inkml:trace contextRef="#ctx0" brushRef="#br1" timeOffset="353800.669">11097 498 0,'0'0'0,"0"0"0,33 93 16,-33-93-16,50 148 15,-50-148-15,58 191 16,-58-191-16,50 186 16,-50-186-16,0 0 15,0 0-15,0 0 0,0 0 16,0 0-16,33 153 15,-33-153-15,0 0 0,0 0 16,24 51-16,-24-51 16,9-32-16,-9 32 15,16-97-15,-16 97 0,33-117 16,-33 117-16,58-97 16,-58 97-16,0 0 15,75-43-15,-75 43 16,0 0-16,66 5 15,-66-5-15,74 71 0,-74-71 16,50 110-16,-50-110 16,33 125-16,-33-125 15,0 0-15,0 0 0,0 0 16,0 0-16,0 0 16,16 114-16,-16-114 15,0 0-15,0 0 16,0 0-16,9 58 0,-9-58 15,0 0-15,0 0 16,0 0-16,57-13 0</inkml:trace>
  <inkml:trace contextRef="#ctx0" brushRef="#br1" timeOffset="354234.7879">13570 316 0,'0'0'16,"0"0"-16,0 0 15,-100-10-15,100 10 16,-124 20-16,124-20 0,-157 73 16,157-73-16,-165 140 15,165-140-15,-124 187 16,124-187-16,-66 208 16,66-208-16,0 182 0,0-182 15,74 139-15,-74-139 16,124 79-16,-124-79 15,174 25-15,-174-25 16,182-25-16,-182 25 0,173-51 16,-173 51-16,149-73 15,-149 73-15,0 0 16,0 0-16,116-51 16,-116 51-16,0 0 0</inkml:trace>
  <inkml:trace contextRef="#ctx0" brushRef="#br1" timeOffset="354684.0763">14446 902 0,'0'0'0,"0"0"15,-41-14-15,41 14 16,-66-14-16,66 14 0,-75 0 16,75 0-16,-74 42 15,74-42-15,-50 88 16,50-88-16,-16 102 16,16-102-16,0 0 0,16 93 15,-16-93-15,41 62 16,-41-62-16,58 8 15,-58-8-15,75-41 0,-75 41 16,66-94-16,-66 94 16,0 0-16,0 0 15,0 0-15,0 0 16,0 0-16,58-102 0,-58 102 16,41-65-16,-41 65 15,0 0-15,34 0 16,-34 0-16,58 50 0,-58-50 15,0 0-15,58 80 16,-58-80-16,58 33 16</inkml:trace>
  <inkml:trace contextRef="#ctx0" brushRef="#br1" timeOffset="355189.3307">14786 410 0,'0'0'0,"0"0"0,25 92 16,-25-92-16,50 149 16,-50-149-16,57 195 15,-57-195-15,0 0 0,0 0 16,0 0-16,0 0 15,50 191-15,-50-191 16,0 0-16,0 0 0,0 0 16,50 116-16,-50-116 15,0 0-15,0 0 16,66-102-16,-66 102 0,49-149 16,-49 149-16,0 0 15,75-121-15,-75 121 16,0 0-16,99-65 15,-99 65-15,108 23 16,-108-23-16,82 78 0,-82-78 16,33 141-16,-33-141 15,0 0-15,0 0 16,0 0-16,17 139 0,-17-139 16,0 0-16,0 0 15,0 0-15,0 0 16,0 0-16,0 0 0,0 0 15,0 0-15,0 0 16,0 107-16,0-107 0,16 38 16,-16-38-16</inkml:trace>
  <inkml:trace contextRef="#ctx0" brushRef="#br1" timeOffset="355511.1472">16994 349 0,'0'0'15,"0"0"-15,0 0 0,8 74 16,-8-74-16,25 121 16,-25-121-16,25 154 15,-25-154-15,16 171 16,-16-171-16,0 0 0,0 0 16,0 141-16,0-141 15,0 0-15,0 69 16,0-69-16</inkml:trace>
  <inkml:trace contextRef="#ctx0" brushRef="#br1" timeOffset="355812.5811">16357 423 0,'25'-10'0,"-25"10"16,107-28-16,-107 28 16,191-36-16,-191 36 15,248-37-15,-248 37 0,239-24 16,-239 24-16,191-23 16,-191 23-16,0 0 15,0 0-15,0 0 16,0 0-16,157-23 0,-157 23 15,0 0-15,74-14 16,-74 14-16,0 0 16,0 0-16,0 0 0</inkml:trace>
  <inkml:trace contextRef="#ctx0" brushRef="#br1" timeOffset="356217.0433">17589 823 0,'0'0'0,"0"0"16,0 0-16,-41 56 16,41-56-16,-8 69 15,8-69-15,8 84 16,-8-84-16,41 70 0,-41-70 15,75 46-15,-75-46 16,90 0-16,-90 0 16,83-51-16,-83 51 15,58-84-15,-58 84 0,25-97 16,-25 97-16,-17-103 16,17 103-16,-58-74 15,58 74-15,-91-51 16,91 51-16,-107-14 0,107 14 15,-99 24-15,99-24 16,-83 46-16,83-46 16,0 0-16,-58 60 0,58-60 15,17 42-15,-17-42 16</inkml:trace>
  <inkml:trace contextRef="#ctx0" brushRef="#br1" timeOffset="356667.262">18614 842 0,'0'0'0,"0"0"16,-49-29-16,49 29 15,-66-28-15,66 28 0,-75-4 16,75 4-16,-91 42 15,91-42-15,-74 79 16,74-79-16,0 0 0,-25 93 16,25-93-16,8 84 15,-8-84-15,0 0 16,66 51-16,-66-51 0,100 0 16,-100 0-16,99-42 15,-99 42-15,83-71 16,-83 71-16,0 0 15,0 0-15,0 0 0,0 0 16,66-73-16,-66 73 16,0 0-16,0 0 15,49-51-15,-49 51 0,50 4 16,-50-4-16,50 42 16,-50-42-16,57 52 15,-57-52-15,0 0 16,58 51-16,-58-51 0,0 0 15,0 0-15,50 19 16,-50-19-16</inkml:trace>
  <inkml:trace contextRef="#ctx0" brushRef="#br2" timeOffset="371116.8036">24437 883 0,'0'0'0,"0"0"0,0 0 16,0 0-16,0 75 16,0-75-16,9 111 15,-9-111-15,16 135 0,-16-135 16,0 0-16,0 0 15,0 0-15,0 0 16,0 0-16,25 116 0,-25-116 16,50 42-16,-50-42 15,41-51-15,-41 51 16,41-94-16,-41 94 16,0 0-16,33-78 0,-33 78 15,50-9-15,-50 9 16,50 69-16,-9 80 15,-41-149-15,33 191 16,-33-191-16,0 223 0,0-223 16,-49 248-16,49-248 15,-75 245-15,75-245 16,0 0-16,-99 196 16,99-196-16,0 0 15,0 0-15,-99 111 0,99-111 16,-83 9-16,83-9 15,-25-74-15,25 74 16,25-135-16,-25 135 16,91-168-16,-91 168 0,124-157 15,-124 157-15,141-135 16,-141 135-16,140-98 16,-140 98-16,108-88 15</inkml:trace>
  <inkml:trace contextRef="#ctx0" brushRef="#br2" timeOffset="371311.4554">25430 1204 0,'0'0'0,"0"0"0,41 0 15,-41 0-15,74-23 16,-74 23-16,108-42 16,-108 42-16,0 0 0</inkml:trace>
  <inkml:trace contextRef="#ctx0" brushRef="#br2" timeOffset="371517.5911">25421 1581 0,'0'0'0,"0"0"15,0 0-15,67-47 16,-67 47-16,124-56 16,-124 56-16,157-65 15,-157 65-15,173-60 16</inkml:trace>
  <inkml:trace contextRef="#ctx0" brushRef="#br2" timeOffset="371934.0676">27133 1139 0,'0'0'0,"0"0"16,-66-51-16,66 51 16,-66-14-16,66 14 15,-91 14-15,91-14 16,-75 71-16,75-71 0,-58 102 16,58-102-16,0 0 15,-16 110-15,16-110 16,25 90-16,-25-90 15,0 0-15,66 32 16,-66-32-16,83-32 16,-83 32-16,91-84 0,-91 84 15,0 0-15,0 0 16,0 0-16,0 0 16,66-94-16,-66 94 0,58-55 15,-58 55-15,41 0 16,-41 0-16,33 51 15,-33-51-15,0 0 16,33 69-16,-33-69 16,41 23-16</inkml:trace>
  <inkml:trace contextRef="#ctx0" brushRef="#br2" timeOffset="372233.6842">27414 1148 0,'0'0'0,"0"0"16,0 0 0,25 62-16,-25-62 0,33 73 15,-33-73-15,0 0 16,0 0-16,0 0 0,0 0 16,25 65-16,-25-65 15,0 0-15,0 0 16,0 0-16,0 0 15,8-120-15,-8 120 0,25-108 16,-25 108-16,66-83 16,-66 83-16,83-60 15,-83 60-15,82-24 16,-82 24-16,0 0 0,91-14 16,-91 14-16</inkml:trace>
  <inkml:trace contextRef="#ctx0" brushRef="#br2" timeOffset="372501.0848">28183 977 0,'0'0'0,"0"0"16,0 0-16,-74 46 15,74-46-15,-58 79 16,58-79-16,0 0 0,-33 97 15,33-97-15,0 89 16,0-89-16,49 56 16,-49-56-16,91 4 15,-91-4-15,116-46 0,-116 46 16,91-65-16,-91 65 16,91-78-16,-91 78 15,0 0-15</inkml:trace>
  <inkml:trace contextRef="#ctx0" brushRef="#br2" timeOffset="372884.1758">28845 832 0,'0'0'15,"-25"19"-15,25-19 16,-75 18-16,75-18 0,0 0 16,0 0-16,-74 33 0,74-33 15,0 0-15,0 0 16,-58 51-16,58-51 0,0 51 16,0-51-16,58 33 15,-58-33-15,0 0 16,83 14-16,-83-14 15,0 0-15,82 14 16,-82-14-16,25 37 16,-25-37-16,0 0 0,-8 65 15,8-65-15,-50 75 16,50-75-16,-82 55 16,82-55-16,-67 19 0,67-19 15,-41-37-15</inkml:trace>
  <inkml:trace contextRef="#ctx0" brushRef="#br2" timeOffset="373234.3678">28944 1148 0,'0'0'0,"0"0"16,0 0-16,33 5 15,-33-5-15,0 0 0,59-23 16,-59 23-16,91-56 16,-91 56-16,0 0 15,58-75-15,-58 75 16,0 0-16,8-55 16,-8 55-16,-50-10 15,50 10-15,-91 37 0,91-37 16,-67 84-16,67-84 15,0 0-15,-49 98 16,49-98-16,0 0 0,8 75 16,-8-75-16,66 23 15,-66-23-15,125-23 16,-125 23-16,124-69 16,-124 69-16</inkml:trace>
  <inkml:trace contextRef="#ctx0" brushRef="#br2" timeOffset="373467.5563">29457 934 0,'0'0'0,"0"0"0,-57 61 16,57-61-16,-58 70 15,58-70-15,-33 88 16,33-88-16,0 79 15,0-79-15,49 51 0,-49-51 16,91 14-16,-91-14 16,116-32-16,-116 32 15,107-74-15,-107 74 0</inkml:trace>
  <inkml:trace contextRef="#ctx0" brushRef="#br2" timeOffset="373820.2927">29987 920 0,'0'0'0,"0"0"16,-9 84-16,9-84 16,17 93-16,-17-93 0,0 0 15,41 98-15,-41-98 16,42 56-16,-42-56 15,49-6-15,-49 6 16,58-74-16,-58 74 0,58-106 16,-58 106-16,0 0 15,0 0-15,0 0 16,0 0-16,0 0 0,41-112 16,-41 112-16,42-60 15,-42 60-15,0 0 16,0 0-16,66 51 0,-66-51 15,0 0-15,58 66 16,-58-66-16,0 0 16,66 59-16,-66-59 0,74 19 15</inkml:trace>
  <inkml:trace contextRef="#ctx0" brushRef="#br2" timeOffset="376450.3773">23527 2967 0,'0'0'16,"0"0"-16,0 0 0,-74-8 15,74 8-15,-75 4 16,75-4-16,0 0 16,0 0-16,-91 22 15,91-22-15,0 0 16,-66 48-16,66-48 0,0 46 15,0-46-15,74 51 16,-74-51-16,91 42 16,-91-42-16,0 0 0,100 51 15,-100-51-15,0 0 16,57 56-16,-57-56 16,9 70-16,-9-70 0,-58 51 15,58-51-15,-91 51 16,91-51-16,0 0 15,0 0-15,-108 33 16,108-33-16,0 0 0,-82 4 16,82-4-16,-17-37 15</inkml:trace>
  <inkml:trace contextRef="#ctx0" brushRef="#br2" timeOffset="376800.818">23758 3325 0,'0'0'0,"0"0"15,0 0-15,50-23 16,-50 23-16,66-32 0,-66 32 16,83-47-16,-83 47 15,0 0-15,50-70 16,-50 70-16,0 0 0,8-60 15,-8 60-15,-50-23 16,50 23-16,-91 18 16,91-18-16,-91 65 15,91-65-15,-66 89 0,66-89 16,-33 88-16,33-88 16,25 65-16,-25-65 15,74 33-15,-74-33 0,124-9 16,-124 9-16,141-56 15,-141 56-15,124-70 16,-124 70-16</inkml:trace>
  <inkml:trace contextRef="#ctx0" brushRef="#br2" timeOffset="377000.5658">24479 3074 0,'0'0'0,"0"0"15,0 0-15,-91 24 16,91-24-16,-75 32 15,75-32-15,0 0 0,-66 61 16,66-61-16,-33 79 16,33-79-16,17 83 15,-17-83-15,66 52 16,-66-52-16,107 14 16,-107-14-16,133-42 0,-133 42 15</inkml:trace>
  <inkml:trace contextRef="#ctx0" brushRef="#br2" timeOffset="377518.7275">24826 3098 0,'0'0'0,"0"0"15,0 0-15,0 0 0,8 64 16,-8-64-16,0 0 15,17 66-15,-17-66 16,58 32-16,-58-32 16,74-9-16,-74 9 15,0 0-15,75-55 0,-75 55 16,0 0-16,0 0 16,74-75-16,-74 75 15,0 0-15,50-51 0,-50 51 16,24 14-16,-24-14 15,17 98-15,-17-98 16,0 143-16,0-143 16,0 163-16,0-163 0,-17 158 15,17-158-15,0 0 16,0 0-16,-33 113 16,33-113-16,0 0 0,-49 55 15,49-55-15,-58-29 16,58 29-16,-25-74 15,25 74-15,0-93 16,0 93-16,41-88 0,-41 88 16,91-65-16,-91 65 15,91-37-15,-91 37 16,100-28-16,-100 28 0,0 0 16,99-15-16,-99 15 15,0 0-15,91-18 16,-91 18-16,99-37 15</inkml:trace>
  <inkml:trace contextRef="#ctx0" brushRef="#br2" timeOffset="377716.7544">26017 3037 0,'0'0'0,"0"0"16,58 9-16,-58-9 16,82 0-16,-82 0 15,100-4-15,-100 4 0,115-5 16,-115 5-16</inkml:trace>
  <inkml:trace contextRef="#ctx0" brushRef="#br2" timeOffset="377887.6622">26133 3242 0,'0'0'0,"0"0"0,0 0 16,41 23-16,-41-23 0,74 5 16,-74-5-16,116-10 15,-116 10-15,124-23 16,-124 23-16</inkml:trace>
  <inkml:trace contextRef="#ctx0" brushRef="#br2" timeOffset="378384.1294">27356 2953 0,'0'0'0,"0"0"0,0 0 15,0 0-15,0 52 16,0-52-16,0 0 15,25 74-15,-25-74 0,0 0 16,41 83-16,-41-83 16,0 0-16,58 57 15,-58-57-15,83-14 0,-83 14 16,74-56-16,-74 56 16,0 0-16,75-84 15,-75 84-15,0 0 16,0 0-16,0 0 0,0 0 15,66-74-15,-66 74 16,50-32-16,-50 32 0,49 37 16,-49-37-16,42 64 15,-42-64-15,57 70 16,-57-70-16,75 47 16,-75-47-16,83 14 0,-83-14 15,90-38-15</inkml:trace>
  <inkml:trace contextRef="#ctx0" brushRef="#br2" timeOffset="381750.7006">25570 4349 0,'0'0'0,"0"0"15,0 0-15,-8 65 16,8-65-16,-8 93 15,8-93-15,0 126 16,0-126-16,0 152 0,0-152 16,0 178-16,0-178 15,0 181-15,0-181 16,0 195-16,0-195 16,8 211-16,-8-211 0,8 213 15,-8-213-15,9 228 16,-1-14-16,-8-214 15,16 209-15,-16-209 16,9 200-16,-9-200 16,8 210-16,-8-210 0,8 223 15,-8-223-15,8 218 16,-8-218-16,9 214 16,-9-214-16,8 182 15,-8-182-15,0 167 0,0-167 16,0 130-16,0-130 15,0 0-15,-8 107 16,8-107-16,0 0 16,-17 89-16,17-89 0,-58 70 15,58-70-15,-82 37 16,82-37-16,-108 19 16,108-19-16,-132-13 15,132 13-15,-174-20 16,174 20-16,-198-23 0,198 23 15,-224-9-15,224 9 16,-248-5-16,248 5 16,-249 5-16,249-5 0,-248 14 15,248-14-15,-256 28 16,256-28-16,-248 36 16,248-36-16,-240 43 15,240-43-15,-215 42 16,215-42-16,-182 46 15,182-46-15,-173 43 0,173-43 16,-133 36-16,133-36 16,0 0-16,-115 23 15,115-23-15,0 0 0,-83 0 16,83 0-16,-41-27 16,41 27-16,0-57 15,0 57-15,41-83 16,-41 83-16,66-102 0,-66 102 15,99-132-15,-99 132 16,124-143-16,-124 143 16,141-172-16,-141 172 0,140-182 15,-140 182-15,166-200 16,-166 200-16,157-204 16,0 13-16,-25 19 15,-132 172-15,0 0 0,108-139 16,-108 139-16,132-159 15,-132 159-15,141-181 0,-141 181 16,165-186-16,-165 186 16,174-200-16,-174 200 15,174-200-15,-174 200 16,174-195-16,-174 195 16,149-192-16,-149 192 0,157-191 15,-157 191-15,132-176 16,-132 176-16,116-168 15,-116 168-15,0 0 0,116-149 16,-116 149-16,82-134 0,-82 134 16,66-112-16,-66 112 15,0 0-15,58-84 16,-58 84-16,0 0 0,0 0 16,0 0-16,0 0 15,42-64-15</inkml:trace>
  <inkml:trace contextRef="#ctx0" brushRef="#br2" timeOffset="382433.8752">25297 7307 0,'0'0'16,"0"0"-16,-91 5 0,91-5 16,-90 0-16,90 0 15,0 0-15,-100 0 16,100 0-16,0 0 15,0 0-15,-74 10 0,74-10 16,0 0-16,-50 36 16,50-36-16,-8 75 15,8-75-15,25 98 16,-25-98-16,25 116 0,-25-116 16,16 139-16,-16-139 15,0 145-15,0-145 16,-16 134-16,16-134 0,0 0 15,-25 117-15,25-117 16,0 0-16,-42 65 16,42-65-16</inkml:trace>
  <inkml:trace contextRef="#ctx0" brushRef="#br2" timeOffset="383217.4336">23229 7591 0,'0'0'16,"0"0"-16,9 79 0,-9-79 15,0 0-15,0 0 16,16 88-16,-16-88 15,0 0-15,41 80 16,-41-80-16,50 23 0,-50-23 16,58-33-16,-58 33 15,0 0-15,0 0 16,0 0-16,50-51 0,-50 51 16,49-42-16,-49 42 15,41 10-15,-41-10 16,50 65-16,-50-65 0,17 112 15,-17-112-15,-9 129 16,9-129-16,-49 127 16,49-127-16,0 0 15,-42 79-15,42-79 0,0 0 16,-57 36-16,57-36 16,-42-36-16,42 36 15,-16-99-15,16 99 0,16-116 16,-16 116-16,50-120 15,-50 120-15,74-112 16,-74 112-16,99-88 16,-99 88-16,0 0 0,0 0 15,0 0-15,0 0 16,0 0-16,75-66 16,-75 66-16,0 0 0,0 0 15,0 0-15,0 0 16,0 0-16,0 0 15,0 0-15,0 0 16,0 0-16,49-42 0,-49 42 16,0 0-16,0 0 0,0 0 15,0 0-15,17-23 16,-17 23-16</inkml:trace>
  <inkml:trace contextRef="#ctx0" brushRef="#br2" timeOffset="406867.5764">22469 5707 0,'0'0'0,"0"0"15,49 94-15,-49-94 16,42 98-16,-42-98 16,0 0-16,0 0 0,0 0 15,49 101-15,-49-101 16,0 0-16,58 56 15,-58-56-15,66-14 16,-66 14-16,50-79 0,-50 79 16,25-116-16,-25 116 15,0 0-15,0 0 16,0 0-16,16-122 0,-16 122 16,0 0-16,0 0 15,0-83-15,0 83 16,0 0-16,0 0 15,8 33-15,-8-33 0,25 84 16,-25-84-16,0 0 16,0 0-16,42 83 15,-42-83-15,0 0 0,0 0 16,0 0-16,0 0 16,0 0-16,0 0 0,0 0 15,49 75-15,-49-75 16,0 0-16,0 0 15,0 0-15,0 0 0,0 0 16,0 0-16,0 0 16,0 0-16,0 0 0,0 0 15,41 42-15,-41-42 16,0 0-16,0 0 0,0 0 16,25 23-16</inkml:trace>
  <inkml:trace contextRef="#ctx0" brushRef="#br2" timeOffset="407287.6477">24131 8559 0,'0'0'0,"0"0"15,8 65-15,-8-65 16,25 89-16,-25-89 0,34 116 15,-34-116-15,0 0 16</inkml:trace>
  <inkml:trace contextRef="#ctx0" brushRef="#br2" timeOffset="416167.0887">25645 5902 0,'0'0'0,"0"0"15,49-18-15,-49 18 0,66-23 16,-66 23-16,0 0 16,75-23-16,-75 23 15,74 0-15,-74 0 16,58 28-16,-58-28 0,42 69 16,-42-69-16,24 98 15,-24-98-15,9 107 16,-9-107-16,0 0 0,0 0 15,0 0-15,0 0 16,-9 98-16,9-98 16,0 0-16,0 0 0,-16 51 15,16-51-15,0 0 16,0 0-16,0-130 16,0 130-16,0-126 15,0 126-15,-8-134 0,8 134 16,0-126-16,0 126 15,-9-103-15,9 103 16,0 0-16,0 0 16,0 0-16,-8-84 0,8 84 15,0 0-15,17-61 16,-17 61-16,66-55 16,-66 55-16,99-42 0,-99 42 15,140-42-15,-140 42 16,191-33-16,-191 33 15,215-32-15,-215 32 16,215-38-16,-215 38 16,223-32-16,-223 32 0,215-33 15,-215 33-15,173-13 16,-173 13-16,149-19 16,-149 19-16,0 0 15,0 0-15,0 0 0,0 0 16,0 0-16,99-14 15,-99 14-15,0 0 16,34-15-16</inkml:trace>
  <inkml:trace contextRef="#ctx0" brushRef="#br2" timeOffset="416687.8628">26281 5745 0,'0'0'0,"0"0"15,0 0-15,0 0 0,0 0 16,0 0-16,0 51 16,0-51-16,17 65 15,-17-65-15,16 89 0,-16-89 16,0 0-16,0 0 16,0 0-16,34 88 15,-34-88-15,0 0 16,24 55-16,-24-55 0,42 0 15,-42 0-15,0 0 16,49-51-16,-49 51 16,0 0-16,0 0 15,0 0-15,50-69 0,-50 69 16,0 0-16,58-48 16,-58 48-16,49 0 15,-49 0-15,0 0 16,58 43-16,-58-43 0,0 0 15,0 0-15,0 0 16,42 56-16,-42-56 0,33 14 16,-33-14-16</inkml:trace>
  <inkml:trace contextRef="#ctx0" brushRef="#br2" timeOffset="417084.4034">26587 5466 0,'0'0'0,"0"0"0,0 0 16,0 0-16,58-15 16,-58 15-16,75-14 15,-75 14-15,0 0 0,66-23 16,-66 23-16,0 0 15,41 0-15,-41 0 16,8 37-16,-8-37 0,0 0 16,-16 61-16,16-61 15,0 0-15,0 0 16,-25 70-16,25-70 16,0 0-16,0 0 0,0 0 15,-17 65-15,17-65 16,34 23-16,-34-23 15,0 0-15,49-9 0,-49 9 16,0 0-16,75-23 16,-75 23-16,0 0 15,0 0-15,91-24 0</inkml:trace>
  <inkml:trace contextRef="#ctx0" brushRef="#br2" timeOffset="417255.4938">27116 5768 0,'0'0'0,"0"0"15,0 0-15,50 0 16,-50 0-16,66-9 16,-66 9-16,91-28 0,-91 28 15,83-47-15,-83 47 16</inkml:trace>
  <inkml:trace contextRef="#ctx0" brushRef="#br2" timeOffset="417467.1278">27530 5414 0,'0'0'0,"0"0"15,16 65-15,-16-65 16,34 89-16,-34-89 16,24 116-16,-24-116 0,25 126 15,-25-126-15,0 0 16,25 107-16</inkml:trace>
  <inkml:trace contextRef="#ctx0" brushRef="#br2" timeOffset="419284.0616">22857 8917 0,'0'0'0,"0"0"0,0 98 16,0-98-16,8 126 15,-8-126-15,0 152 16,0-152-16,0 0 0,17 136 16,-17-136-16,0 0 15,0 0-15,0 0 0,0 0 16,25 79-16,-25-79 16,0 0-16,0 0 15,0 0-15,-8-56 0,8 56 16,-50-61-16,50 61 15,-83-32-15,83 32 16,-82 19-16,82-19 0,0 0 16,-83 46-16,83-46 15,0 0-15,-33 61 16,33-61-16,25 56 16,-25-56-16,74 41 0,-74-41 15,91 14-15,-91-14 16,83-14-16,-83 14 15,91-37-15,-91 37 16</inkml:trace>
  <inkml:trace contextRef="#ctx0" brushRef="#br2" timeOffset="419569.5438">23444 9503 0,'-33'10'0,"33"-10"15,-83 41-15,83-41 0,-140 79 16,140-79-16,-174 103 16,174-103-16,-190 106 15,190-106-15,-174 89 0,174-89 16,-140 60-16,140-60 15,0 0-15,-108 42 16,108-42-16,0 0 16,0 0-16,-82 19 0,82-19 15</inkml:trace>
  <inkml:trace contextRef="#ctx0" brushRef="#br2" timeOffset="419984.259">22667 10006 0,'0'0'16,"0"0"-16,25 84 16,-25-84-16,25 111 0,-25-111 15,33 135-15,-33-135 16,24 154-16,-24-154 15,0 0-15,0 0 16,0 0-16,0 0 0,0 0 16,25 124-16,-25-124 15,9 66-15,-9-66 16,0 0-16,0 0 0,0 0 16,0 0-16,-75-56 15,75 56-15,-66-42 16,66 42-16,-83-14 0,83 14 15,-66 28-15,66-28 16,0 0-16,-49 61 16,49-61-16,0 65 15,0-65-15,49 60 0,-49-60 16,75 23-16,-75-23 16,99-14-16</inkml:trace>
  <inkml:trace contextRef="#ctx0" brushRef="#br2" timeOffset="420300.9961">22948 10494 0,'0'0'15,"0"0"-15,0 0 16,0 0-16,0 0 0,25-47 15,-25 47-15,0 0 16,0 0-16,33-46 16,-33 46-16,0 0 0,41-14 15,-41 14-15,50 32 16,-50-32-16,50 80 16,-50-80-16,41 97 0,-41-97 15,0 0-15,41 84 16,-41-84-16,66 51 15,-66-51-15,67 9 16,-67-9-16</inkml:trace>
  <inkml:trace contextRef="#ctx0" brushRef="#br2" timeOffset="420522.4134">23353 10439 0,'0'0'0,"0"0"16,-49 78-16,49-78 15,-58 79-15,58-79 16,-58 103-16,58-103 0,0 0 16,0 0-16,-58 97 15,58-97-15,0 0 16,-41 66-16,41-66 0,0 0 15</inkml:trace>
  <inkml:trace contextRef="#ctx0" brushRef="#br2" timeOffset="421261.4083">24280 9075 0,'0'0'16,"0"0"-16,0 0 0,0 0 15,-66 0-15,66 0 16,-92 0-16,92 0 16,-99 5-16,99-5 0,0 0 15,-99 23-15,99-23 16,0 0-16,-99 42 16,99-42-16,-67 70 15,67-70-15,-33 93 0,33-93 16,0 102-16,0-102 15,17 112-15,-17-112 16,25 111-16,-25-111 0,33 121 16,-33-121-16,25 136 15,-25-136-15,16 134 16,-16-134-16,8 144 16,-8-144-16,0 140 15,0-140-15,-8 131 0,8-131 16,-16 120-16,16-120 15,-25 112-15,25-112 16,0 0-16,-25 88 0,25-88 16,0 0-16,0 0 15,0 0-15,0 0 16,0 0-16,0 0 0,-8 65 16,8-65-16,0 0 15,0 0-15,0 41 0,0-41 16,49 10-16,-49-10 15,83-10-15,-83 10 16,91-3-16,-91 3 16,0 0-16,91-15 0,-91 15 15,0 0-15,0 0 16,0 0-16,0 0 0,83-8 16,-83 8-16,0 0 15,0 0-15,75-25 16,-75 25-16</inkml:trace>
  <inkml:trace contextRef="#ctx0" brushRef="#br2" timeOffset="421733.6856">24686 9931 0,'0'0'0,"0"0"0,-75 0 16,75 0-16,-83 9 15,83-9-15,0 0 16,0 0-16,-99 38 0,99-38 15,0 0-15,-58 37 16,58-37-16,-8 37 16,8-37-16,50 38 0,-50-38 15,99 27-15,-99-27 16,0 0-16,91 33 16,-91-33-16,0 0 15,66 51-15,-66-51 0,0 0 16,25 64-16,-25-64 15,-25 61-15,25-61 16,-66 61-16,66-61 0,0 0 16,-75 42-16,75-42 15,0 0-15,0 0 16,-66 10-16,66-10 16,-8-34-16,8 34 0</inkml:trace>
  <inkml:trace contextRef="#ctx0" brushRef="#br2" timeOffset="422100.7499">24876 10233 0,'0'0'0,"0"0"16,0 0-16,0 0 0,58-27 15,-58 27-15,57-38 16,-57 38-16,0 0 16,50-65-16,-50 65 0,0 0 15,0 0-15,25-64 16,-25 64-16,-25-43 16,25 43-16,-58-5 0,58 5 15,-66 48-15,66-48 16,0 0-16,-58 78 15,58-78-15,0 0 16,-16 89-16,16-89 0,49 69 16,-49-69-16,91 19 15,-91-19-15,116-19 16,-116 19-16,124-60 16</inkml:trace>
  <inkml:trace contextRef="#ctx0" brushRef="#br2" timeOffset="422351.3307">25397 9973 0,'0'0'0,"0"0"16,0 0-16,-42 66 15,42-66-15,-33 87 0,33-87 16,0 0-16,-8 89 15,8-89-15,41 70 16,-41-70-16,75 23 0,-75-23 16,82-23-16,-82 23 15,100-70-15,-100 70 16,82-84-16</inkml:trace>
  <inkml:trace contextRef="#ctx0" brushRef="#br2" timeOffset="422905.2601">25785 9964 0,'0'0'0,"0"0"0,-25 78 16,25-78-16,0 0 16,0 80-16,0-80 15,0 0-15,34 65 0,-34-65 16,49 19-16,-49-19 15,58-38-15,-58 38 16,66-74-16,-66 74 0,0 0 16,0 0-16,0 0 15,66-79-15,-66 79 16,42-37-16,-42 37 16,33 18-16,-33-18 0,16 79 15,-16-79-15,0 116 16,0-116-16,0 140 15,0-140-15,-16 149 0,16-149 16,-33 121-16,33-121 16,0 0-16,-42 84 15,42-84-15,0 0 16,-58 32-16,58-32 16,-49-14-16,49 14 0,0 0 15,-33-61-15,33 61 16,0 0-16,-9-78 15,9 78-15,34-84 0,-34 84 16,57-79-16,-57 79 16,83-42-16,-83 42 15,0 0-15,75-37 16,-75 37-16,0 0 0,0 0 16,74-23-16,-74 23 15,0 0-15,0 0 16,74-28-16,-74 28 0,0 0 15,75-42-15</inkml:trace>
  <inkml:trace contextRef="#ctx0" brushRef="#br2" timeOffset="423389.4991">26711 9917 0,'0'0'0,"0"0"0,0 0 15,58-9-15,-58 9 16,83-9-16,-83 9 16,0 0-16,99-5 15,-99 5-15,0 0 0,0 0 16,83-14-16</inkml:trace>
  <inkml:trace contextRef="#ctx0" brushRef="#br2" timeOffset="423583.6999">26761 10201 0,'0'0'15,"0"0"-15,0 0 0,50 9 16,-50-9-16,91-4 16,-91 4-16,115-15 15,-115 15-15,124-27 16</inkml:trace>
  <inkml:trace contextRef="#ctx0" brushRef="#br2" timeOffset="424001.2619">27522 9894 0,'0'0'0,"0"0"16,0 0-16,0 70 16,0-70-16,-9 78 0,9-78 15,0 0-15,9 89 16,-9-89-16,0 0 15,0 0-15,41 70 16,-41-70-16,50 9 0,-50-9 16,66-42-16,-66 42 15,58-83-15,-58 83 16,0 0-16,57-98 16,-57 98-16,0 0 0,0 0 15,0 0-15,42-74 16,-42 74-16,33-19 15,-33 19-15,16 42 0,-16-42 16,25 83-16,-25-83 16,0 0-16,25 98 15,-25-98-15,0 0 0,41 70 16,-41-70-16,58 14 16,-58-14-16,66-61 15</inkml:trace>
  <inkml:trace contextRef="#ctx0" brushRef="#br2" timeOffset="424517.7293">27596 9075 0,'0'0'16,"0"0"-16,74-14 15,-74 14-15,116-28 0,-116 28 16,141-27-16,-141 27 16,149-24-16,-149 24 15,0 0-15,140-28 0,-140 28 16,0 0-16,108 14 15,-108-14-15,74 61 16,-74-61-16,50 107 16,-50-107-16,16 167 15,-16-167-15,17 200 0,-17-200 16,16 205-16,-16-205 16,33 200-16,-33-200 15,58 172-15,-58-172 0,66 130 16,-66-130-16,0 0 15,0 0-15,0 0 16,50 93-16,-50-93 16,25 61-16,-25-61 0,-42 46 15,42-46-15,-99 52 16,99-52-16,-149 41 16,149-41-16,-173 37 15,173-37-15,-174 28 16,174-28-16</inkml:trace>
  <inkml:trace contextRef="#ctx0" brushRef="#br2" timeOffset="428438.3035">23188 11741 0,'0'0'0,"0"0"0,-83 14 16,83-14-16,-74 9 15,74-9-15,0 0 16,0 0-16,-83 28 16,83-28-16,0 0 15,-66 33-15,66-33 0,0 0 16,-8 37-16,8-37 15,0 0-15,58 28 16,-58-28-16,0 0 0,0 0 16,82 23-16,-82-23 15,0 0-15,66 42 0,-66-42 16,17 52-16,-17-52 16,-25 64-16,25-64 15,-58 56-15,58-56 16,0 0-16,-74 51 15,74-51-15,0 0 0,0 0 16,-75 19-16,75-19 16,0 0-16,0 0 0</inkml:trace>
  <inkml:trace contextRef="#ctx0" brushRef="#br2" timeOffset="428800.7928">23362 12053 0,'0'0'16,"0"0"-16,0 0 15,49-28-15,-49 28 0,0 0 16,0 0-16,50-47 15,-50 47-15,0 0 0,0 0 16,0 0-16,25-51 16,-25 51-16,0 0 15,0 0-15,-58-5 16,58 5-16,0 0 0,-50 56 16,50-56-16,0 0 15,-25 75-15,25-75 16,33 60-16,-33-60 0,67 33 15,-67-33-15,99-24 16,-99 24-16</inkml:trace>
  <inkml:trace contextRef="#ctx0" brushRef="#br2" timeOffset="429050.2938">23783 11853 0,'0'0'16,"0"0"-16,-33 41 15,33-41-15,0 0 0,-41 65 16,41-65-16,0 0 16,-8 66-16,8-66 15,24 56-15,-24-56 16,58 23-16,-58-23 0,0 0 15,83-19-15,-83 19 16,99-52-16</inkml:trace>
  <inkml:trace contextRef="#ctx0" brushRef="#br2" timeOffset="429688.6133">24089 11825 0,'0'0'16,"0"0"-16,0 0 0,0 0 15,0 0-15,-8 56 16,8-56-16,0 0 16,0 0-16,8 65 15,-8-65-15,0 0 0,33 46 16,-33-46-16,0 0 15,50 5-15,-50-5 16,0 0-16,67-42 0,-67 42 16,0 0-16,0 0 15,0 0-15,0 0 16,0 0-16,50-74 0,-50 74 16,41-42-16,-41 42 15,17 18-15,-17-18 16,8 75-16,-8-75 15,0 130-15,0-130 0,-8 145 16,8-145-16,0 0 16,-9 143-16,9-143 15,0 0-15,0 0 0,0 0 16,-16 116-16,16-116 16,0 0-16,-42 61 15,42-61-15,0 0 16,0 0-16,-49-5 0,49 5 15,0 0-15,-33-56 16,33 56-16,8-84 16,-8 84-16,58-83 0,-58 83 15,0 0-15,74-66 16,-74 66-16,0 0 16,0 0-16,83-41 15,-83 41-15,0 0 0,0 0 16,83-33-16,-83 33 15,0 0-15,0 0 16,58-41-16,-58 41 0,0 0 16,49-42-16</inkml:trace>
  <inkml:trace contextRef="#ctx0" brushRef="#br2" timeOffset="430100.6723">25182 11559 0,'0'0'0,"0"0"0,-25 80 15,25-80-15,-25 97 16,25-97-16,-41 126 16,41-126-16,0 0 15,0 0-15,0 0 0,0 0 16,-25 107-16,25-107 16,0 0-16,16 64 15,-16-64-15,75 20 0,-75-20 16,91-33-16,-91 33 15,0 0-15,107-38 16,-107 38-16,0 0 16,0 0-16,75-50 0,-75 50 0,0 0 15,0 0-15,0-51 16</inkml:trace>
  <inkml:trace contextRef="#ctx0" brushRef="#br2" timeOffset="430250.8879">24942 11820 0,'0'0'0,"0"0"16,66-5-16,-66 5 15,124-14-15,-124 14 16,141-19-16,-141 19 16,165-18-16,-165 18 0,149-23 15</inkml:trace>
  <inkml:trace contextRef="#ctx0" brushRef="#br2" timeOffset="430634.1274">25818 11713 0,'0'0'16,"0"0"-16,0 0 15,-58 9-15,58-9 0,-74 47 16,74-47-16,0 0 15,-74 70-15,74-70 16,0 0-16,-42 74 0,42-74 16,0 0-16,9 51 15,-9-51-15,49 9 16,-49-9-16,58-41 16,-58 41-16,74-70 0,-74 70 15,0 0-15,0 0 16,0 0-16,0 0 15,0 0-15,50-75 16,-50 75-16,25-28 0,-25 28 16,0 0-16,0 0 15,0 0-15,0 94 16,0-94-16,0 0 0,0 0 16,8 74-16,-8-74 15,41 42-15,-41-42 16,58-10-16</inkml:trace>
  <inkml:trace contextRef="#ctx0" brushRef="#br2" timeOffset="431602.3329">26083 11704 0,'0'0'0,"0"0"16,0 0-16,-17 65 15,17-65-15,0 0 16,-16 64-16,16-64 15,0 0-15,0 0 0,0 0 16,-17 71-16,17-71 16,0 0-16,-16 28 15,16-28-15,25-28 0,-25 28 16,33-84-16,-33 84 16,0 0-16,0 0 15,49-93-15,-49 93 16,0 0-16,50-42 0,-50 42 15,41 9-15,-41-9 16,0 0-16,17 70 16,-17-70-16,0 0 0,0 89 15,0-89-15,0 0 16,0 65-16,0-65 16,41 28-16,-41-28 15,66-38-15,-66 38 0,66-69 16,-66 69-16,67-84 15,-67 84-15,0 0 16,0 0-16,41-70 0,-41 70 16,0 0-16,0 0 15,0 0-15,0 0 16,0 0-16,0 0 16,-25 122-16,25-122 0,0 0 15,0 0-15,-16 101 16,16-101-16,0 0 15,8 70-15,-8-70 0,33 14 16,-33-14-16,49-56 16,-49 56-16,50-83 15,-50 83-15,0 0 16,0 0-16,0 0 0,0 0 16,58-84-16,-58 84 15,33-37-15,-33 37 16,8 37-16,-8-37 0,-8 97 15,8-97-15,-16 141 16,16-141-16,-34 171 16,34-171-16,-33 172 15,33-172-15,0 0 16,0 0-16,-41 144 16,41-144-16,0 0 0,0 0 15,0 0-15,0 0 16,-33 88-16,33-88 0,0 0 15,0 0-15,-41-55 16,41 55-16,8-102 16,-8 102-16,0 0 15,33-107-15,-33 107 0,0 0 16,58-88-16,-58 88 16,0 0-16,99-71 15,-99 71-15,0 0 16,0 0-16,83-51 0,-83 51 15,0 0-15,0 0 16,0 0-16,0 0 16,66-32-16,-66 32 0,0 0 15,0 0-15,0 0 16,0 0-16,58-23 16,-58 23-16</inkml:trace>
  <inkml:trace contextRef="#ctx0" brushRef="#br2" timeOffset="432384.4323">27389 11118 0,'0'0'0,"0"0"15,-16 60-15,16-60 16,-25 84-16,25-84 0,-17 120 15,17-120-15,-24 136 16,24-136-16,0 0 16,0 0-16,0 0 15,-9 102-15,9-102 0,0 0 16,0 38-16,0-38 16,9-38-16,-9 38 15,0 0-15,0 0 0,0-65 16,0 65-16,0 0 15,-33-61-15,33 61 16,-67-4-16,67 4 16,0 0-16,-41 37 0,41-37 15,-8 80-15,8-80 16,33 64-16,-33-64 16,83 33-16,-83-33 0,99-10 15,-99 10-15</inkml:trace>
  <inkml:trace contextRef="#ctx0" brushRef="#br2" timeOffset="432871.2995">27662 11332 0,'0'0'0,"0"0"16,-16 69-16,16-69 0,0 0 15,-9 70-15,9-70 16,0 0-16,0 0 16,0 0-16,9 65 0,-9-65 15,0 0-15,24 37 16,-24-37-16,0 0 16,50-14-16,-50 14 0,0 0 15,0 0-15,0 0 16,0 0-16,66-41 15,-66 41-15,50-10 0,-50 10 16,16 42-16,-16-42 16,0 0-16,0 75 15,0-75-15,0 0 16,-33 97-16,33-97 16,0 0-16,-58 98 0,58-98 15,0 0-15,0 0 16,-66 56-16,66-56 15,-41-10-15,41 10 16,0-65-16,0 65 0,25-83 16,-25 83-16,0 0 15,49-70-15,-49 70 16,0 0-16,0 0 0,75-61 16,-75 61-16,82-46 15,-82 46-15</inkml:trace>
  <inkml:trace contextRef="#ctx0" brushRef="#br2" timeOffset="433121.7253">28307 11220 0,'-8'38'16,"8"-38"-16,-33 83 15,33-83-15,-66 144 16,66-144-16,-91 177 0,91-177 16,-83 191-16,83-191 15,0 0-15,-83 158 16,83-158-16,0 0 0,-24 102 16,24-102-16,16 19 15,-16-19-15</inkml:trace>
  <inkml:trace contextRef="#ctx0" brushRef="#br2" timeOffset="433501.8486">28365 11615 0,'0'0'0,"0"0"16,-8 112-16,8-112 15,-9 130-15,9-130 0,-8 135 16,8-135-16,0 0 16,0 0-16,0 0 15,-8 107-15,8-107 16,0 0-16,-8 56 0,8-56 16,0 0-16,0 0 15,0 0-15,0 0 16,-66-37-16,66 37 15,0 0-15,-58-5 0,58 5 16,0 0-16,-50 37 16,50-37-16,-8 42 15,8-42-15,41 41 0,-41-41 16,75 20-16,-75-20 16,0 0-16,82-20 15,-82 20-15,0 0 16</inkml:trace>
  <inkml:trace contextRef="#ctx0" brushRef="#br2" timeOffset="433784.1988">28497 12025 0,'0'0'15,"0"0"-15,0 0 0,0 0 16,25-28-16,-25 28 15,0 0-15,0 0 16,0 0-16,50-33 16,-50 33-16,0 0 0,49 5 15,-49-5-15,42 56 16,-42-56-16,33 88 16,-33-88-16,0 0 0,25 98 15,-25-98-15,0 0 16,33 65-16,-33-65 15,66 14-15,-66-14 0</inkml:trace>
  <inkml:trace contextRef="#ctx0" brushRef="#br2" timeOffset="434004.5169">28902 12025 0,'-24'23'0,"24"-23"16,-66 60-16,66-60 0,-91 74 16,91-74-16,0 0 15,-75 84-15,75-84 16,0 0-16,0 0 16,0 0-16,-49 61 0,49-61 15,0 0-15,0 0 16</inkml:trace>
  <inkml:trace contextRef="#ctx0" brushRef="#br2" timeOffset="434224.8613">29160 11769 0,'0'0'0,"0"0"0,66-5 16,-66 5-16,91-28 15,-91 28-15,107-14 16,-107 14-16,0 0 0,0 0 16</inkml:trace>
  <inkml:trace contextRef="#ctx0" brushRef="#br2" timeOffset="434400.4004">29201 11997 0,'0'0'16,"0"0"-16,0 0 0,0 0 15,75-10-15,-75 10 16,107-28-16,-107 28 0</inkml:trace>
  <inkml:trace contextRef="#ctx0" brushRef="#br2" timeOffset="434883.7215">30169 11178 0,'0'0'15,"0"0"-15,0 0 16,-9 116-16,9-116 0,0 126 16,0-126-16,9 162 15,-9-162-15,8 150 16,-8-150-16,0 0 0,0 0 15,0 0-15,0 0 16,25 116-16,-25-116 16,8 37-16,-8-37 15,-17-28-15,17 28 0,-33-65 16,33 65-16,0 0 16,-41-70-16,41 70 15,-66-28-15,66 28 0,-83 19 16,83-19-16,0 0 15,-58 60-15,58-60 16,0 0-16,-16 89 16,16-89-16,49 74 0,-49-74 15,91 33-15,-91-33 16,0 0-16,108-10 0,-108 10 16,107-51-16,-107 51 0,108-60 15,-108 60-15</inkml:trace>
  <inkml:trace contextRef="#ctx0" brushRef="#br2" timeOffset="435261.7045">30483 11532 0,'0'0'0,"0"0"16,0 0-16,-8 75 15,8-75-15,0 0 0,0 78 16,0-78-16,0 0 15,0 0-15,24 79 16,-24-79-16,58 56 16,-58-56-16,0 0 15,83 19-15,-83-19 16,0 0-16,74-28 0,-74 28 16,0 0-16,0 0 15,66-52-15,-66 52 16,0 0-16,0 0 0,0 0 15,0 0-15,0 0 16,0 0-16,50-55 0,-50 55 16,0 0-16,41-19 15,-41 19-15,42 37 16,-42-37-16,0 0 0,0 0 16,49 70-16,-49-70 15,0 0-15,58 47 16,-58-47-16</inkml:trace>
  <inkml:trace contextRef="#ctx0" brushRef="#br2" timeOffset="443184.2086">23436 13555 0,'0'0'16,"0"0"-16,0 0 15,0 0-15,0 61 0,0-61 16,0 88-16,0-88 16,0 107-16,0-107 15,0 0-15,17 98 16,-17-98-16,0 0 0,24 74 16,-24-74-16,50 10 15,-50-10-15,74-43 16,-74 43-16,58-83 0,-58 83 15,0 0-15,0 0 16,50-94-16,-50 94 16,0 0-16,0 0 0,0 0 15,0 0-15,33-64 16,-33 64-16,33 0 16,-33 0-16,41 70 15,-41-70-15,42 97 0,-42-97 16,49 107-16,-49-107 15,0 0-15,58 70 16,-58-70-16,66 14 0</inkml:trace>
  <inkml:trace contextRef="#ctx0" brushRef="#br2" timeOffset="443566.5611">24487 13783 0,'0'0'0,"0"0"0,0 0 16,0 0-16,0 0 16,0 0-16,0 0 15</inkml:trace>
  <inkml:trace contextRef="#ctx0" brushRef="#br2" timeOffset="454696.7738">24595 13504 0,'0'0'0,"0"0"16,49 23-16,-49-23 16,66 28-16,-66-28 15,75 37-15,-75-37 16,74 61-16,-74-61 0,50 79 15,-50-79-15,25 93 16,-25-93-16,0 0 16,8 112-16,-8-112 0,0 0 15,0 0-15,0 0 16,0 0-16,-17 84 16,17-84-16,0 0 0,0 0 15,0 0-15,0 0 16,0 0-16,25-112 15,-25 112-15,33-116 16,-33 116-16,33-117 0,-33 117 16,42-107-16,-42 107 15,0 0-15,41-88 16,-41 88-16,0 0 0,58-76 16,-58 76-16,0 0 15,66-50-15,-66 50 16,83-42-16,-83 42 15,124-23-15,-124 23 0,132-5 16,-132 5-16,165 0 16,-165 0-16,182 0 15,-182 0-15,207 5 16,-207-5-16,223 4 16,-223-4-16,207 0 0,-207 0 15,190 0-15,-190 0 16,0 0-16,141-4 15,-141 4-15,0 0 0,0 0 16,99 0-16,-99 0 16,0 0-16,0 0 15,0 0-15,0 0 0</inkml:trace>
  <inkml:trace contextRef="#ctx0" brushRef="#br2" timeOffset="455234.2296">25281 13718 0,'0'0'0,"0"0"15,0 0-15,0 0 16,0 0-16,0 0 0,-8 75 16,8-75-16,-17 97 15,17-97-15,0 0 16,-8 93-16,8-93 0,0 0 15,0 0-15,0 0 16,0 75-16,0-75 16,25 14-16,-25-14 15,49-33-15,-49 33 0,58-70 16,-58 70-16,0 0 16,0 0-16,0 0 15,58-79-15,-58 79 0,33-41 16,-33 41-16,0 0 15,0 0-15,0 0 16,25 69-16,-25-69 16,0 0-16,0 0 0,0 0 15,0 75-15,0-75 16,16 41-16,-16-41 0,25-23 16</inkml:trace>
  <inkml:trace contextRef="#ctx0" brushRef="#br2" timeOffset="455630.3775">25579 13476 0,'0'0'0,"0"0"15,0 0-15,0 0 0,0 0 16,49-10-16,-49 10 15,0 0-15,66-18 16,-66 18-16,0 0 0,0 0 16,0 0-16,66 5 15,-66-5-15,17 32 0,-17-32 16,-25 65-16,25-65 16,0 0-16,-58 66 15,58-66-15,0 0 16,0 0-16,0 0 0,0 0 15,-49 60-15,49-60 16,-17 42-16,17-42 16,25 29-16,-25-29 15,74 0-15,-74 0 0,0 0 16,0 0-16,83-24 16,-83 24-16,0 0 15,0 0-15,74-9 0,-74 9 16</inkml:trace>
  <inkml:trace contextRef="#ctx0" brushRef="#br2" timeOffset="455810.9907">25835 13862 0,'0'0'15,"0"0"-15,25 33 0,-25-33 16,49 9-16,-49-9 15,75-5-15,-75 5 16,0 0-16,99-18 16,-99 18-16,0 0 0</inkml:trace>
  <inkml:trace contextRef="#ctx0" brushRef="#br2" timeOffset="456039.7133">26422 13555 0,'0'0'0,"0"0"0,8 70 16,-8-70-16,8 89 16,-8-89-16,9 111 15,-9-111-15,8 122 16,-8-122-16,0 0 15,8 97-15,-8-97 0,0 0 16</inkml:trace>
  <inkml:trace contextRef="#ctx0" brushRef="#br2" timeOffset="457702.3054">27406 13732 0,'0'0'0,"0"0"0,0 0 16,0 0-16,0 0 16,0 0-16,0 0 15,0 0-15,41 0 0</inkml:trace>
  <inkml:trace contextRef="#ctx0" brushRef="#br2" timeOffset="458154.9687">27910 13005 0,'0'0'0,"0"0"16,0 0-16,0 0 15,9 89-15,-9-89 16,16 107-16,-16-107 16,0 140-16,0-140 0,8 130 15,-8-130-15,0 0 16,0 0-16,0 0 16,9 88-16,-9-88 0,0 0 15,0 0-15,0 0 16,0 0-16,0 0 15,0 0-15,-17-69 0,17 69 16,-50-51-16,50 51 16,-82-14-16,82 14 15,0 0-15,-75 32 16,75-32-16,-33 61 0,33-61 16,17 74-16,-17-74 15,66 42-15,-66-42 16,91 10-16,-91-10 0,0 0 15,91-28-15</inkml:trace>
  <inkml:trace contextRef="#ctx0" brushRef="#br2" timeOffset="458701.3995">28200 13281 0,'0'0'15,"0"0"-15,0 0 0,0 0 16,-17 46-16,17-46 16,-8 65-16,8-65 15,0 0-15,0 0 16,0 70-16,0-70 0,0 0 16,33 37-16,-33-37 15,58-14-15,-58 14 16,58-52-16,-58 52 0,0 0 15,0 0-15,0 0 16,0 0-16,0 0 16,49-69-16,-49 69 0,25-28 15,-25 28-15,0 0 16,0 0-16,-8 112 16,8-112-16,-17 116 0,17-116 15,-33 122-15,33-122 16,0 0-16,-49 102 15,49-102-15,0 0 16,-58 56-16,58-56 0,0 0 16,-50 9-16,50-9 15,0 0-15,-49-42 16,49 42-16,0 0 0,0 0 16,-17-61-16,17 61 15,25-64-15,-25 64 16,66-61-16,-66 61 15,83-56-15,-83 56 0,91-61 16,-91 61-16,107-69 16,-107 69-16,91-80 15</inkml:trace>
  <inkml:trace contextRef="#ctx0" brushRef="#br2" timeOffset="458937.7916">28861 13005 0,'0'0'0,"0"0"0,-8 80 16,8-80-16,-17 112 16,17-112-16,-33 162 15,33-162-15,-58 205 0,58-205 16,-58 205-16,58-205 15,0 0-15,0 0 16,-49 168-16,49-168 0,0 93 16,0-93-16</inkml:trace>
  <inkml:trace contextRef="#ctx0" brushRef="#br2" timeOffset="459372.2918">29010 13490 0,'0'0'0,"0"0"0,0 65 16,0-65-16,-8 94 15,8-94-15,0 130 16,0-130-16,-9 144 0,9-144 15,0 0-15,0 0 16,0 0-16,0 0 16,-8 121-16,8-121 0,0 0 15,-8 51-15,8-51 16,0 0-16,0 0 16,0 0-16,0 0 15,-58-42-15,58 42 0,0 0 16,-58-19-16,58 19 15,0 0-15,0 0 16,-58 19-16,58-19 0,-16 46 16,16-46-16,25 51 15,-25-51-15,0 0 16,57 19-16,-57-19 0,0 0 16,75-19-16,-75 19 15,0 0-15</inkml:trace>
  <inkml:trace contextRef="#ctx0" brushRef="#br2" timeOffset="459636.6681">29094 13988 0,'0'0'0,"0"0"0,0 0 15,0 0-15,0 0 16,0 0-16,0 0 16,0 0-16,0 0 0,0 0 15,0 0-15,0 0 16,0 0-16,16-47 15,-16 47-15,0 0 0,42-27 16,-42 27-16,33 18 16,-33-18-16,24 51 15,-24-51-15,0 0 16,25 84-16,-25-84 16,0 0-16,0 0 0,33 98 15,-33-98-15,66 65 16,-66-65-16</inkml:trace>
  <inkml:trace contextRef="#ctx0" brushRef="#br2" timeOffset="459870.7256">29400 13973 0,'0'0'0,"0"0"0,-67 48 16,67-48-16,-74 69 16,74-69-16,-83 79 15,83-79-15,0 0 16,0 0-16,-58 75 0,58-75 16,-24 46-16,24-46 15,41 5-15</inkml:trace>
  <inkml:trace contextRef="#ctx0" brushRef="#br2" timeOffset="460123.1201">29672 13695 0,'0'0'16,"0"0"-16,58-14 15,-58 14-15,83-23 16,-83 23-16,99-24 16,-99 24-16,0 0 0,108 0 15,-108 0-15</inkml:trace>
  <inkml:trace contextRef="#ctx0" brushRef="#br2" timeOffset="460289.9232">29722 13947 0,'0'0'0,"0"0"15,0 0-15,58 3 16,-58-3-16,74-13 15,-74 13-15,124-28 16,-124 28-16</inkml:trace>
  <inkml:trace contextRef="#ctx0" brushRef="#br2" timeOffset="460800.934">30698 13118 0,'0'0'0,"0"0"15,-8 69-15,8-69 0,-9 112 16,9-112-16,0 158 15,0-158-15,0 177 16,0-177-16,0 0 16,0 0-16,0 0 0,0 0 15,17 154-15,-17-154 16,0 0-16,8 84 16,-8-84-16,0 0 0,0 0 15,0 0-15,-8-84 16,8 84-16,-50-93 15,50 93-15,-83-70 16,83 70-16,-82-18 0,82 18 16,-75 32-16,75-32 15,-49 70-15,49-70 16,0 79-16,0-79 16,41 79-16,-41-79 0,75 47 15,-75-47-15,82 18 16,-82-18-16,108-23 15,-108 23-15,0 0 0,91-28 16,-91 28-16,98-32 16</inkml:trace>
  <inkml:trace contextRef="#ctx0" brushRef="#br2" timeOffset="461167.6332">31078 13569 0,'0'0'0,"0"0"15,0 0-15,0 0 16,-25 65-16,25-65 0,0 0 16,-9 75-16,9-75 15,0 0-15,0 0 16,9 89-16,-9-89 16,0 0-16,50 51 0,-50-51 15,74-5-15,-74 5 16,0 0-16,0 0 15,83-56-15,-83 56 0,0 0 16,0 0-16,0 0 16,0 0-16,0 0 15,0 0-15,0 0 0,66-47 16,-66 47-16,42-18 16,-42 18-16,41 32 15,-41-32-15,41 56 0,-41-56 16,0 0-16,58 70 15,-58-70-15,83 56 16,-83-56-16</inkml:trace>
  <inkml:trace contextRef="#ctx0" brushRef="#br2" timeOffset="464401.6795">26868 14923 0,'0'0'16,"0"0"-16,-16 107 15,16-107-15,-8 130 0,8-130 16,-9 172-16,9-172 16,0 0-16,9 158 15,-9-158-15,0 0 0,16 103 16,-16-103-16,25 28 16,-25-28-16,8-56 15,-8 56-15,-25-89 16,25 89-16,-49-78 0,49 78 15,-75-43-15,75 43 16,0 0-16,-99-5 16,99 5-16,0 0 15,-99 48-15,99-48 0,-41 83 16,41-83-16,0 0 16,24 92-16,-24-92 15,83 66-15,-83-66 16,0 0-16,116 23 0,-116-23 15</inkml:trace>
  <inkml:trace contextRef="#ctx0" brushRef="#br2" timeOffset="464950.369">27092 15355 0,'0'0'0,"0"0"0,0 0 16,-25 47-16,25-47 16,0 60-16,0-60 15,0 0-15,0 0 16,0 0-16,0 0 0,8 75 16,-8-75-16,0 0 15,0 0-15,33 51 16,-33-51-16,0 0 0,33 19 15,-33-19-15,0 0 16,33-28-16,-33 28 16,0 0-16,0 0 0,0 0 15,0 0-15,33-28 16,-33 28-16,0 0 16,0 0-16,34 51 0,-34-51 15,-9 84-15,9-84 16,0 0-16,-33 97 15,33-97-15,0 0 0,-49 98 16,49-98-16,0 0 16,-58 70-16,58-70 15,0 0-15,-58 22 16,58-22-16,0 0 0,0 0 16,-33-26-16,33 26 15,0 0-15,8-66 16,-8 66-16,0 0 0,33-75 15,-33 75-15,0 0 16,0 0-16,66-55 16,-66 55-16,83-47 0,-83 47 15</inkml:trace>
  <inkml:trace contextRef="#ctx0" brushRef="#br2" timeOffset="465242.8924">27745 15086 0,'0'0'16,"0"0"-16,-41 79 15,41-79-15,-42 111 0,-7 47 16,49-158-16,-67 187 15,67-187-15,-74 185 16,74-185-16,-74 191 16,74-191-16,0 0 0,-75 168 15,75-168-15,0 0 16,-49 130-16,49-130 16,0 0-16,-9 80 15,9-80-15</inkml:trace>
  <inkml:trace contextRef="#ctx0" brushRef="#br2" timeOffset="465690.4429">27770 15737 0,'0'0'0,"0"0"16,-33 97-16,33-97 16,-25 117-16,25-117 15,-33 139-15,33-139 0,0 0 16,-17 140-16,17-140 16,0 0-16,0 0 15,0 0-15,0 0 0,0 0 16,0 0-16,0 0 15,-8 92-15,8-92 16,0 0-16,0 0 0,0 0 16,0 0-16,0 0 15,-25 34-15,25-34 16,0 0-16,-49 5 0,49-5 16,0 0-16,-50 32 15,50-32-15,-8 51 16,8-51-16,0 0 0,49 42 15,-49-42-15,66 14 16,-66-14-16,0 0 16,75-19-16,-75 19 15</inkml:trace>
  <inkml:trace contextRef="#ctx0" brushRef="#br2" timeOffset="466005.2272">27844 16206 0,'0'0'0,"0"0"0,0 0 15,0 0-15,25-18 0,-25 18 16,0 0-16,0 0 16,0 0-16,50-37 15,-50 37-15,49-33 16,-49 33-16,0 0 0,41 9 15,-41-9-15,0 0 16,25 70-16,-25-70 16,0 0-16,17 98 0,-17-98 15,0 0-15,33 102 16,-33-102-16,0 0 16,41 75-16,-41-75 0,0 0 15,66 14-15,-66-14 16</inkml:trace>
  <inkml:trace contextRef="#ctx0" brushRef="#br2" timeOffset="466205.4043">28142 16151 0,'0'0'0,"0"0"15,-50 74-15,50-74 16,0 0-16,-49 88 15,49-88-15,-67 89 0,67-89 16,0 0-16,0 0 16,-57 79-16,57-79 15,-9 38-15,9-38 0</inkml:trace>
  <inkml:trace contextRef="#ctx0" brushRef="#br2" timeOffset="466433.7814">28307 15783 0,'0'0'15,"0"0"-15,0 0 0,58 5 16,-58-5-16,91-15 15,-91 15-15,116-18 16,-116 18-16,0 0 16,107-8-16</inkml:trace>
  <inkml:trace contextRef="#ctx0" brushRef="#br2" timeOffset="466624.9733">28456 16021 0,'0'0'0,"0"0"0,0 0 16,50-5-16,-50 5 16,82-10-16,-82 10 0,116-13 15,-116 13-15</inkml:trace>
  <inkml:trace contextRef="#ctx0" brushRef="#br2" timeOffset="467152.5875">29780 14741 0,'0'0'16,"0"0"-16,0 84 15,0-84-15,0 122 0,0-122 16,0 162-16,0-162 16,0 0-16,0 158 15,0-158-15,0 0 16,0 0-16,0 0 0,0 0 16,8 106-16,-8-106 15,0 0-15,0 0 16,-25-26-16,25 26 0,0 0 15,-41-85-15,41 85 16,0 0-16,-66-74 16,66 74-16,0 0 15,-74-23-15,74 23 0,-50 23 16,50-23-16,-25 60 16,25-60-16,41 56 15,-41-56-15,0 0 0,75 46 16,-75-46-16,107 15 15,-107-15-15</inkml:trace>
  <inkml:trace contextRef="#ctx0" brushRef="#br2" timeOffset="467567.6734">30020 15067 0,'0'0'0,"0"0"0,0 0 16,-17 70-16,17-70 15,0 0-15,0 0 0,0 0 16,0 84-16,0-84 16,0 0-16,42 65 15,-42-65-15,57 18 16,-57-18-16,0 0 0,0 0 15,67-32-15,-67 32 16,0 0-16,0 0 16,0 0-16,0 0 0,0 0 15,57-42-15,-57 42 16,0 0-16,0 0 16,0 0-16,17 18 0,-17-18 15,8 56-15,-8-56 16,0 0-16,25 56 15,-25-56-15,58 23 16,-58-23-16,66 0 0,-66 0 16,83-10-16,-83 10 15</inkml:trace>
  <inkml:trace contextRef="#ctx0" brushRef="#br2" timeOffset="468159.0611">31781 15593 0,'0'0'0,"0"0"15,-99 9-15,99-9 0,-124 19 16,-51-10-16,175-9 16,-190 18-16,190-18 15,-198 14-15,198-14 16,-231 14-16,231-14 0,-248 10 16,248-10-16,-256 9 15,256-9-15,-257 9 16,257-9-16,-240 4 15,240-4-15,-231 10 16,231-10-16,-207 0 0,207 0 16,-157 4-16,157-4 15,-124 5-15,124-5 16,0 0-16,0 0 0,0 0 16,-84 5-16,84-5 15,0 0-15,0 0 16,0 0-16,0 0 0,0 0 15,0 0-15,0 0 0,0 0 16,0 0-16,0 0 16,-41 5-16,41-5 15,0 0-15,0 0 0,0 0 16,0 0-16,0 0 16,0 0-16,0 0 0,0 0 15,0 0-15,0 0 16,0 0-16,0 0 0,0 0 15,-17 28-15,17-28 16</inkml:trace>
  <inkml:trace contextRef="#ctx0" brushRef="#br2" timeOffset="468816.8244">29176 16454 0,'0'0'16,"0"0"-16,0 0 0,0 0 15,0 0-15,0 0 16,0 0-16,0 0 15,0 74-15,0-74 0,9 84 16,-9-84-16,16 97 16,-16-97-16,0 0 15,0 0-15,0 0 16,17 80-16,-17-80 0,33 41 16,-33-41-16,66-4 15,-66 4-15,58-61 16,-58 61-16,0 0 0,66-84 15,-66 84-15,0 0 16,0 0-16,0 0 16,0 0-16,41-79 15,-41 79-15,0 0 0,17-37 16,-17 37-16,0 0 16,0 0-16,8 102 15,-8-102-15,0 0 0,17 89 16,-17-89-16,0 0 15,0 0-15,24 93 16,-24-93-16,58 64 0,-58-64 16,0 0-16,66 20 15</inkml:trace>
  <inkml:trace contextRef="#ctx0" brushRef="#br2" timeOffset="469850.8213">30003 16462 0,'0'0'0,"0"0"15,0 0-15,0 0 16,0 0-16,0 0 16,0 0-16,0 0 15,0 0-15,83 33 0,-83-33 16,91 52-16,-91-52 15,83 74-15,-83-74 16,66 79-16,-66-79 0,0 0 16,16 89-16,-16-89 15,0 0-15,0 0 16,0 0-16,0 0 16,-16 69-16,16-69 0,0 0 15,0 0-15,-58-79 16,58 79-16,0-121 15,0 121-15,16-145 0,-16 145 16,9-148-16,-9 148 16,0 0-16,8-117 15,-8 117-15,0 0 0,0 0 0,0 0 16,8-83-16,-8 83 16,41-66-16,-41 66 15,67-32-15,-67 32 16,91-14-16,-91 14 0,132 0 15,-132 0-15,140 4 16,-140-4-16,174 5 16,-174-5-16,182 0 15,-182 0-15,207 14 0,-207-14 16,206 10-16,-206-10 16,191 4-16,-191-4 15,172 5-15,-172-5 0,141 0 16,-141 0-16,133-5 15,-133 5-15,0 0 16,0 0-16,91-4 16,-91 4-16,0 0 0,0 0 15,0 0-15,0 0 16,50 0-16,-50 0 16,0 0-16</inkml:trace>
  <inkml:trace contextRef="#ctx0" brushRef="#br2" timeOffset="470445.5415">30508 16444 0,'0'0'0,"0"0"0,0 0 15,0 0-15,0 0 16,0 0-16,0 0 16,0 0-16,-17 75 15,17-75-15,0 0 0,0 74 16,0-74-16,0 0 16,0 0-16,8 84 15,-8-84-15,0 0 0,33 51 16,-33-51-16,58-9 15,-58 9-15,83-61 16,-83 61-16,0 0 16,0 0-16,0 0 0,0 0 15,58-84-15,-58 84 16,0 0-16,0 0 0,49-51 16,-49 51-16,34 15 15,-34-15-15,24 78 16,-24-78-16,0 0 0,16 107 15,-16-107-15,0 0 16,26 93-16,-26-93 16,33 38-16,-33-38 15,0 0-15</inkml:trace>
  <inkml:trace contextRef="#ctx0" brushRef="#br2" timeOffset="470834.3183">30962 16230 0,'0'0'16,"0"0"-16,0 0 15,0 0-15,0 0 0,50 9 16,-50-9-16,0 0 15,0 0-15,0 0 16,58 0-16,-58 0 16,0 0-16,49 28 0,-49-28 15,17 61-15,-17-61 16,0 0-16,-25 69 16,25-69-16,0 0 0,0 0 15,0 0-15,-33 80 16,33-80-16,0 0 15,0 56-15,0-56 0,0 0 16,50 23-16,-50-23 16,0 0-16,82-9 15,-82 9-15,0 0 0,108-19 16</inkml:trace>
  <inkml:trace contextRef="#ctx0" brushRef="#br2" timeOffset="471050.7869">31318 16672 0,'0'0'16,"0"0"-16,0 0 0,0 0 15,58 5-15,-58-5 16,82-5-16,-82 5 15,0 0-15,108-5 16,-108 5-16</inkml:trace>
  <inkml:trace contextRef="#ctx0" brushRef="#br2" timeOffset="471250.3723">31831 16351 0,'0'0'0,"0"0"0,-9 70 16,9-70-16,0 98 15,0-98-15,9 135 16,-9-135-16,8 157 16,-8-157-16,16 134 15,-16-134-15</inkml:trace>
  <inkml:trace contextRef="#ctx0" brushRef="#br2" timeOffset="484767.5996">23064 13285 0,'0'0'0,"0"0"15,8 94-15,-8-94 0,17 97 16,-17-97-16,25 116 16,-25-116-16,16 131 15,-16-131-15,8 144 16,-8-144-16,9 144 16,-9-144-16,0 0 0,8 130 15,-8-130-15,0 0 16,25 93-16</inkml:trace>
  <inkml:trace contextRef="#ctx0" brushRef="#br2" timeOffset="485066.9001">24048 13336 0,'0'0'0,"0"0"16,8 117-16,-8-117 0,33 139 15,-33-139-15,33 177 16,-33-177-16,33 204 16,-33-204-16,51 196 15</inkml:trace>
  <inkml:trace contextRef="#ctx0" brushRef="#br2" timeOffset="486950.9189">21832 14973 0,'0'0'16,"0"0"-16,0 66 15,0-66-15,8 93 16,-8-93-16,8 126 0,-8-126 16,0 144-16,0-144 15,-16 139-15,16-139 16,0 0-16,0 0 0,0 0 16,0 0-16,0 0 15,-8 89-15,8-89 16,0 0-16,0 0 0,24-47 15,-24 47-15,42-93 16,-42 93-16,0 0 16,0 0-16,41-102 15,-41 102-15,0 0 0,41-66 16,-41 66-16,0 0 16,42-13-16,-42 13 15,41 74-15,-41-74 0,0 0 16,17 103-16,-17-103 15,0 0-15,0 0 16,0 0-16,8 93 16,-8-93-16,33 51 0,-33-51 15</inkml:trace>
  <inkml:trace contextRef="#ctx0" brushRef="#br2" timeOffset="487384.0618">22245 15393 0,'0'0'0,"0"0"0,0 55 15,0-55-15,0 0 16,0 56-16,0-56 0,0 0 16,9 75-16,-9-75 15,0 0-15,0 0 16,24 46-16,-24-46 0,0 0 15,42-4-15,-42 4 16,0 0-16,49-48 16,-49 48-16,0 0 0,0 0 15,0 0-15,0 0 16,0 0-16,0 0 16,33-41-16,-33 41 15,0 0-15,0 0 0,25 75 16,-25-75-16,-16 101 15,16-101-15,-9 122 16,9-122-16,0 0 0,-16 107 16,16-107-16,0 0 15,-41 84-15,41-84 16,0 0-16,0 0 16,0 0-16,-50 36 0,50-36 15,0 0-15,-33-13 16</inkml:trace>
  <inkml:trace contextRef="#ctx0" brushRef="#br2" timeOffset="487669.5666">22642 15522 0,'0'0'16,"-8"29"-16,0 45 15,8-74-15,-9 122 16,9-122-16,-16 157 0,16-157 16,-17 177-16,17-177 15,0 0-15,0 0 16,-24 140-16,24-140 0,-9 65 15,9-65-15,0 0 16,0 0-16</inkml:trace>
  <inkml:trace contextRef="#ctx0" brushRef="#br2" timeOffset="487987.6591">22543 15481 0,'0'0'0,"0"0"0,0 0 16,0 0-16,0 0 16,0 0-16,0 0 15,58-14-15,-58 14 16,0 0-16,83-5 0,-83 5 16,90 28-16,-90-28 15,0 0-15,50 51 16,-50-51-16,0 0 0,8 70 15,-8-70-15,0 0 16,-49 65-16,49-65 16,0 0-16,0 0 15,0 0-15,0 0 0,-66 51 16,66-51-16,0 0 16,-42 14-16,42-14 15</inkml:trace>
  <inkml:trace contextRef="#ctx0" brushRef="#br2" timeOffset="488261.7625">22981 15773 0,'0'0'0,"0"0"16,0 0-16,0 0 0,0 0 16,0 0-16,0 0 15,0 0-15,0 0 16,42 15-16</inkml:trace>
  <inkml:trace contextRef="#ctx0" brushRef="#br2" timeOffset="488651.0216">23519 15551 0,'0'0'0,"0"0"15,0 0-15,0 0 16,0 0-16,-50 37 16,50-37-16,-41 70 15,41-70-15,-33 79 16,33-79-16,0 0 0,0 69 16,0-69-16,24 61 15,-24-61-15,0 0 16,58 23-16,-58-23 0,83-18 15</inkml:trace>
  <inkml:trace contextRef="#ctx0" brushRef="#br2" timeOffset="489100.9437">23891 15621 0,'0'0'16,"0"0"-16,0 0 16,0 0-16,-75 27 15,75-27-15,0 0 0,-74 42 16,74-42-16,0 0 16,-58 65-16,58-65 15,0 0-15,0 0 16,0 0-16,-17 66 0,17-66 15,34 32-15,-34-32 16,49-9-16,-49 9 16,0 0-16,66-47 0,-66 47 15,0 0-15,0 0 16,0 0-16,0 0 16,42-60-16,-42 60 0,0 0 15,0 0-15,33-29 16,-33 29-16,0 0 15,0 0-15,0 0 0,0 0 16,-17 75-16,17-75 16,0 0-16,25 38 15,-25-38-15,0 0 16,0 0-16,0 0 16,83-42-16</inkml:trace>
  <inkml:trace contextRef="#ctx0" brushRef="#br2" timeOffset="489883.9998">24089 15621 0,'0'0'0,"0"0"16,0 0-16,0 0 16,-25 46-16,25-46 0,0 0 15,-16 65-15,16-65 16,0 0-16,0 0 16,0 0-16,-17 74 0,17-74 15,0 0-15,0 0 16,0 0-16,0 0 15,-8 61-15,8-61 0,0 0 16,0 0-16,25-33 16,-25 33-16,0 0 15,25-74-15,-25 74 16,0 0-16,0 0 0,0 0 16,41-74-16,-41 74 15,0 0-15,33-33 16,-33 33-16,0 0 0,25 23 15,-25-23-15,0 0 16,8 79-16,-8-79 16,0 0-16,0 0 0,0 0 15,0 0-15,26 89 16,-26-89-16,17 37 16,-17-37-16,33-14 15,-33 14-15,0 0 0,33-51 16,-33 51-16,0 0 15,24-84-15,-24 84 16,0 0-16,0 0 0,0 0 16,9-74-16,-9 74 15,0 0-15,0 0 16,0 0-16,0 0 0,-17 32 16,17-32-16,0 0 15,0 0-15,0 0 16,0 0-16,0 0 0,0 0 15,-16 70-15,16-70 16,0 0-16,0 0 16,-9 46-16,9-46 0,0 0 15,0 0-15,0 0 16,0 0-16,0 0 16,0 0-16,0 0 0,42-69 15,-42 69-15,0 0 16,0 0-16,33-47 15,-33 47-15,0 0 0,0 0 16,0 0-16,49 47 16,-49-47-16,0 0 15,0 0-15,0 0 16,9 79-16,-9-79 16,0 0-16,33 46 0,-33-46 15,66 10-15,-66-10 16</inkml:trace>
  <inkml:trace contextRef="#ctx0" brushRef="#br2" timeOffset="490167.1993">24702 15708 0,'0'0'16,"0"0"-16,0 0 15,0 0-15,0 0 16,-50 0-16,50 0 0,0 0 16,-57 24-16,57-24 15,0 0-15,-50 38 16,50-38-16,0 0 15,0 0-15,-17 55 0,17-55 16,0 0-16,17 47 16,-17-47-16,0 0 15,50 9-15,-50-9 0,33-42 16,-33 42-16,0 0 16,16-79-16,-16 79 15,-16-88-15,16 88 16,0 0-16,0 0 0,-50-70 15,50 70-15,0 0 16,-33-61-16</inkml:trace>
  <inkml:trace contextRef="#ctx0" brushRef="#br2" timeOffset="490419.8093">24892 15304 0,'0'0'15,"0"0"-15,-25 84 16,25-84-16,-8 111 0,8-111 16,-8 135-16,8-135 15,0 136-15,0-136 16,0 0-16,0 111 15,0-111-15,0 0 0,8 66 16,-8-66-16</inkml:trace>
  <inkml:trace contextRef="#ctx0" brushRef="#br2" timeOffset="490614.4424">24694 15588 0,'0'0'0,"0"0"0,0 0 16,49 23-16,-49-23 15,75 14-15,-75-14 16,99 14-16,-99-14 0,99 14 16,-99-14-16,0 0 15</inkml:trace>
  <inkml:trace contextRef="#ctx0" brushRef="#br2" timeOffset="491300.9609">22237 16328 0,'0'0'16,"0"0"-16,-41 65 16,41-65-16,-17 84 0,17-84 15,-16 102-15,16-102 16,0 0-16,0 0 15,0 0-15,0 0 16,0 0-16,-9 88 0,9-88 16,9 33-16,-9-33 15,24-23-15,-24 23 16,42-56-16,-42 56 0,66-70 16,-66 70-16,0 0 15,74-38-15,-74 38 16,0 0-16,58 6 0,-58-6 15,33 55-15,-33-55 16,0 0-16,-8 80 16,8-80-16,0 0 15,-41 79-15,41-79 0,0 0 16,-83 46-16,83-46 16,0 0-16,0 0 15,-83 10-15,83-10 0,0 0 16,0 0-16,-49-19 15,49 19-15,0 0 16,-9-32-16,9 32 16</inkml:trace>
  <inkml:trace contextRef="#ctx0" brushRef="#br2" timeOffset="491684.7358">22568 16774 0,'0'0'0,"0"0"16,0 0-16,0 0 16,0 0-16,16-27 15,-16 27-15,0 0 0,0 0 16,0 0-16,0 0 15,0 0-15,0 0 16,33-52-16,-33 52 16,0 0-16,17-33 0,-17 33 15,0 0-15,0 0 16,0 0-16,0 0 16,0 0-16,-41 76 0,41-76 15,0 0-15,0 0 16,-9 78-16,9-78 15,33 51-15,-33-51 0,0 0 16,75 14-16,-75-14 16,99-23-16</inkml:trace>
  <inkml:trace contextRef="#ctx0" brushRef="#br2" timeOffset="492156.28">23023 16719 0,'0'0'0,"0"0"16,0 0-16,-9 70 15,9-70-15,0 0 16,0 0-16,0 0 15,0 0-15,0 78 0,0-78 16,0 0-16,0 0 16,0 60-16,0-60 0,0 0 15,0 0-15,0 0 16,42-46-16,-42 46 16,41-88-16,-41 88 15,0 0-15,50-84 16,-50 84-16,0 0 0,0 0 15,0 0-15,0 0 16,41-51-16,-41 51 0,33 14 16,-33-14-16,8 66 15,-8-66-15,0 0 16,0 83-16,0-83 16,0 0-16,0 0 0,9 60 15,-9-60-15,0 0 16,24 32-16,-24-32 15,50-13-15,-50 13 0</inkml:trace>
  <inkml:trace contextRef="#ctx0" brushRef="#br2" timeOffset="492484.2789">23378 16774 0,'0'0'16,"0"0"-16,0 0 0,0 0 15,0 0-15,0 0 16,0 0-16,33 15 16,-33-15-16,0 0 15,58-28-15,-58 28 0,0 0 16,0 0-16,0 0 16,0 0-16,58-33 15,-58 33-15,0 0 0,25-28 16,-25 28-16,0 0 15,0 0-15,-75 41 16,75-41-16,0 0 0,-58 52 16,58-52-16,-24 74 15,24-74-15,0 0 16,16 60-16,-16-60 16,66 34-16,-66-34 0</inkml:trace>
  <inkml:trace contextRef="#ctx0" brushRef="#br2" timeOffset="493017.9302">23841 16789 0,'0'0'0,"0"0"16,0 0-16,0 0 15,-58 0-15,58 0 16,-49 9-16,49-9 15,0 0-15,-50 42 0,50-42 16,0 0-16,0 0 16,-17 60-16,17-60 15,0 0-15,9 56 0,-9-56 16,0 0-16,33 23 16,-33-23-16,0 0 15,41-28-15,-41 28 16,0 0-16,0 0 0,0 0 15,33-56-15,-33 56 16,0 0-16,25-41 16,-25 41-16,0 0 15,0 0-15,-8 55 16,8-55-16,-17 84 0,17-84 16,-8 107-16,8-107 15,0 0-15,-8 107 0,8-107 16,0 0-16,-25 88 15,25-88-15,0 0 16,-41 75-16,41-75 16,0 0-16,0 0 15,0 0-15,-58 28 0,58-28 16,0 0-16,-50-9 16,50 9-16,0 0 15,-25-48-15,25 48 16,50-60-16</inkml:trace>
  <inkml:trace contextRef="#ctx0" brushRef="#br2" timeOffset="493458.5906">24048 16974 0,'0'0'16,"0"0"-16,0 0 15,0 0-15,0 0 0,0 0 16,0 0-16,-58-9 16,58 9-16,-58 14 15,58-14-15,0 0 16,-41 47-16,41-47 0,0 0 16,0 0-16,0 0 15,-17 51-15,17-51 16,0 0-16,33 32 15,-33-32-15,42-22 0,-42 22 16,0 0-16,49-61 16,-49 61-16,0 0 15,0 0-15,0 0 16,0 0-16,50-81 0,-50 81 16,0 0-16,16-50 15,-16 50-15,0 0 0,0 0 16,17 56-16,-17-56 15,0 0-15,0 84 16,0-84-16,0 0 16,8 78-16,-8-78 0,0 0 15,25 43-15,-25-43 16</inkml:trace>
  <inkml:trace contextRef="#ctx0" brushRef="#br2" timeOffset="493701.4653">24313 16593 0,'0'0'0,"0"0"0,0 0 16,-24 69-16,24-69 15,-17 89-15,17-89 0,-8 111 16,8-111-16,-8 117 15,8-117-15,0 0 16,0 0-16,-9 98 16,9-98-16,0 0 0,9 56 15</inkml:trace>
  <inkml:trace contextRef="#ctx0" brushRef="#br2" timeOffset="493884.3895">24164 16862 0,'0'0'16,"0"0"-16,0 0 0,0 0 16,0 0-16,0 0 15,34-13-15,-34 13 16,66 5-16,-66-5 16,0 0-16,74 13 0,-74-13 15,91 5-15</inkml:trace>
  <inkml:trace contextRef="#ctx0" brushRef="#br2" timeOffset="494067.4659">24487 16881 0,'0'0'0,"0"0"0,0 64 15,0-64-15,0 0 16,0 0-16,0 0 15,0 0-15,17 71 16,-17-71-16,8 38 0,-8-38 16,0 0-16</inkml:trace>
  <inkml:trace contextRef="#ctx0" brushRef="#br2" timeOffset="494224.6086">24479 16597 0,'0'0'0,"0"0"16,0 0-16,0 0 16,0 0-16,0 0 15,0 0-15,0 0 0,0 0 16,33 65-16,-33-65 16</inkml:trace>
  <inkml:trace contextRef="#ctx0" brushRef="#br2" timeOffset="494533.9805">24677 16858 0,'0'0'0,"0"0"0,0 0 16,0 0-16,0 0 16,-8 55-16,8-55 0,0 0 15,0 0-15,0 0 16,0 61-16,0-61 15,0 0-15,17 52 0,-17-52 16,0 0-16,41 9 16,-41-9-16,41-42 15,-41 42-15,0 0 16,50-60-16,-50 60 16,0 0-16,0 0 0,0 0 15,0 0-15,41-71 16,-41 71-16,0 0 15,0 0-15,33-51 0</inkml:trace>
  <inkml:trace contextRef="#ctx0" brushRef="#br2" timeOffset="494917.7933">24942 17030 0,'0'0'0,"0"0"0,0 0 16,25 19-16,-25-19 16,0 0-16,49-5 15,-49 5-15,58-28 0,-58 28 16,0 0-16,0 0 16,75-46-16,-75 46 15,0 0-15,41-47 16,-41 47-16,0 0 0,-17-33 15,17 33-15,0 0 16,-57 0-16,57 0 16,0 0-16,0 0 0,-83 48 15,83-48-15,-50 69 16,50-69-16,0 0 16,-8 74-16,8-74 15,0 0-15,41 64 0,-41-64 16,66 39-16,-66-39 15,0 0-15,91 5 16,-91-5-16</inkml:trace>
  <inkml:trace contextRef="#ctx0" brushRef="#br2" timeOffset="498178.3362">21749 14737 0,'0'0'16,"0"0"-16,-74 4 0,74-4 16,-91 24-16,91-24 15,-99 37-15,99-37 16,-108 79-16,108-79 15,-99 92-15,99-92 16,-58 103-16,58-103 0,-33 103 16,33-103-16,16 97 15,-16-97-15,50 94 16,-50-94-16,75 83 16,-75-83-16,0 0 0,82 65 15,-82-65-15,0 0 16,0 0-16,83 61 15,-83-61-15,0 0 0,49 60 16,-49-60-16,17 65 16,-17-65-16,-33 79 15,33-79-15,-58 98 16,58-98-16,-83 116 0,83-116 16,-74 140-16,74-140 15,-58 139-15,58-139 16,-16 121-16,16-121 15,8 122-15,-8-122 0,49 97 16,-49-97-16,83 93 16,-83-93-16,99 65 15,-99-65-15,100 52 16,-100-52-16,115 28 16,-115-28-16,0 0 0,116 23 15,-116-23-15,0 0 16,0 0-16,91 23 15,-91-23-15,66 38 0,-66-38 16,42 51-16,-42-51 16,8 88-16,-8-88 15,-8 102-15,8-102 0,0 116 16,0-116-16,33 116 16,-33-116-16,74 104 15,-74-104-15,91 87 16,-91-87-16,116 60 15,-116-60-15,140 47 16,-140-47-16,133 18 0,-133-18 16,140-4-16,-140 4 15,116-36-15,-116 36 16,0 0-16,107-48 0,-107 48 16,0 0-16,0 0 15,91-55-15,-91 55 16,0 0-16,0 0 15,75-24-15,-75 24 0,66 24 16,-66-24-16,74 70 16,-74-70-16,83 84 15,-83-84-15,116 78 16,-116-78-16,149 60 16,-149-60-16,148 62 15,-148-62-15,182 22 0,-182-22 16,166-4-16,-166 4 15,166-43-15,-166 43 16,124-64-16,-124 64 16,0 0-16,108-70 0,-108 70 15,0 0-15,0 0 16,0 0-16,66-66 16,-66 66-16,0 0 0,0 0 15,49-41-15,-49 41 16,58 9-16,-58-9 15,83 46-15,-83-46 16,107 47-16,-107-47 0,116 33 16,-116-33-16,0 0 0,116 4 15,-116-4-15,141-37 16,-141 37-16,124-65 16,-124 65-16,107-102 15,-107 102-15,74-120 0,-74 120 16,50-146-16,-50 146 15,25-143-15,-25 143 16,-8-131-16,8 131 16,0 0-16,-33-106 0,33 106 15,0 0-15,0 0 16,0 0-16,0 0 16,-50-75-16,50 75 0,0 0 15,-8-46-15,8 46 16,0 0-16,33-42 15,-33 42-15,66-60 16,-66 60-16,66-94 0,-66 94 16,66-111-16,-66 111 15,25-136-15,-25 136 16,-8-135-16,8 135 0,-42-140 16,42 140-16,-74-134 15,74 134-15,-91-116 16,91 116-16,-107-84 15,107 84-15,0 0 16,0 0-16,0 0 0,0 0 16,-100-41-16,100 41 15,0 0-15,0 0 16,0 0-16,-66-29 0,66 29 16,-25-46-16,25 46 15,9-75-15,-9 75 16,16-98-16,-16 98 0,0-111 15,0 111-15,-16-121 16,16 121-16,-42-117 16,42 117-16,-66-106 15,66 106-15,-99-84 16,99 84-16,-91-74 0,91 74 16,-108-33-16,108 33 15,-115-5-15,115 5 16,0 0-16,0 0 15,0 0-15,0 0 0,-91 10 16,91-10-16,0 0 16,0 0-16,0 0 0,-66 4 15,66-4-15,0 0 16,-50-14-16,50 14 16,-58-46-16,58 46 0,-74-70 15,74 70-15,-83-74 16,83 74-16,-107-70 15,107 70-15,-126-47 16,126 47-16,-132-9 0,132 9 16,-149 28-16,149-28 15,-132 56-15,132-56 16,0 0-16,-116 74 16,116-74-16,0 0 15,0 0-15,0 0 0,-66 79 16,66-79-16,0 0 15,0 0-15,-41 56 16,41-56-16,-50 5 0,50-5 16,-66-42-16,66 42 15,-83-74-15,83 74 16,-91-89-16,91 89 16,-107-84-16,107 84 0,-124-60 15,124 60-15,-124-28 16,124 28-16,-132 9 15,132-9-15,0 0 16,-124 42-16,124-42 0,0 0 16,-100 61-16,100-61 15,0 0-15,0 0 16,0 0-16,0 0 0,0 0 16,-58 60-16,58-60 15,0 0-15,0 0 0,0 0 16,-24 33-16,24-33 15,0 0-15,0 0 16,-58-47-16,58 47 0,-50-42 16,50 42-16,-66-32 15,66 32-15,-74-5 16,74 5-16,-108 15 16,108-15-16,-107 55 15,107-55-15,-100 88 0,100-88 16,-99 117-16,99-117 15,0 0-15,-66 120 16,66-120-16,0 0 0,0 0 16</inkml:trace>
  <inkml:trace contextRef="#ctx0" brushRef="#br2" timeOffset="499534.1275">22543 16672 0,'0'0'16,"0"0"-16,0 0 0,0 0 15,0 0-15,0 0 16,0 0-16,0 0 0,0 0 16,0 0-16,0 0 15,0 0-15,0 0 16,0 0-16,0 0 0,0 0 16,0 0-16,0 0 15,0 0-15,0 0 16,0 0-16,0 0 0,0 0 15,0 0-15,0 0 16,0 0-16,0 0 16,0 0-16,33 28 15,-33-28-15,0 0 0,0 0 16,0 0-16,41-5 16,-41 5-16,0 0 15,0 0-15,0 0 0,33-23 16,-33 23-16,0 0 15,0 0-15,0 0 16,42-37-16,-42 37 0,0 0 16,0 0-16,0 0 15,0 0-15,25-65 16,-25 65-16,0 0 0,0-65 16,0 65-16,0 0 15,0 0-15,-25-47 16,25 47-16,0 0 0,0 0 15,0 0-15,0 0 16,-50-23-16,50 23 16,0 0-16,-58 0 15,58 0-15,0 0 0,-66 23 16,66-23-16,0 0 16,0 0-16,-49 55 15,49-55-15,0 0 0,-25 66 16,25-66-16,0 0 15,8 75-15,-8-75 16,41 65-16,-41-65 16,0 0-16,50 55 0,-50-55 15,0 0-15,66 47 16,-66-47-16,0 0 16,0 0-16,0 0 0,75 37 15,-75-37-15,0 0 16,74 14-16,-74-14 15,0 0-15,58-10 16</inkml:trace>
  <inkml:trace contextRef="#ctx0" brushRef="#br2" timeOffset="500705.183">29028 16230 0,'0'0'15,"0"0"-15,8 92 16,-8-92-16,8 104 16,-8-104-16,8 125 0,-8-125 15,0 121-15,0-121 16,9 117-16,-9-117 15,8 111-15,-8-111 0,25 89 16,-25-89-16,0 0 16,16 73-16,-16-73 15,0 0-15,33 38 0</inkml:trace>
  <inkml:trace contextRef="#ctx0" brushRef="#br2" timeOffset="501017.7604">29582 16216 0,'8'41'0,"-8"-41"0,8 104 15,-8-104-15,17 158 16,-17-158-16,16 194 16,-16-194-16,17 214 15,-17-214-15,24 206 0,-24-206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0T21:03:55.293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10609 1702 0,'0'0'0,"0"0"15,9 83-15,-9-83 16,16 103-16,-16-103 16,9 125-16,-9-125 15,0 0-15,0 0 0,0 0 16,0 0-16,16 113 16,-16-113-16,17 33 15,-17-33-15,33-39 0,-33 39 16,33-97-16,-33 97 15,0 0-15,0 0 16,0 0-16,0 0 0,25-121 16,-25 121-16,0 0 15,24-89-15,-24 89 16,42-22-16,-42 22 16,49 46-16,-49-46 0,50 74 15,-50-74-15,0 0 16,58 70-16,-58-70 15,66 4-15</inkml:trace>
  <inkml:trace contextRef="#ctx0" brushRef="#br0" timeOffset="203.8933">11213 1613 0,'0'0'0,"0"0"16,58-9-16,-58 9 15,83-13-15,-83 13 16,107-29-16,-107 29 16,0 0-16,0 0 0,108-32 15</inkml:trace>
  <inkml:trace contextRef="#ctx0" brushRef="#br0" timeOffset="400.0826">11412 1823 0,'0'0'15,"0"0"-15,49 4 16,-49-4-16,75-17 15,-75 17-15,91-33 0,-91 33 16,115-61-16,-115 61 16</inkml:trace>
  <inkml:trace contextRef="#ctx0" brushRef="#br0" timeOffset="816.478">12090 1261 0,'0'0'16,"0"0"-16,49-48 16,-49 48-16,83-51 0,-83 51 15,99-56-15,-99 56 16,0 0-16,0 0 15,0 0-15,91-27 0,-91 27 16,0 0-16,50 9 16,-50-9-16,-9 65 15,9-65-15,-41 92 16,41-92-16,-58 114 16,58-114-16,0 0 0,-66 106 15,66-106-15,0 0 16,-41 94-16,41-94 15,0 0-15,16 78 0,-16-78 16,58 28-16,-58-28 16,91-23-16,-91 23 15,91-57-15,-91 57 16,99-69-16,-99 69 0,0 0 16</inkml:trace>
  <inkml:trace contextRef="#ctx0" brushRef="#br0" timeOffset="1116.4597">12685 1334 0,'0'0'0,"0"0"15,0 0-15,0 0 0,16-79 16,-16 79-16,33-74 15,-33 74-15,0 0 16,0 0-16,50-65 16,-50 65-16,58-19 0,-58 19 15,58 33-15,-58-33 16,66 51-16,-66-51 16,74 70-16,-74-70 0,0 0 15,67 65-15,-67-65 16,57 32-16,-57-32 15</inkml:trace>
  <inkml:trace contextRef="#ctx0" brushRef="#br0" timeOffset="1320.1444">13082 985 0,'0'0'0,"-17"25"0,-24 39 16,41-64-16,-50 93 16,50-93-16,-58 112 0,58-112 15,-57 116-15,57-116 16,0 0-16,-50 88 16,50-88-16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1T14:26:13.806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11039 2562 0,'0'0'0,"0"0"15,0 0-15,25 98 16,-25-98-16,33 103 16,-33-103-16,42 116 15,-42-116-15,41 126 16,-41-126-16,0 0 0,0 0 16,0 0-16,0 0 15,33 93-15,-33-93 16,0 0-16,-8 46 0,8-46 15,0 0-15,-50-5 16,50 5-16,0 0 16,-91-23-16,91 23 15,0 0-15,-91-14 0,91 14 16,-58 28-16,58-28 16,0 0-16,0 0 15,-8 55-15,8-55 0,50 57 16,-50-57-16,91 28 15,-91-28-15,99-19 16,-99 19-16,83-55 16,-83 55-16,66-80 0</inkml:trace>
  <inkml:trace contextRef="#ctx0" brushRef="#br0" timeOffset="1">11403 2837 0,'0'0'0,"0"0"0,0 0 15,9 61-15,-9-61 16,33 79-16,-33-79 0,0 0 16,0 0-16,0 0 15,0 0-15,49 79 16,-49-79-16,33 28 15,-33-28-15,17-24 0,-17 24 16,8-75-16,-8 75 16,0 0-16,0 0 15,0 0-15,0 0 0,0 0 16,0-92-16,0 92 16,8-56-16,-8 56 0,25-9 15,-25 9-15,50 37 16,-50-37-16,66 69 15,-66-69-15,0 0 16,58 51-16,-58-51 0</inkml:trace>
  <inkml:trace contextRef="#ctx0" brushRef="#br0" timeOffset="2">11817 2683 0,'0'0'0,"0"0"16,0 0-16,0 0 15,66-23-15,-66 23 16,74-33-16,-74 33 0,0 0 15,75-42-15,-75 42 16,0 0-16</inkml:trace>
  <inkml:trace contextRef="#ctx0" brushRef="#br0" timeOffset="3">11982 2810 0,'0'0'0,"0"0"0,0 0 16,0 0-16,0 0 15,74-14-15,-74 14 0,75-29 16,-75 29-16,83-46 16,-83 46-16</inkml:trace>
  <inkml:trace contextRef="#ctx0" brushRef="#br0" timeOffset="4">12602 2288 0,'0'0'0,"0"0"16,0 0-16,50-33 16,-50 33-16,0 0 0,66-41 15,-66 41-15,0 0 16,0 0-16,0 0 16,83-38-16,-83 38 0,0 0 15,49 0-15,-49 0 16,25 47-16,-25-47 15,-16 79-15,16-79 16,0 0-16,-34 97 0,34-97 16,0 0-16,0 0 15,0 0-15,-33 93 16,33-93-16,0 0 0,-16 74 16,16-74-16,41 33 15,-41-33-15,83-8 16,-83 8-16,99-43 15,-99 43-15,0 0 0,108-56 16,-108 56-16,0 0 16,0 0-16,0 0 15,0 0-15,0 0 16,0 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59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9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7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8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26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1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2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0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9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3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1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72915-EB98-49CD-8014-DA1F2183A5FA}" type="datetimeFigureOut">
              <a:rPr lang="en-US" smtClean="0"/>
              <a:t>02/11/2020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032A4-31A3-4D7C-BBDC-DBD557ED1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12" Type="http://schemas.openxmlformats.org/officeDocument/2006/relationships/customXml" Target="../ink/ink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2.xml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5.emf"/><Relationship Id="rId14" Type="http://schemas.openxmlformats.org/officeDocument/2006/relationships/customXml" Target="../ink/ink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customXml" Target="../ink/ink13.xml"/><Relationship Id="rId18" Type="http://schemas.openxmlformats.org/officeDocument/2006/relationships/image" Target="../media/image15.emf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12" Type="http://schemas.openxmlformats.org/officeDocument/2006/relationships/image" Target="../media/image12.emf"/><Relationship Id="rId17" Type="http://schemas.openxmlformats.org/officeDocument/2006/relationships/customXml" Target="../ink/ink15.xml"/><Relationship Id="rId2" Type="http://schemas.openxmlformats.org/officeDocument/2006/relationships/image" Target="../media/image10.png"/><Relationship Id="rId16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11" Type="http://schemas.openxmlformats.org/officeDocument/2006/relationships/customXml" Target="../ink/ink12.xml"/><Relationship Id="rId5" Type="http://schemas.openxmlformats.org/officeDocument/2006/relationships/customXml" Target="../ink/ink9.xml"/><Relationship Id="rId15" Type="http://schemas.openxmlformats.org/officeDocument/2006/relationships/customXml" Target="../ink/ink14.xml"/><Relationship Id="rId10" Type="http://schemas.openxmlformats.org/officeDocument/2006/relationships/image" Target="../media/image10.emf"/><Relationship Id="rId4" Type="http://schemas.openxmlformats.org/officeDocument/2006/relationships/image" Target="../media/image11.emf"/><Relationship Id="rId9" Type="http://schemas.openxmlformats.org/officeDocument/2006/relationships/customXml" Target="../ink/ink11.xml"/><Relationship Id="rId1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3.4 Inverse Trig Differentiation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-Differentiate an inverse trig </a:t>
            </a:r>
            <a:r>
              <a:rPr lang="en-US" dirty="0" err="1" smtClean="0"/>
              <a:t>funciton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002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>
                <a:latin typeface="+mn-lt"/>
              </a:rPr>
              <a:t>Derivatives of Inverse Trig Functions</a:t>
            </a:r>
            <a:br>
              <a:rPr lang="en-US" sz="2400" b="1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Let </a:t>
            </a:r>
            <a:r>
              <a:rPr lang="en-US" sz="2400" i="1" dirty="0" smtClean="0">
                <a:latin typeface="+mn-lt"/>
              </a:rPr>
              <a:t>u</a:t>
            </a:r>
            <a:r>
              <a:rPr lang="en-US" sz="2400" dirty="0" smtClean="0">
                <a:latin typeface="+mn-lt"/>
              </a:rPr>
              <a:t> be a differentiable function of x.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1.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3</a:t>
                </a:r>
                <a:r>
                  <a:rPr lang="en-US" dirty="0" smtClean="0"/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arctan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5.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arcsec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17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2.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arccos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4.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arccot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6.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arccsc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8" name="Content Placeholder 1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9" name="Ink 18"/>
              <p14:cNvContentPartPr/>
              <p14:nvPr/>
            </p14:nvContentPartPr>
            <p14:xfrm>
              <a:off x="3691440" y="1344240"/>
              <a:ext cx="1563480" cy="107424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82080" y="1334880"/>
                <a:ext cx="1582200" cy="10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1" name="Ink 20"/>
              <p14:cNvContentPartPr/>
              <p14:nvPr/>
            </p14:nvContentPartPr>
            <p14:xfrm>
              <a:off x="9375120" y="1407960"/>
              <a:ext cx="1545480" cy="112608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365760" y="1398600"/>
                <a:ext cx="1564200" cy="11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2" name="Ink 21"/>
              <p14:cNvContentPartPr/>
              <p14:nvPr/>
            </p14:nvContentPartPr>
            <p14:xfrm>
              <a:off x="3804480" y="2891880"/>
              <a:ext cx="1414440" cy="92628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795120" y="2882520"/>
                <a:ext cx="1433160" cy="9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3" name="Ink 22"/>
              <p14:cNvContentPartPr/>
              <p14:nvPr/>
            </p14:nvContentPartPr>
            <p14:xfrm>
              <a:off x="9142920" y="2994120"/>
              <a:ext cx="1432440" cy="93672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133560" y="2984760"/>
                <a:ext cx="1451160" cy="95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4" name="Ink 23"/>
              <p14:cNvContentPartPr/>
              <p14:nvPr/>
            </p14:nvContentPartPr>
            <p14:xfrm>
              <a:off x="3852000" y="4056120"/>
              <a:ext cx="1545840" cy="101016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842640" y="4046760"/>
                <a:ext cx="1564560" cy="102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Ink 24"/>
              <p14:cNvContentPartPr/>
              <p14:nvPr/>
            </p14:nvContentPartPr>
            <p14:xfrm>
              <a:off x="9011880" y="4152960"/>
              <a:ext cx="1560600" cy="119628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002520" y="4143600"/>
                <a:ext cx="1579320" cy="121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9923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429658"/>
            <a:ext cx="10515600" cy="574730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Proof</a:t>
            </a:r>
            <a:endParaRPr lang="en-US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569880" y="82080"/>
              <a:ext cx="11068200" cy="63838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0520" y="72720"/>
                <a:ext cx="11086920" cy="640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8216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63557"/>
                <a:ext cx="10515600" cy="581340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Ex 1						Ex 2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i="1" dirty="0" smtClean="0">
                    <a:latin typeface="Cambria Math" panose="02040503050406030204" pitchFamily="18" charset="0"/>
                  </a:rPr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arctan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63557"/>
                <a:ext cx="10515600" cy="5813406"/>
              </a:xfrm>
              <a:blipFill>
                <a:blip r:embed="rId2"/>
                <a:stretch>
                  <a:fillRect l="-1217" t="-1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3819240" y="354600"/>
              <a:ext cx="920160" cy="4230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4760" y="345240"/>
                <a:ext cx="10424520" cy="398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3926520" y="783360"/>
              <a:ext cx="792360" cy="3942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17160" y="774000"/>
                <a:ext cx="811080" cy="41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k 5"/>
              <p14:cNvContentPartPr/>
              <p14:nvPr/>
            </p14:nvContentPartPr>
            <p14:xfrm>
              <a:off x="1464120" y="1820160"/>
              <a:ext cx="1670760" cy="93132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54760" y="1810800"/>
                <a:ext cx="1689480" cy="9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k 6"/>
              <p14:cNvContentPartPr/>
              <p14:nvPr/>
            </p14:nvContentPartPr>
            <p14:xfrm>
              <a:off x="1568160" y="3261960"/>
              <a:ext cx="1328400" cy="106380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58800" y="3252600"/>
                <a:ext cx="1347120" cy="108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Ink 7"/>
              <p14:cNvContentPartPr/>
              <p14:nvPr/>
            </p14:nvContentPartPr>
            <p14:xfrm>
              <a:off x="6489720" y="1856520"/>
              <a:ext cx="947520" cy="34596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480360" y="1847160"/>
                <a:ext cx="966240" cy="36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" name="Ink 8"/>
              <p14:cNvContentPartPr/>
              <p14:nvPr/>
            </p14:nvContentPartPr>
            <p14:xfrm>
              <a:off x="6474960" y="2500200"/>
              <a:ext cx="768600" cy="40860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465600" y="2490840"/>
                <a:ext cx="787320" cy="42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0" name="Ink 9"/>
              <p14:cNvContentPartPr/>
              <p14:nvPr/>
            </p14:nvContentPartPr>
            <p14:xfrm>
              <a:off x="9226080" y="723600"/>
              <a:ext cx="1301760" cy="101484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216720" y="714240"/>
                <a:ext cx="1320480" cy="10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10646280" y="663120"/>
              <a:ext cx="1223640" cy="976320"/>
            </p14:xfrm>
          </p:contentPart>
        </mc:Choice>
        <mc:Fallback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0636920" y="653760"/>
                <a:ext cx="1242360" cy="99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51078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63557"/>
                <a:ext cx="10515600" cy="581340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Ex 3						Ex 4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e>
                            </m:d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i="1" dirty="0" smtClean="0">
                    <a:latin typeface="Cambria Math" panose="02040503050406030204" pitchFamily="18" charset="0"/>
                  </a:rPr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arcsec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63557"/>
                <a:ext cx="10515600" cy="5813406"/>
              </a:xfrm>
              <a:blipFill>
                <a:blip r:embed="rId2"/>
                <a:stretch>
                  <a:fillRect l="-1217" t="-1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371880" y="140760"/>
              <a:ext cx="11700360" cy="62816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2520" y="131400"/>
                <a:ext cx="11719080" cy="630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8493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63557"/>
                <a:ext cx="10515600" cy="581340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Ex 5</a:t>
                </a:r>
              </a:p>
              <a:p>
                <a:pPr marL="0" indent="0">
                  <a:buNone/>
                </a:pPr>
                <a:r>
                  <a:rPr lang="en-US" b="0" dirty="0" smtClean="0">
                    <a:latin typeface="Cambria Math" panose="02040503050406030204" pitchFamily="18" charset="0"/>
                  </a:rPr>
                  <a:t>What are the points of inflection for the graph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arctan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US" b="0" i="1" baseline="3000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b="0" dirty="0" smtClean="0">
                    <a:latin typeface="Cambria Math" panose="02040503050406030204" pitchFamily="18" charset="0"/>
                  </a:rPr>
                  <a:t>?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63557"/>
                <a:ext cx="10515600" cy="5813406"/>
              </a:xfrm>
              <a:blipFill>
                <a:blip r:embed="rId2"/>
                <a:stretch>
                  <a:fillRect l="-1217" t="-1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755640" y="173880"/>
              <a:ext cx="11209680" cy="65937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6280" y="164520"/>
                <a:ext cx="11228400" cy="661248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Rectangle 4"/>
          <p:cNvSpPr/>
          <p:nvPr/>
        </p:nvSpPr>
        <p:spPr>
          <a:xfrm>
            <a:off x="8502786" y="5414657"/>
            <a:ext cx="2664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mbria Math" panose="02040503050406030204" pitchFamily="18" charset="0"/>
              </a:rPr>
              <a:t>Use a graphing calculator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514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WS 3.4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96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9CD562-8437-49A9-834A-6E7A88C24B74}">
  <ds:schemaRefs>
    <ds:schemaRef ds:uri="16afbebc-ab32-44c2-80b1-4304b5458266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purl.org/dc/terms/"/>
    <ds:schemaRef ds:uri="c2d5b24f-4081-4d28-a220-dd6f6bbe9446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3317A26-8791-4367-A337-E9ECF328EC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793823-DE92-4C91-81A7-20A56722A1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45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3.4 Inverse Trig Differentiation</vt:lpstr>
      <vt:lpstr>Derivatives of Inverse Trig Functions Let u be a differentiable function of x. </vt:lpstr>
      <vt:lpstr>PowerPoint Presentation</vt:lpstr>
      <vt:lpstr>PowerPoint Presentation</vt:lpstr>
      <vt:lpstr>PowerPoint Presentation</vt:lpstr>
      <vt:lpstr>PowerPoint Presentation</vt:lpstr>
      <vt:lpstr>WS 3.4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Inverse Trig Differentiation</dc:title>
  <dc:creator>Reaves, Nathan</dc:creator>
  <cp:lastModifiedBy>Reaves, Nathan</cp:lastModifiedBy>
  <cp:revision>6</cp:revision>
  <dcterms:created xsi:type="dcterms:W3CDTF">2020-02-10T20:46:45Z</dcterms:created>
  <dcterms:modified xsi:type="dcterms:W3CDTF">2020-02-11T17:50:55Z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