
<file path=[Content_Types].xml><?xml version="1.0" encoding="utf-8"?>
<Types xmlns="http://schemas.openxmlformats.org/package/2006/content-types">
  <Default Extension="png" ContentType="image/png"/>
  <Default Extension="m4a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263F-5951-4990-B5C3-B183DEEEE1B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5F47-3C95-442C-B87E-7CF4DF3AE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1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263F-5951-4990-B5C3-B183DEEEE1B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5F47-3C95-442C-B87E-7CF4DF3AE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3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263F-5951-4990-B5C3-B183DEEEE1B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5F47-3C95-442C-B87E-7CF4DF3AE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68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263F-5951-4990-B5C3-B183DEEEE1B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5F47-3C95-442C-B87E-7CF4DF3AE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47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263F-5951-4990-B5C3-B183DEEEE1B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5F47-3C95-442C-B87E-7CF4DF3AE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263F-5951-4990-B5C3-B183DEEEE1B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5F47-3C95-442C-B87E-7CF4DF3AE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1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263F-5951-4990-B5C3-B183DEEEE1B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5F47-3C95-442C-B87E-7CF4DF3AE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1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263F-5951-4990-B5C3-B183DEEEE1B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5F47-3C95-442C-B87E-7CF4DF3AE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10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263F-5951-4990-B5C3-B183DEEEE1B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5F47-3C95-442C-B87E-7CF4DF3AE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5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263F-5951-4990-B5C3-B183DEEEE1B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5F47-3C95-442C-B87E-7CF4DF3AE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39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263F-5951-4990-B5C3-B183DEEEE1B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5F47-3C95-442C-B87E-7CF4DF3AE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0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9263F-5951-4990-B5C3-B183DEEEE1B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F5F47-3C95-442C-B87E-7CF4DF3AE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3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8.m4a"/><Relationship Id="rId1" Type="http://schemas.microsoft.com/office/2007/relationships/media" Target="../media/media8.m4a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9.m4a"/><Relationship Id="rId1" Type="http://schemas.microsoft.com/office/2007/relationships/media" Target="../media/media9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/>
              <a:t>Basic Shapes Review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circle, square, triangle, rectangle, oval, star, diamond</a:t>
            </a:r>
            <a:endParaRPr lang="en-US" sz="4400" dirty="0"/>
          </a:p>
          <a:p>
            <a:endParaRPr lang="en-US" sz="4400" dirty="0"/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9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25"/>
    </mc:Choice>
    <mc:Fallback xmlns="">
      <p:transition spd="slow" advTm="33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 smtClean="0"/>
          </a:p>
          <a:p>
            <a:r>
              <a:rPr lang="en-US" sz="6600" b="1" dirty="0" smtClean="0"/>
              <a:t>Circle</a:t>
            </a:r>
            <a:endParaRPr lang="en-US" sz="6600" b="1" dirty="0"/>
          </a:p>
        </p:txBody>
      </p:sp>
      <p:sp>
        <p:nvSpPr>
          <p:cNvPr id="4" name="Oval 3"/>
          <p:cNvSpPr/>
          <p:nvPr/>
        </p:nvSpPr>
        <p:spPr>
          <a:xfrm>
            <a:off x="4859482" y="1293019"/>
            <a:ext cx="2473035" cy="2230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54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69"/>
    </mc:Choice>
    <mc:Fallback xmlns="">
      <p:transition spd="slow" advTm="21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6000" dirty="0" smtClean="0"/>
              <a:t>Square</a:t>
            </a:r>
            <a:endParaRPr lang="en-US" sz="6000" dirty="0"/>
          </a:p>
        </p:txBody>
      </p:sp>
      <p:sp>
        <p:nvSpPr>
          <p:cNvPr id="4" name="Rectangle 3"/>
          <p:cNvSpPr/>
          <p:nvPr/>
        </p:nvSpPr>
        <p:spPr>
          <a:xfrm>
            <a:off x="5008418" y="1330036"/>
            <a:ext cx="2327563" cy="1911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1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45"/>
    </mc:Choice>
    <mc:Fallback xmlns="">
      <p:transition spd="slow" advTm="21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Rectangle</a:t>
            </a:r>
            <a:endParaRPr lang="en-US" sz="7200" dirty="0"/>
          </a:p>
        </p:txBody>
      </p:sp>
      <p:sp>
        <p:nvSpPr>
          <p:cNvPr id="4" name="Rectangle 3"/>
          <p:cNvSpPr/>
          <p:nvPr/>
        </p:nvSpPr>
        <p:spPr>
          <a:xfrm>
            <a:off x="4343400" y="1288472"/>
            <a:ext cx="3553691" cy="1932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06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3"/>
    </mc:Choice>
    <mc:Fallback xmlns="">
      <p:transition spd="slow" advTm="22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Oval</a:t>
            </a:r>
            <a:endParaRPr lang="en-US" sz="6600" dirty="0"/>
          </a:p>
        </p:txBody>
      </p:sp>
      <p:sp>
        <p:nvSpPr>
          <p:cNvPr id="4" name="Oval 3"/>
          <p:cNvSpPr/>
          <p:nvPr/>
        </p:nvSpPr>
        <p:spPr>
          <a:xfrm>
            <a:off x="4572000" y="1288545"/>
            <a:ext cx="3532909" cy="20552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49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1"/>
    </mc:Choice>
    <mc:Fallback xmlns="">
      <p:transition spd="slow" advTm="18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Triangle</a:t>
            </a:r>
            <a:endParaRPr lang="en-US" sz="6000" dirty="0"/>
          </a:p>
        </p:txBody>
      </p:sp>
      <p:sp>
        <p:nvSpPr>
          <p:cNvPr id="4" name="Isosceles Triangle 3"/>
          <p:cNvSpPr/>
          <p:nvPr/>
        </p:nvSpPr>
        <p:spPr>
          <a:xfrm>
            <a:off x="5046517" y="1375281"/>
            <a:ext cx="2975264" cy="1881764"/>
          </a:xfrm>
          <a:prstGeom prst="triangle">
            <a:avLst>
              <a:gd name="adj" fmla="val 520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8"/>
    </mc:Choice>
    <mc:Fallback xmlns="">
      <p:transition spd="slow" advTm="19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Star</a:t>
            </a:r>
            <a:endParaRPr lang="en-US" sz="8000" dirty="0"/>
          </a:p>
        </p:txBody>
      </p:sp>
      <p:sp>
        <p:nvSpPr>
          <p:cNvPr id="4" name="5-Point Star 3"/>
          <p:cNvSpPr/>
          <p:nvPr/>
        </p:nvSpPr>
        <p:spPr>
          <a:xfrm>
            <a:off x="4173682" y="1030288"/>
            <a:ext cx="3844636" cy="257175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55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6"/>
    </mc:Choice>
    <mc:Fallback xmlns="">
      <p:transition spd="slow" advTm="16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1436" y="1214438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Diamond</a:t>
            </a:r>
            <a:endParaRPr lang="en-US" sz="3200" dirty="0"/>
          </a:p>
        </p:txBody>
      </p:sp>
      <p:sp>
        <p:nvSpPr>
          <p:cNvPr id="4" name="Diamond 3"/>
          <p:cNvSpPr/>
          <p:nvPr/>
        </p:nvSpPr>
        <p:spPr>
          <a:xfrm>
            <a:off x="4655127" y="1018309"/>
            <a:ext cx="2971800" cy="258372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20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21"/>
    </mc:Choice>
    <mc:Fallback xmlns="">
      <p:transition spd="slow" advTm="16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smtClean="0"/>
              <a:t>Fantastic!!</a:t>
            </a:r>
            <a:endParaRPr lang="en-US" sz="8000" b="1" dirty="0"/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5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4"/>
    </mc:Choice>
    <mc:Fallback xmlns="">
      <p:transition spd="slow" advTm="47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</Words>
  <Application>Microsoft Office PowerPoint</Application>
  <PresentationFormat>Custom</PresentationFormat>
  <Paragraphs>13</Paragraphs>
  <Slides>9</Slides>
  <Notes>0</Notes>
  <HiddenSlides>0</HiddenSlides>
  <MMClips>9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Basic Shapes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Fantastic!!</vt:lpstr>
    </vt:vector>
  </TitlesOfParts>
  <Company>Leon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Shapes Review</dc:title>
  <dc:creator>Paul, Kesher</dc:creator>
  <cp:lastModifiedBy>Admin</cp:lastModifiedBy>
  <cp:revision>2</cp:revision>
  <dcterms:created xsi:type="dcterms:W3CDTF">2020-04-03T18:15:14Z</dcterms:created>
  <dcterms:modified xsi:type="dcterms:W3CDTF">2020-04-20T18:26:29Z</dcterms:modified>
</cp:coreProperties>
</file>