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11"/>
  </p:handout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72" r:id="rId9"/>
    <p:sldId id="273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0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8F94EDC-E3C7-415A-B60A-490E37FAA553}" type="datetimeFigureOut">
              <a:rPr lang="en-US"/>
              <a:pPr>
                <a:defRPr/>
              </a:pPr>
              <a:t>08/29/2017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5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5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6C0A1B8-A205-4533-AB65-7867D151A5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7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17-08-29T16:16:40.1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8287 2074 0,'0'0'16,"0"0"-16,0 0 16,0 0-16,0 0 0,16 56 15,-16-56-15,50 64 16,-50-64-16,50 98 15,-50-98-15,49 112 16,-49-112-16,0 0 0,42 98 16,-42-98-16,0 0 15,0 0-15,0 0 16,0 0-16,24 64 16,-24-64-16,0 0 0,0 0 15,0 0-15,-33-55 16,33 55-16,-49-112 15,49 112-15,-50-130 0,50 130 16,-25-130-16,25 130 16,9-116-16,-9 116 15,58-116-15,-58 116 16,107-94-16,-107 94 0,149-74 16,-149 74-16,140-65 15,-140 65-15,0 0 16,0 0-16,124-32 0,-124 32 15,0 0-15,0 0 16,0 0-16,83-10 16</inkml:trace>
  <inkml:trace contextRef="#ctx0" brushRef="#br0" timeOffset="549.1574">9660 1711 0,'0'0'16,"0"0"-16,-83-18 15,83 18-15,-91-5 0,91 5 16,-108 23-16,108-23 16,-115 80-16,115-80 15,-116 135-15,116-135 16,-83 167-16,83-167 0,0 0 16,-49 158-16,49-158 15,8 102-15,-8-102 16,66 38-16,-66-38 0,91-25 15,-91 25-15,116-83 16,-116 83-16,91-124 16,-91 124-16,66-136 15,-66 136-15,0 0 0,0 0 16,0 0-16,0 0 16,41-121-16,-41 121 0,25-41 15,-25 41-15,16 27 16,-16-27-16,34 103 15,-34-103-15,24 152 16,-24-152-16,0 0 16,33 149-16,-33-149 0,50 99 15,-50-99-15,50 8 16,-50-8-16,41-88 16</inkml:trace>
  <inkml:trace contextRef="#ctx0" brushRef="#br0" timeOffset="794.0945">9618 1134 0,'0'0'0,"0"0"0,50 76 15,-50-76-15,58 110 16,16 53-16,-74-163 15,99 186-15,-99-186 0,75 192 16,-75-192-16,0 0 16,66 162-16,-66-162 15,0 0-15,0 0 0,33 88 16,-33-88-16</inkml:trace>
  <inkml:trace contextRef="#ctx0" brushRef="#br0" timeOffset="982.3261">9684 1865 0,'0'0'15,"0"0"-15,0 0 16,75-38-16,-75 38 16,140-50-16,-140 50 15,166-51-15,-166 51 0,190-52 16,-190 52-16,166-42 15,-166 42-15</inkml:trace>
  <inkml:trace contextRef="#ctx0" brushRef="#br0" timeOffset="1366.305">10554 2097 0,'0'0'0,"0"0"16,82-14-16,-82 14 0,91-37 16,-91 37-16,132-69 15,-132 69-15,116-89 16,-116 89-16,75-97 16,-75 97-16,0 0 0,8-103 15,-8 103-15,-41-71 16,41 71-16,-100-23 15,100 23-15,-107 38 16,107-38-16,-124 98 16,124-98-16,-83 139 0,83-139 15,-33 154-15,33-154 16,33 120-16,-33-120 16,99 89-16,-99-89 15,149 37-15,-149-37 0,149 0 16,-149 0-16,157-37 15,-157 37-15</inkml:trace>
  <inkml:trace contextRef="#ctx0" brushRef="#br0" timeOffset="1852.8948">12951 1693 0,'0'0'0,"-24"-19"0,24 19 15,-67-13-15,67 13 16,-82 4-16,82-4 16,-99 61-16,99-61 0,-100 101 15,100-101-15,-58 126 16,58-126-16,0 116 16,0-116-16,50 84 15,-50-84-15,116 38 0,-116-38 16,140 0-16,-140 0 15,141-43-15,-141 43 16,91-79-16,-91 79 16,25-110-16,-25 110 15,-25-122-15,25 122 0,-66-103 16,66 103-16,-124-69 16,124 69-16,-116-28 15,116 28-15,0 0 16,0 0-16,0 0 0,-99 0 15,99 0-15</inkml:trace>
  <inkml:trace contextRef="#ctx0" brushRef="#br0" timeOffset="2201.4057">13869 967 0,'-49'-5'0,"49"5"15,-91-9-15,91 9 0,-116 0 16,116 0-16,-116 38 16,116-38-16,-74 74 15,74-74-15,-33 112 16,33-112-16,16 143 0,-16-143 15,58 158-15,-58-158 16,83 154-16,-83-154 16,91 130-16,-91-130 0,0 0 15,66 107-15,-66-107 16,0 0-16,0 0 16,33 74-16,-33-74 0,-17 28 15,17-28-15</inkml:trace>
  <inkml:trace contextRef="#ctx0" brushRef="#br0" timeOffset="2356.3111">13456 1846 0,'0'0'0,"0"0"15,0 0-15,0 0 0,0 0 16,0 0-16,0 0 16,8-23-16,-8 23 15,116-42-15,-116 42 16,165-37-16,-165 37 0,199-51 15,-199 51-15</inkml:trace>
  <inkml:trace contextRef="#ctx0" brushRef="#br0" timeOffset="2653.0858">15499 1506 0,'0'0'16,"0"0"-16,0 0 0,-66 5 16,66-5-16,-83 51 15,83-51-15,-66 112 16,66-112-16,-33 158 0,33-158 15,17 159-15,-17-159 16,107 129-16,-107-129 16,157 56-16,-157-56 15</inkml:trace>
  <inkml:trace contextRef="#ctx0" brushRef="#br0" timeOffset="3103.6508">16086 1139 0,'-8'28'0,"8"-28"15,0 107-15,0-107 16,8 168-16,-8-168 15,25 195-15,-25-195 16,33 173-16,-33-173 0,0 0 16,0 0-16,0 0 15,0 0-15,0 0 16,41 129-16,-41-129 0,33 42 16,-33-42-16,34-55 15,-34 55-15,57-135 16,-57 135-16,67-154 0,-67 154 15,74-126-15,-74 126 16,83-65-16,-83 65 16,91-4-16,-91 4 15,0 0-15,74 51 16,-74-51-16,58 101 0,-58-101 16,50 122-16,-50-122 15,49 111-15,-49-111 16,66 70-16,-66-70 15,91 5-15</inkml:trace>
  <inkml:trace contextRef="#ctx0" brushRef="#br0" timeOffset="3524.0036">17566 1526 0,'0'0'0,"0"0"0,-99-24 15,99 24-15,-107-5 16,107 5-16,-133 29 16,133-29-16,-140 68 0,140-68 15,-100 117-15,100-117 16,-49 135-16,49-135 16,16 113-16,-16-113 0,75 83 15,-75-83-15,99 27 16,-99-27-16,116-14 15,-116 14-15,91-74 16,-91 74-16,82-112 0,-82 112 16,0 0-16,0 0 15,0 0-15,0 0 16,0 0-16,0 0 0,58-110 16,-58 110-16,50-62 15,-50 62-15,33 10 16,-33-10-16,41 74 15,-41-74-15,50 107 0,-50-107 16,58 97-16,-58-97 16,66 57-16,-66-57 15,74-10-15</inkml:trace>
  <inkml:trace contextRef="#ctx0" brushRef="#br0" timeOffset="3938.6253">17922 1559 0,'0'0'16,"0"0"-16,0 0 0,0 0 16,0 0-16,0 0 15,-25 45-15,25-45 16,8 61-16,-8-61 0,25 79 16,-25-79-16,25 93 15,-25-93-15,0 0 16,0 0-16,0 0 15,25 97-15,-25-97 0,0 0 16,16 51-16,-16-51 16,0 0-16,0 0 15,8-78-15,-8 78 16,25-108-16,-25 108 0,58-121 16,-58 121-16,0 0 15,90-97-15,-90 97 16,117-42-16,-117 42 0,116 14 15,-116-14-15,99 64 16,-99-64-16,58 109 16,-58-109-16,33 125 15,-33-125-15,0 0 0,33 116 16,-33-116-16,0 0 16,41 70-16</inkml:trace>
  <inkml:trace contextRef="#ctx0" brushRef="#br0" timeOffset="4506.29">19154 1571 0,'0'0'0,"0"0"15,-66 0-15,66 0 0,-91 33 16,91-33-16,-108 70 15,108-70-15,-99 103 16,99-103-16,0 0 16,-66 101-16,66-101 15,16 99-15,-16-99 0,75 65 16,-75-65-16,107 18 16,-107-18-16,108-28 15,-108 28-15,107-79 0,-107 79 16,58-107-16,-58 107 15,0 0-15,17-102 16,-17 102-16,0 0 16,0 0-16,0 0 0,0 0 15,-17-79-15,17 79 16,-33-23-16,33 23 16,8 55-16,-8-55 15,50 116-15,-50-116 16,74 164-16,-74-164 0,91 182 15,-91-182-15,58 175 16,-58-175-16,8 158 16,-8-158-16,-33 135 15,33-135-15,-91 94 0,91-94 16,-124 42-16,124-42 16,-157 4-16,157-4 15,-157-32-15,157 32 16,-116-57-16,116 57 0,-74-83 15,74 83-15,-17-107 16,17 107-16,58-117 16</inkml:trace>
  <inkml:trace contextRef="#ctx0" brushRef="#br0" timeOffset="6292.9136">20040 1079 0,'0'0'15,"-25"-14"-15,-67-28 16,92 42-16,-149-52 0,149 52 16,-223-59-16,223 59 15,-273-57-15,-25 1 16,9 15-16,289 41 15,-273-42-15,-8 9 0,-17 11 16,34 3-16,24 0 16,8 6-16,-16-16 15,25 10-15,-25-4 16,-8-4-16,-26-2 16,26 1-16,8-4 0,-9 4 15,-8 10-15,0-1 16,9 5-16,-8-10 15,-9 10-15,16-4 16,18 9-16,-26-1 16,-8-4-16,25 1 0,0-1 15,-9 14-15,1 0 16,0 0-16,16 0 16,-16 19-16,0-1 15,8 5-15,15 9 16,-15 10-16,8 0 15,17 5-15,25 0 0,-9 8 16,8 11-16,26-2 16,-9 6-16,8 0 15,-8 19-15,182-89 0,0 0 16,-165 98-16,-25 31 16,16 1-16,174-130 0,-149 130 15,149-130-15,-140 160 16,140-160-16,-108 171 15,108-171-15,-66 172 16,66-172-16,0 172 16,0-172-16,74 140 15,-74-140-15,141 125 0,41-22 16,33-34-16,-215-69 16,215 55-16,16-4 15,17-8-15,-248-43 16,249 37-16,23 10 0,18-6 15,-42-3-15,-25-14 16,0 3-16,17-3 16,-16-1-16,-17-5 15,33 2-15,8-7 16,-17 0-16,-16-2 0,25 12 16,0-5-16,-8 1 15,-17-1-15,16 1 16,17-5-16,-16-5 15,-17 0-15,16 10 16,9-4-16,-9-2 0,-16 0 16,9-7-16,7 3 15,-16 5-15,-15-5 16,15 1-16,0 8 16,-9-4-16,1-5 15,8 5-15,0 10 16,-8-2-16,-9-7 0,-8-5 15,0 3-15,-190-13 16,207 13-16,16 2 16,17-1-16,-240-14 15,232 5-15,8-1 16,-17-4-16,-223 0 0,206-4 16,-206 4-16,224-19 15,-224 19-15,240-33 16,-240 33-16,231-55 15,-231 55-15,232-75 16,-232 75-16,207-88 0,-207 88 16,182-103-16,-182 103 15,157-112-15,-157 112 16,133-134-16,-133 134 16,91-163-16,-91 163 0,33-205 15,-33 205-15,-17-233 16,17 233-16,-83-240 15,-49-3-15,-25 43 16,157 200-16,-165-157 0,-35 11 16,-7 30-16,207 116 15,-215-87-15,-8 30 16,17 6-16</inkml:trace>
  <inkml:trace contextRef="#ctx0" brushRef="#br0" timeOffset="33848.9568">5864 11527 0,'0'0'0,"0"0"0,-49 14 16,49-14-16,-58 41 15,58-41-15,-66 66 16,66-66-16,0 0 0,-42 79 15,42-79-15,-8 88 16,8-88-16,41 75 16,-41-75-16,91 46 15,-91-46-15,100 19 0,-100-19 16,115-33-16,-115 33 16,75-51-16,-75 51 15,41-84-15,-41 84 0,0-97 16,0 97-16,-33-93 15,33 93-15,-58-79 16,58 79-16,-74-51 16,74 51-16,0 0 0,-91-28 15,91 28-15,0 0 16,-75 14-16,75-14 16,0 0-16,-41 37 0,41-37 15,25 37-15,-25-37 16,66 28-16,-66-28 15</inkml:trace>
  <inkml:trace contextRef="#ctx0" brushRef="#br0" timeOffset="34230.1164">6162 11578 0,'0'0'0,"0"0"0,0 0 16,0 0-16,0 0 0,0 0 16,0 0-16,0 0 15,41 47-15,-41-47 16,25 51-16,-25-51 15,0 0-15,41 56 0,-41-56 16,0 0-16,0 0 16,0 0-16,0 0 0,34 69 15,-34-69-15,0 0 16,0 0-16,0 0 16,0 0-16,16 38 0,-16-38 15,0 0-15,0 0 16,0-75-16,0 75 15,-8-88-15,8 88 0,0 0 16,0 0-16,8-98 16,-8 98-16,0 0 15,41-84-15,-41 84 16,0 0-16,58-41 0,-58 41 16,0 0-16,83-20 15,-83 20-15,0 0 16,91 20-16,-91-20 0,0 0 15,0 0-15</inkml:trace>
  <inkml:trace contextRef="#ctx0" brushRef="#br0" timeOffset="34428.915">6923 11625 0,'0'0'15,"0"0"-15,8 60 16,-8-60-16,0 0 16,16 74-16,-16-74 0,0 0 15,0 0-15,0 0 16,8 42-16,-8-42 0,0 0 16</inkml:trace>
  <inkml:trace contextRef="#ctx0" brushRef="#br0" timeOffset="34602.487">6691 11108 0,'0'0'16,"0"0"-16,0 0 15,0 0-15,0 0 0,25-27 16,-25 27-16,58-19 15,-58 19-15</inkml:trace>
  <inkml:trace contextRef="#ctx0" brushRef="#br0" timeOffset="35025.1919">7080 11401 0,'0'0'0,"0"0"16,0 0-16,0 0 15,74 14-15,-74-14 0,91 15 16,-91-15-16,0 0 16,0 0-16,0 0 15,83 3-15,-83-3 0,0 0 16,0 0-16,66 20 15,-66-20-15,0 0 16,25 32-16,-25-32 16,-33 70-16,33-70 0,0 0 15,-58 93-15,58-93 16,0 0-16,0 0 16,-42 88-16,42-88 0,0 0 15,-8 89-15,8-89 16,58 60-16,-58-60 15,99 28-15,-99-28 16,116-14-16,-116 14 0,0 0 16,108-42-16,-108 42 15,0 0-15</inkml:trace>
  <inkml:trace contextRef="#ctx0" brushRef="#br0" timeOffset="35420.8498">7907 11607 0,'0'0'0,"0"0"0,0 0 16,-67 8-16,67-8 15,-66 43-15,66-43 16,0 0-16,-49 60 15,49-60-15,0 0 0,-17 74 16,17-74-16,41 65 16,-41-65-16,67 37 15,-67-37-15,91 0 0,-91 0 16,82-37-16,-82 37 16,58-75-16,-58 75 15,0 0-15,25-88 0,-25 88 16,-17-87-16,17 87 15,-57-80-15,57 80 16,0 0-16,-75-42 16,75 42-16,0 0 0,0 0 15,0 0-15,-83-18 16,83 18-16,-49 0 0</inkml:trace>
  <inkml:trace contextRef="#ctx0" brushRef="#br0" timeOffset="35842.3642">8221 11633 0,'0'0'0,"0"0"16,0 66-16,0-66 15,8 88-15,-8-88 16,0 0-16,0 0 15,0 0-15,0 0 0,0 94 16,0-94-16,0 0 16,0 0-16,-8 51 0,8-51 15,0 0-15,0 0 16,16-61-16,-16 61 16,17-93-16,-17 93 0,33-97 15,-33 97-15,0 0 16,58-84-16,-58 84 15,0 0-15,41-61 0,-41 61 16,0 0-16,50-9 16,-50 9-16,41 42 15,-41-42-15,17 79 16,-17-79-16,0 0 16,8 102-16,-8-102 0,0 0 15,16 89-15,-16-89 16,34 42-16,-34-42 0</inkml:trace>
  <inkml:trace contextRef="#ctx0" brushRef="#br0" timeOffset="36094.5366">8676 10983 0,'0'0'0,"0"0"16,0 0-16,41 102 15,-41-102-15,33 122 16,-33-122-16,33 152 16,-33-152-16,25 163 0,-25-163 15,8 149-15,-8-149 16,0 0-16,0 0 15</inkml:trace>
  <inkml:trace contextRef="#ctx0" brushRef="#br0" timeOffset="36320.2939">8543 11453 0,'0'0'0,"0"0"0,0 0 16,0 0-16,75 5 16,-75-5-16,107 13 15,-107-13-15,141 19 0,-141-19 16,149 4-16,-149-4 16,115 0-16</inkml:trace>
  <inkml:trace contextRef="#ctx0" brushRef="#br0" timeOffset="36758.8167">9329 11569 0,'0'0'0,"0"0"15,0 0-15,-58-14 16,58 14-16,0 0 15,-91 9-15,91-9 16,0 0-16,-74 33 0,74-33 16,0 0-16,-58 65 15,58-65-15,0 0 16,-17 70-16,17-70 0,0 0 16,41 60-16,-41-60 15,67 15-15,-67-15 16,74-29-16,-74 29 15,74-65-15,-74 65 0,0 0 16,0 0-16,0 0 16,0 0-16,50-80 15,-50 80-15,0 0 0,0 0 16,25-55-16,-25 55 16,0 0-16,0 0 0,25 42 15,-25-42-15,16 74 16,-16-74-16,0 0 15,50 84-15,-50-84 16,74 61-16,-74-61 0,91 14 16</inkml:trace>
  <inkml:trace contextRef="#ctx0" brushRef="#br0" timeOffset="37071.2986">9742 10987 0,'0'0'0,"0"0"15,17 75-15,-17-75 0,16 102 16,-16-102-16,25 135 16,-25-135-16,33 168 15,-33-168-15,50 172 16,-50-172-16,33 176 0,-33-176 16,33 167-16,-33-167 15</inkml:trace>
  <inkml:trace contextRef="#ctx0" brushRef="#br0" timeOffset="40094.6334">1737 13634 0,'0'0'16,"0"0"-16,0 0 0,0 0 16,33 19-16,-33-19 15,58 14-15,-58-14 16,91 5-16,-91-5 15,0 0-15,0 0 0,83 4 16,-83-4-16,0 0 16,0 0-16,0 0 15,0 0-15,0 0 0,83 10 16,-83-10-16,41 28 16,-41-28-16,-8 65 0,8-65 15,-50 79-15,50-79 16,-58 83-16,58-83 15,0 0-15,-51 80 16,51-80-16,-32 78 0,32-78 16,0 0-16,0 74 15,0-74-15,32 76 16,-32-76-16,51 60 16,-51-60-16,83 38 0,-83-38 15,91 3-15,-91-3 16,99-32-16</inkml:trace>
  <inkml:trace contextRef="#ctx0" brushRef="#br0" timeOffset="40595.9017">2390 13983 0,'0'0'0,"0"0"0,0 0 16,0 0-16,0 0 15,50-4-15,-50 4 16,0 0-16,66-32 15,-66 32-15,0 0 0,0 0 16,66-57-16,-66 57 16,0 0-16,42-69 15,-42 69-15,0 0 0,-17-52 16,17 52-16,-58-14 16,58 14-16,-82 33 15,82-33-15,0 0 16,-67 61-16,67-61 0,0 0 15,-33 83-15,33-83 16,17 89-16,-17-89 16,66 69-16,-66-69 0,91 33 15,-91-33-15,99-5 16,-99 5-16,83-32 16,-83 32-16,66-52 15,-66 52-15,75-55 0,-75 55 16</inkml:trace>
  <inkml:trace contextRef="#ctx0" brushRef="#br0" timeOffset="40978.9554">3159 13886 0,'0'0'0,"0"0"15,25 74-15,-25-74 0,0 0 16,42 74-16,-42-74 16,0 0-16,0 0 15,0 0-15,0 0 16,0 0-16,0 0 0,41 65 16,-41-65-16,25 42 15,-25-42-15,0 0 0,0 0 16,-17-120-16,17 120 15,0 0-15,-16-103 16,16 103-16,0 0 16,-9-107-16,9 107 0,0 0 15,25-93-15,-25 93 16,58-60-16,-58 60 16,83-42-16,-83 42 0,0 0 15,99-19-15,-99 19 16,0 0-16,83-5 15,-83 5-15</inkml:trace>
  <inkml:trace contextRef="#ctx0" brushRef="#br0" timeOffset="42282.292">6857 13559 0,'0'0'0,"0"0"15,-83 0-15,83 0 16,-83 5-16,83-5 0,-91 18 16,91-18-16,0 0 15,0 0-15,0 0 0,-74 25 16,74-25-16,0 0 15,-42 37-15,42-37 16,42 51-16,-42-51 0,82 70 16,-82-70-16,91 84 15,-91-84-15,0 0 16,75 88-16,-75-88 16,0 0-16,33 84 0,-33-84 15,-33 78-15,33-78 16,0 0-16,-66 61 15,66-61-15,0 0 0,-83 9 16,83-9-16,-41-55 16,41 55-16,8-93 15,-8 93-15,74-135 16</inkml:trace>
  <inkml:trace contextRef="#ctx0" brushRef="#br0" timeOffset="42883.235">7171 13215 0,'0'0'16,"0"0"-16,0 0 16,0 0-16,0 0 0,0 0 15,0 0-15,-25 56 16,25-56-16,0 88 16,0-88-16,0 126 0,0-126 15,0 159-15,0-159 16,0 154-16,0-154 15,0 0-15,16 125 16,-16-125-16,50 60 16,-50-60-16,66-4 0,-66 4 15,83-61-15,-83 61 16,91-79-16,-91 79 16,74-89-16,-74 89 0,0 0 15,42-83-15,-42 83 16,-9-60-16,9 60 0,0 0 15,0 0-15,0 0 16,0 0-16,-41-15 16,41 15-16,-74 42 15,74-42-15,-75 65 0,75-65 16,0 0-16,-41 84 16,41-84-16,8 79 15,-8-79-15,50 61 16,-50-61-16,99 27 0,-99-27 15,83-27-15,-83 27 16,66-70-16,-66 70 16,0 0-16,25-98 0,-25 98 15,-9-102 1,9 102-16,-49-98 0,49 98 16,-75-65-16,75 65 15,-82-28-15,82 28 0,0 0 16,0 0-16,-83 9 15,83-9-15,-8 23 16,8-23-16,66 19 16,-66-19-16</inkml:trace>
  <inkml:trace contextRef="#ctx0" brushRef="#br0" timeOffset="43417.9121">7865 13513 0,'0'0'15,"0"0"-15,0 0 16,0 0-16,0 0 0,9 79 15,-9-79-15,24 94 16,-24-94-16,25 121 16,-25-121-16,25 134 15,-25-134-15,16 121 0,-16-121 16,0 0-16,0 0 16,0 0-16,0 0 15,0 0-15,0 0 0,9 98 16,-9-98-16,0 0 15,0 0-15,-9-37 16,9 37-16,-8-102 0,8 102 16,-8-122-16,8 122 15,-8-116-15,8 116 16,0-111-16,0 111 16,0 0-16,8-85 0,-8 85 15,0 0-15,33-65 16,-33 65-16,66-23 15,-66 23-15,75 14 0,-75-14 16,65 51-16,-65-51 16,0 0-16,42 75 15,-42-75-15,0 0 16,0 75-16,0-75 16,-33 69-16,33-69 0,0 0 15,-74 38-15,74-38 16,0 0-16,0 0 15,-108 4-15,108-4 0,0 0 16,-83-32-16,83 32 16,-24-61-16,24 61 15,33-74-15,-33 74 16,74-71-16</inkml:trace>
  <inkml:trace contextRef="#ctx0" brushRef="#br0" timeOffset="43825.7068">8370 13709 0,'0'0'0,"0"0"15,58 0-15,-58 0 16,74-5-16,-74 5 16,99-18-16,-99 18 0,91-33 15,-91 33-15,0 0 16,66-61-16,-66 61 15,0 0-15,0 0 0,25-65 16,-25 65-16,-25-51 16,25 51-16,-74-28 15,74 28-15,-99 14 16,99-14-16,0 0 0,0 0 16,-83 46-16,83-46 15,-41 71-15,41-71 16,16 79-16,-16-79 0,58 74 15,-58-74-15,107 56 16,-107-56-16,108 46 16,-108-46-16,0 0 15,0 0-15,107 19 0,-107-19 16,0 0-16,0 0 16,91-19-16,-91 19 15,0 0-15,0 0 0</inkml:trace>
  <inkml:trace contextRef="#ctx0" brushRef="#br0" timeOffset="60200.7804">12778 11690 0,'0'0'0,"0"0"0,74 9 16,-74-9-16,108 5 15,-108-5-15,115-5 0,-115 5 16,116-18-16,-116 18 15,0 0-15,91-48 16,-91 48-16,0 0 16,33-64-16,-33 64 0,0 0 15,-8-61-15,8 61 16,-58-32-16,58 32 16,-99 9-16,99-9 0,-83 51 15,83-51-15,-66 94 16,66-94-16,-25 106 15,25-106-15,17 117 0,-17-117 16,58 106-16,-58-106 16,82 74-16,-82-74 15,108 57-15,-108-57 16,99 9-16,-99-9 0,108-37 16,-108 37-16,90-65 15,-90 65-15</inkml:trace>
  <inkml:trace contextRef="#ctx0" brushRef="#br0" timeOffset="60609.7803">13671 11807 0,'0'0'0,"0"0"0,0 0 16,0 0-16,-25-66 15,25 66-15,0 0 16,0 0-16,0 0 0,0 0 16,0 0-16,-33-42 15,33 42-15,0 0 16,0 0-16,0 0 0,0 0 15,0 0-15,0 0 16,33 102-16,-33-102 16,0 0-16,0 0 0,0 0 15,0 0-15,0 0 16,41 75-16,-41-75 16,0 0-16,9 37 0,-9-37 15,-25-19-15,25 19 16,-33-61-16,33 61 15,-33-83-15,33 83 0,-9-97 16,9 97-16,33-75 16,-33 75-16,50-46 15,-50 46-15,83-5 16,-83 5-16,0 0 0,115 9 16,-115-9-16,0 0 15,100 23-15,-100-23 16,99-9-16,-99 9 0,99-37 15,-99 37-15</inkml:trace>
  <inkml:trace contextRef="#ctx0" brushRef="#br0" timeOffset="60852.8641">14407 10847 0,'0'0'0,"0"0"16,16 94-16,-16-94 16,50 130-16,-50-130 15,49 172-15,-49-172 0,50 190 16,-50-190-16,33 182 16,-33-182-16,0 0 15,0 0-15,25 158 16,-25-158-16,8 84 0,-8-84 15,0 0-15</inkml:trace>
  <inkml:trace contextRef="#ctx0" brushRef="#br0" timeOffset="61036.708">14167 11485 0,'0'0'16,"0"0"-16,0 0 15,74 0-15,-74 0 16,116 9-16,-116-9 0,165 24 16,-165-24-16,149 9 15,-149-9-15,157-19 16</inkml:trace>
  <inkml:trace contextRef="#ctx0" brushRef="#br0" timeOffset="61253.3157">14985 11555 0,'9'32'16,"-9"-32"-16,16 84 15,-16-84-15,25 102 0,-25-102 16,0 0-16,0 0 15,41 75-15,-41-75 16,33-9-16</inkml:trace>
  <inkml:trace contextRef="#ctx0" brushRef="#br0" timeOffset="61396.3552">14894 11039 0,'0'0'0,"0"0"16,0 0-16,0 0 16,0 0-16,50 14 0,-50-14 15</inkml:trace>
  <inkml:trace contextRef="#ctx0" brushRef="#br0" timeOffset="61637.1209">15458 11518 0,'0'0'0,"0"0"16,0 0-16,0 0 16,-58 55-16,58-55 0,-66 60 15,66-60-15,0 0 16,-42 71-16,42-71 15,17 78-15,-17-78 0,74 57 16,-74-57-16,124 37 16,-124-37-16</inkml:trace>
  <inkml:trace contextRef="#ctx0" brushRef="#br0" timeOffset="62022.0376">16004 11607 0,'0'0'0,"0"0"0,-67-10 15,67 10-15,-66 4 16,66-4-16,0 0 16,0 0-16,-91 19 0,91-19 15,0 0-15,0 0 16,-58 51-16,58-51 15,0 0-15,-16 47 0,16-47 16,49 23-16,-49-23 16,75-14-16,-75 14 15,83-51-15,-83 51 0,0 0 16,0 0-16,0 0 16,0 0-16,74-69 15,-74 69-15,0 0 0,33-34 16,-33 34-16,17 24 15,-17-24-15,24 65 16,-24-65-16,42 79 16,-42-79-16,58 60 0,-58-60 15</inkml:trace>
  <inkml:trace contextRef="#ctx0" brushRef="#br0" timeOffset="62273.3059">16367 10782 0,'0'0'0,"0"0"16,33 126-16,-33-126 0,50 177 15,-50-177-15,66 223 16,-66-223-16,58 247 16,-58-247-16,50 214 15,-50-214-15</inkml:trace>
  <inkml:trace contextRef="#ctx0" brushRef="#br0" timeOffset="63007.9002">12951 13853 0,'0'0'0,"0"0"0,0 0 16,0 0-16,17 51 15,-17-51-15,16 79 16,-16-79-16,25 107 0,-25-107 15,0 0-15,0 0 16,0 0-16,0 0 16,9 111-16,-9-111 0,8 61 15,-8-61-15,0 0 16,0 0-16,0-83 16,0 83-16,16-112 15,-16 112-15,42-117 16,-42 117-16,0 0 0,41-92 15,-41 92-15,0 0 16,74-65-16,-74 65 16,83-5-16,-83 5 0,66 51 15,-66-51-15,42 93 16,-42-93-16,16 117 16,-16-117-16,0 116 15,0-116-15,0 0 0,8 102 16,-8-102-16,0 0 15,25 60-15,-25-60 16,58-9-16,-58 9 0,83-60 16</inkml:trace>
  <inkml:trace contextRef="#ctx0" brushRef="#br0" timeOffset="63474.3255">13977 13257 0,'0'0'0,"0"0"16,8 89-16,-8-89 15,17 130-15,-17-130 0,8 177 16,-8-177-16,8 181 15,-8-181-15,8 159 16,-8-159-16,0 0 0,0 0 16,0 0-16,0 0 15,9 116-15,-9-116 16,0 41-16,0-41 0,-9-41 16,9 41-16,-24-70 15,24 70-15,-42-79 16,42 79-16,-66-56 0,66 56 15,0 0-15,-99-23 0,99 23 16,-75 18-16,75-18 16,0 0-16,-58 51 15,58-51-15,-16 94 0,16-94 16,33 111-16,-33-111 16,74 103-16,-74-103 15,116 60-15,-116-60 16,108 23-16,-108-23 0</inkml:trace>
  <inkml:trace contextRef="#ctx0" brushRef="#br0" timeOffset="63841.7921">14192 14137 0,'0'0'0,"0"0"15,0 0-15,24 13 16,-24-13-16,50 0 16,-50 0-16,91-9 15,-91 9-15,99-32 16,-99 32-16,0 0 0,0 0 16,83-47-16,-83 47 15,0 0-15,50-64 16,-50 64-16,-9-57 0,9 57 15,-66-27-15,66 27 16,-107 27-16,107-27 16,-91 57-16,91-57 0,-58 88 15,58-88-15,-17 97 16,17-97-16,58 89 16,-58-89-16,99 60 15,-99-60-15,149 9 16,-149-9-16,157-46 0</inkml:trace>
  <inkml:trace contextRef="#ctx0" brushRef="#br0" timeOffset="64183.657">15251 13336 0,'0'0'16,"0"0"-16,-58-70 15,58 70-15,-74-41 16,74 41-16,-100-14 0,100 14 16,-91 28-16,91-28 15,-67 60-15,67-60 16,-41 106-16,41-106 0,-16 150 15,16-150-15,16 177 16,-16-177-16,33 186 16,-33-186-16,33 172 15,-33-172-15,0 0 16,0 0-16,0 0 0,0 0 16,42 111-16</inkml:trace>
  <inkml:trace contextRef="#ctx0" brushRef="#br0" timeOffset="64371.9442">14853 13998 0,'0'0'16,"0"0"-16,0 0 15,0 0-15,0 0 0,0 0 16,0 0-16,0 0 16,0 0-16,0 0 15,-116-25-15,116 25 0,124 25 16,-124-25-16,141 13 15,-141-13-15,166-10 16,-166 10-16,0 0 0</inkml:trace>
  <inkml:trace contextRef="#ctx0" brushRef="#br0" timeOffset="64576.3447">15400 13993 0,'0'0'0,"0"0"16,0 0-16,0 97 15,0-97-15,8 89 16,-8-89-16,0 0 16,17 79-16,-17-79 0,41 18 15,-41-18-15</inkml:trace>
  <inkml:trace contextRef="#ctx0" brushRef="#br0" timeOffset="64752.1841">15408 13476 0,'0'0'0,"0"0"0,0 0 16,0 0-16,0 0 15,0 0-15,0 0 0,0 0 16,50 37-16,-50-37 16</inkml:trace>
  <inkml:trace contextRef="#ctx0" brushRef="#br0" timeOffset="65144.4791">15631 14030 0,'0'0'0,"0"0"16,0 0-16,0 65 15,0-65-15,9 78 0,-9-78 16,0 0-16,0 0 16,16 85-16,-16-85 15,0 0-15,0 0 16,25 56-16,-25-56 0,0 0 15,0 0-15,50-75 16,-50 75-16,49-102 16,-49 102-16,66-116 0,-66 116 15,0 0-15,67-74 16,-67 74-16,0 0 16,74-43-16,-74 43 15,0 0-15,66 33 16,-66-33-16,50 79 0,-50-79 15,16 116-15,-16-116 16,0 0-16,9 117 0,-9-117 16,16 88-16</inkml:trace>
  <inkml:trace contextRef="#ctx0" brushRef="#br0" timeOffset="65511.5672">16210 14109 0,'0'0'0,"0"0"15,0 0-15,50 0 16,-50 0-16,83-5 16,-83 5-16,107-14 0,-107 14 15,124-41-15,-124 41 16,0 0-16,99-61 15,-99 61-15,0 0 16,50-65-16,-50 65 0,-8-56 16,8 56-16,-58-28 15,58 28-15,-100 10 16,100-10-16,-99 46 0,99-46 16,-58 78-16,58-78 15,-16 94-15,16-94 16,41 102-16,-41-102 15,99 89-15,-99-89 16,133 32-16,-133-32 16,149-18-16</inkml:trace>
  <inkml:trace contextRef="#ctx0" brushRef="#br0" timeOffset="66013.181">17310 13266 0,'0'0'0,"0"0"0,0 0 16,0 0-16,0 0 16,16 75-16,-16-75 0,9 112 15,-9-112-15,0 154 16,0-154-16,0 166 15,0-166-15,0 0 16,-9 150-16,9-150 16,0 0-16,0 0 0,0 0 15,0 0-15,9 98 16,-9-98-16,0 0 0,0 0 16,8-38-16,-8 38 15,-17-88-15,17 88 16,-57-79-16,57 79 15,-91-43-15,91 43 16,-100 0-16,100 0 0,-91 38 16,91-38-16,-57 75 15,57-75-15,-17 97 16,17-97-16,33 98 16,-33-98-16,75 98 0,-75-98 15,99 74-15,-99-74 16,124 33-16,-124-33 15,0 0-15,99-5 16,-99 5-16,0 0 0,66-23 16,-66 23-16</inkml:trace>
  <inkml:trace contextRef="#ctx0" brushRef="#br0" timeOffset="105342.5616">5459 15918 0,'0'0'31,"0"0"-31,75 9 0,-75-9 0,99 0 0,-99 0 16,107 0-16,-107 0 15,0 0-15,99 5 16,-99-5-16,116 0 15</inkml:trace>
  <inkml:trace contextRef="#ctx0" brushRef="#br0" timeOffset="105645.0716">6228 15932 0,'0'0'16,"0"0"-16,0 0 15,0 74-15,0-74 0,8 98 16,-8-98-16,0 0 15,0 0-15,0 93 16,0-93-16,9 33 16,-9-33-16,16-65 0,-16 65 15</inkml:trace>
  <inkml:trace contextRef="#ctx0" brushRef="#br0" timeOffset="105816.0311">6344 15621 0,'-25'-84'15,"25"84"-15,-50-107 0,50 107 16,-66-89-16,66 89 15,0 0-15,0 0 16,0 0-16,0 0 0,0 0 16,0 0-16,0 0 15,-74-60-15,74 60 0,0 0 16,0 0 0,0 0-16,0 0 0,0 0 15</inkml:trace>
  <inkml:trace contextRef="#ctx0" brushRef="#br0" timeOffset="106226.5279">6402 16016 0,'0'0'0,"0"0"15,0 0-15,0 0 16,0 0-16,0 0 15,0 0-15,0 0 0,0 0 16,0 0-16,0 0 16,0 0-16,0 0 0,0 32 15,8-55-15,-8 23 16,33-74-16,-33 74 16,41-93-16,-41 93 0,0 0 15,0 0-15,58-85 16,-58 85-16,0 0 15,0 0-15,66-41 16,-66 41-16,67 5 0,-67-5 16,57 56-16,-57-56 15,34 97-15,-34-97 16,24 126-16,-24-126 16,0 0-16,25 116 0,-25-116 15,33 70-15,-33-70 16,58 0-16,-58 0 15,66-47-15</inkml:trace>
  <inkml:trace contextRef="#ctx0" brushRef="#br0" timeOffset="106496.4358">7179 15183 0,'0'0'16,"0"0"-16,-17 65 0,17-65 15,0 99-15,0-99 16,17 148-16,-17-148 16,8 195-16,-8-195 0,0 200 15,0-200-15,0 177 16,0-177-16,0 0 15,0 0-15,9 121 16,-9-121-16,0 0 0</inkml:trace>
  <inkml:trace contextRef="#ctx0" brushRef="#br0" timeOffset="106731.6834">6923 15741 0,'0'0'0,"0"0"0,0 0 15,32 19-15,-32-19 16,83 5-16,-83-5 16,133-5-16,-133 5 15,140-9-15,-140 9 0,0 0 16,133-14-16,-133 14 15,0 0-15,91-15 16</inkml:trace>
  <inkml:trace contextRef="#ctx0" brushRef="#br0" timeOffset="107481.9595">7460 15965 0,'0'0'0,"0"0"16,0 0-16,0 0 16,50 0-16,-50 0 0,66-28 15,-66 28-15,91-56 16,-91 56-16,0 0 16,82-79-16,-82 79 0,0 0 15,34-80-15,-34 80 16,0 0-16,-17-64 15,17 64-15,-83-19 16,83 19-16,-91 19 0,91-19 16,-74 64-16,74-64 15,-33 84-15,33-84 16,16 98-16,-16-98 16,58 98-16,-58-98 0,83 74 15,-83-74-15,116 28 16,-116-28-16,99-18 15,-99 18-15,91-42 16,-91 42-16,58-74 0,-58 74 16,0 0-16,49-98 15,-49 98-15,0 0 16,0 0-16,9-93 0,-9 93 16,0 0-16,-17-38 15,17 38-15,-33 32 16,33-32-16,0 0 0,-16 80 15,16-80-15,-9 117 16,9-117-16,17 116 16,-17-116-16,0 0 15,0 0-15,0 0 0,0 0 16,0 0-16,25 93 16,-25-93-16,0 0 15,8 37-15,-8-37 0,0-46 16,0 46-16,-8-94 15,8 94-15,8-116 16,-8 116-16,25-112 0,-25 112 16,41-97-16,-41 97 15,0 0-15,57-61 16,-57 61-16,0 0 16,75-18-16,-75 18 0,0 0 15,83 23-15,-83-23 16,0 0-16,108 42 15,-108-42-15,0 0 0</inkml:trace>
  <inkml:trace contextRef="#ctx0" brushRef="#br0" timeOffset="108114.3511">8775 15573 0,'0'0'0,"0"0"0,0 0 15,0 0-15,-58-3 16,8 3-16,50 0 16,-82 13-16,82-13 15,-83 47-15,83-47 0,-58 74 16,58-74-16,-33 112 16,33-112-16,17 121 15,-17-121-15,57 111 16,-57-111-16,100 84 0,-100-84 15,115 33-15,-115-33 16,116-14-16,-116 14 16,108-61-16,-108 61 0,91-69 15,-91 69-15,0 0 16,41-80-16,-41 80 16,-8-74-16,8 74 0,0 0 15,0 0-15,0 0 16,0 0-16,-42-51 15,42 51-15,0 0 16,0 0-16,-49-37 0,49 37 16,0 0-16,0 0 15,66 9-15,-66-9 16,74 0-16,-74 0 0,0 0 16,75-33-16,-75 33 15,0 0-15,0 0 16,33-60-16,-33 60 15,0 0-15,-25-42 0,25 42 16,-74-14-16,74 14 16,-100 42-16,100-42 15,-107 92-15,107-92 16,-50 135-16,50-135 16,-8 149-16,8-149 0,50 131 15,-50-131-15,107 74 16,-107-74-16,116 0 15,-116 0-15,140-60 16,-140 60-16</inkml:trace>
  <inkml:trace contextRef="#ctx0" brushRef="#br0" timeOffset="108347.7784">9478 15737 0,'0'0'0,"0"0"16,-9 97-16,9-97 0,-8 121 16,8-121-16,-8 167 15,8-167-15,0 177 16,0-177-16,8 178 16,-8-178-16,0 0 0,0 0 15,0 125-15,0-125 16,17 52-16,-17-52 15</inkml:trace>
  <inkml:trace contextRef="#ctx0" brushRef="#br0" timeOffset="108665.2082">9494 15737 0,'0'0'0,"0"0"16,50 33-16,-50-33 0,74 46 15,-74-46 1,0 0-16,66 65 0,-66-65 16,0 0-16,25 79 15,-25-79-15,-33 74 0,33-74 16,-74 52-16,74-52 15,0 0-15,-108 27 16,108-27-16,0 0 16,-91-27-16,91 27 0,-41-61 15,41 61-15,0 0 0,32-98 16</inkml:trace>
  <inkml:trace contextRef="#ctx0" brushRef="#br0" timeOffset="108931.4828">9891 15258 0,'0'0'0,"0"0"16,0 83-16,0-83 15,8 121-15,-8-121 0,0 172 16,0-172-16,-8 182 16,8-182-16,0 0 15,0 0-15,0 157 16,0-157-16,0 0 0,8 94 16</inkml:trace>
  <inkml:trace contextRef="#ctx0" brushRef="#br0" timeOffset="109149.5012">9676 15597 0,'0'0'0,"0"0"16,0 0-16,41 24 15,67-24-15,-108 0 16,165 0-16,-165 0 0,190-19 16,-190 19-16,175-23 15,-175 23-15</inkml:trace>
  <inkml:trace contextRef="#ctx0" brushRef="#br0" timeOffset="109917.4656">12976 16039 0,'0'0'16,"0"0"-16,66 0 0,-66 0 16,116 0-16,-116 0 15,157 0-15,-157 0 16,166 0-16</inkml:trace>
  <inkml:trace contextRef="#ctx0" brushRef="#br0" timeOffset="110885.8556">13696 15844 0,'0'0'0,"0"0"16,0 0-16,0 0 16,0 0-16,0 0 15,0 0-15,0 0 0,0 0 16,0 0-16,0 0 0,0 0 15,0 0-15,0 0 16,0 0-16,0 0 16,0 0-16,0 0 15,-17 46-15,17-46 0,17 65 16,-17-65-16,33 102 16,-33-102-16,24 126 15,-24-126-15,0 0 0,9 130 16,-9-130-16,0 0 15,8 84-15,-8-84 16,0 0-16,8 43 16,-8-43-16</inkml:trace>
  <inkml:trace contextRef="#ctx0" brushRef="#br0" timeOffset="111136.3851">13596 15444 0,'0'0'0,"0"0"0,0 0 16,0 0-16,0 0 15,0 0-15,0 0 0,17 18 16,-17-18-16,0 0 16,33 33-16</inkml:trace>
  <inkml:trace contextRef="#ctx0" brushRef="#br0" timeOffset="111622.2759">14002 16281 0,'0'0'16,"0"0"-16,0 0 15,0 0-15,0 0 0,0 70 16,0-70-16,0 0 15,0 0-15,0 0 16,0 0-16,0 46 16,0-46-16,0 0 0,0 0 15,0 0-15,0 0 16,0 0-16,0-102 16,0 102-16,0 0 0,0-107 15,0 107-15,0 0 16,0 0-16,0 0 15,16-102-15,-16 102 16,0 0-16,50-56 0,-50 56 16,82 9-16,-82-9 15,91 60-15,-91-60 16,91 107-16,-91-107 0,57 135 16,-57-135-16,0 0 15,0 0-15,42 131 16,-42-131-16,0 0 15,42 98-15,-42-98 0,41 32 16,-41-32-16</inkml:trace>
  <inkml:trace contextRef="#ctx0" brushRef="#br0" timeOffset="111896.1413">14820 15560 0,'0'0'0,"0"0"0,0 0 16,17 79-16,-17-79 15,24 116-15,-24-116 16,25 163-16,-25-163 0,0 181 15,0-181-15,0 0 16,0 0-16,-16 172 16,16-172-16,-9 99 0,9-99 15</inkml:trace>
  <inkml:trace contextRef="#ctx0" brushRef="#br0" timeOffset="112105.4569">14613 15890 0,'0'0'0,"0"0"15,0 0-15,0 0 0,0 0 16,0 0-16,91 5 16,-91-5-16,141 9 15,-141-9-15,149 14 16,-149-14-16,0 0 0,141 0 15</inkml:trace>
  <inkml:trace contextRef="#ctx0" brushRef="#br0" timeOffset="112488.7597">15027 16086 0,'0'0'16,"0"0"-16,0 0 16,100 9-16,-100-9 0,108-5 15,-108 5-15,107-18 16,-107 18-16,99-47 16,-99 47-16,0 0 15,0 0-15,50-65 0,-50 65 16,0 0-16,-17-70 15,17 70-15,-66-37 16,66 37-16,-107 5 16,107-5-16,-91 46 15,91-46-15,-58 84 0,58-84 16,-8 111-16,8-111 16,57 131-16,-57-131 15,91 111-15,-91-111 0,116 56 16,-116-56-16,116 0 15,-116 0-15,116-46 16</inkml:trace>
  <inkml:trace contextRef="#ctx0" brushRef="#br0" timeOffset="112845.0072">15665 16262 0,'0'0'0,"0"0"16,0 0-16,-9 76 16,9-76-16,0 0 0,0 0 15,9 78-15,-9-78 16,0 0-16,0 0 16,16 61-16,-16-61 15,0 0-15,0 0 0,-16-51 16,16 51-16,0 0 15,-9-104-15,9 104 16,0 0-16,9-106 0,-9 106 16,49-98-16,-49 98 15,66-74-15,-66 74 16,91-38-16,-91 38 16,0 0-16,83 10 0,-83-10 15,0 0-15,99 23 16,-99-23-16,0 0 15</inkml:trace>
  <inkml:trace contextRef="#ctx0" brushRef="#br0" timeOffset="113157.3425">16400 15973 0,'0'0'0,"0"0"0,0 0 16,-49 6-16,49-6 15,-58 23-15,58-23 0,0 0 16,-83 46-16,83-46 16,-49 70-16,49-70 15,-9 84-15,9-84 16,50 88-16,-50-88 15,99 89-15,-99-89 0,124 61 16,-124-61-16,132 14 16,-132-14-16,116-42 15,-116 42-15</inkml:trace>
  <inkml:trace contextRef="#ctx0" brushRef="#br0" timeOffset="113541.3013">16814 16016 0,'0'0'15,"0"0"-15,0 0 16,0 0-16,0 0 0,0 0 16,0 0-16,0 0 15,0 0-15,0 0 0,-50 46 16,50-46 0,75 42-16,-75-42 0,115 33 15,-115-33-15,0 0 16,100-5-16,-100 5 0,0 0 15,66-37-15,-66 37 16,0 0-16,8-47 16,-8 47-16,-41-46 0,41 46 15,-83-19-15,83 19 16,-116 19-16,116-19 16,-99 55-16,99-55 15,-66 98-15,66-98 16,-33 126-16,33-126 0,33 140 15,-33-140-15,74 117 16,-74-117-16,116 64 16,-116-64-16,124 0 15,-124 0-15,124-46 0</inkml:trace>
  <inkml:trace contextRef="#ctx0" brushRef="#br0" timeOffset="113777.5683">17260 16127 0,'0'0'16,"0"0"-16,0 0 16,-16 66-16,16-66 15,8 126-15,-8-126 0,17 171 16,-17-171-16,16 200 15,-16-200-15,0 0 16,0 0-16,8 159 16,-8-159-16,0 60 0,0-60 15,9-37-15</inkml:trace>
  <inkml:trace contextRef="#ctx0" brushRef="#br0" timeOffset="114091.8381">17153 16127 0,'0'0'16,"0"0"-16,0 0 16,0 0-16,0 0 0,0 0 15,-58-106-15,58 106 16,58-42-16,-58 42 16,107-9-16,-107 9 15,0 0-15,124 36 0,-124-36 16,0 0-16,91 61 15,-91-61-15,25 70 16,-25-70-16,-25 56 0,25-56 16,-66 41-16,66-41 15,0 0-15,-91 19 16,91-19-16,-91-9 16,91 9-16,-74-42 0,74 42 15,-25-70-15,25 70 16,33-79-16</inkml:trace>
  <inkml:trace contextRef="#ctx0" brushRef="#br0" timeOffset="114343.2945">17723 15448 0,'0'0'0,"0"0"0,0 0 16,0 0-16,-8 79 16,8-79-16,8 121 15,-8-121-15,0 186 0,0-186 16,-8 228-16,8-228 16,-8 228-16,8-228 15,0 0-15,0 0 16,-8 164-16</inkml:trace>
  <inkml:trace contextRef="#ctx0" brushRef="#br0" timeOffset="114533.825">17426 15960 0,'0'0'15,"0"0"-15,0 0 16,41 19-16,-41-19 0,116 18 16,66 1-16,-182-19 15,206 23-15,-206-23 16</inkml:trace>
  <inkml:trace contextRef="#ctx0" brushRef="#br0" timeOffset="133111.2992">19493 1926 0,'0'0'15,"0"0"-15,0 0 0,0 0 16,0 0-16,0 0 0,0 0 16,0 0-16,0 0 15,0 0-15,0 0 0,0 0 16,0 0-16,0 0 15,0 0-15,0 0 16,0 0-16,0 0 0,0 0 16,0 0-16,0 0 15,0 0-15,0 0 0,0 0 16,0 0-16,0 0 16,0 0-16,33 33 15,-33-33-15,0 0 0,0 0 16,49 8-1,-49-8-15,0 0 0,0 0 16,83 10-16,-83-10 16,0 0-16,0 0 0,83 4 15,-83-4-15,0 0 16,0 0-16,0 0 16,83-4-16,-83 4 0,0 0 15,0 0-15,74-15 16,-74 15-16,0 0 15,0 0-15,0 0 0,0 0 16,50-28-16,-50 28 16,0 0-16,0 0 15,17-56-15,-17 56 16,-26-51-16,26 51 0,0 0 16,-49-46-16,49 46 15,0 0-15,-58-37 16,58 37-16,0 0 15,-75-33-15,75 33 0,0 0 16,0 0-16,-74-14 16,74 14-16,0 0 15,-74 10-15,74-10 16,0 0-16,0 0 0,-75 32 16,75-32-16,0 0 15,-49 46-15,49-46 16,0 0-16,0 0 0,-25 66 15,25-66-15,0 0 16,-9 79-16,9-79 16,0 0-16,34 64 15,-34-64-15,57 61 0,-57-61 16,83 47-16,-83-47 16,91 41-16,-91-41 15,0 0-15,0 0 16,91 28-16,-91-28 15,0 0-15,83 14 0,-83-14 16,0 0-16,0 0 16,0 0-16,83 9 15,-83-9-15,0 0 0,0 0 16,0 0-16,0 0 16,0 0-16,0 0 0,0 0 15,0 0-15,0 0 16,67 0-16,-67 0 0,0 0 15,0 0-15,0 0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17-08-29T16:20:13.2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13150 4628 0,'0'0'15,"-25"14"-15,-41 37 16,66-51-16,-91 92 0,91-92 0,0 0 0,-124 136 16,124-136-16,-108 162 15,108-162-15,-91 182 16,91-182-16,-66 186 15,66-186-15,-16 168 0,16-168 16,25 144-16,-25-144 16,66 116-16,-66-116 15,91 84-15,-91-84 16,91 33-16</inkml:trace>
  <inkml:trace contextRef="#ctx0" brushRef="#br0" timeOffset="401.4016">13092 5256 0,'0'0'16,"0"0"-16,0 0 15,17-47-15,-17 47 0,49-46 16,-49 46-16,99-38 16,-99 38-16,108-23 15,-108 23-15,0 0 0,99 5 16,-99-5-16,83 42 15,-83-42-15,58 69 16,-58-69-16,49 103 16,-49-103-16,25 107 0,-25-107 15,33 103-15,-33-103 16,0 0-16,41 74 16,-41-74-16</inkml:trace>
  <inkml:trace contextRef="#ctx0" brushRef="#br0" timeOffset="635.2172">13745 5088 0,'0'0'0,"0"0"16,0 0-16,-58 56 15,58-56-15,-58 79 16,58-79-16,-66 108 0,66-108 16,-74 111-16,74-111 15,0 0-15,0 0 16,-41 103-16,41-103 0,0 65 16</inkml:trace>
  <inkml:trace contextRef="#ctx0" brushRef="#br0" timeOffset="840.2405">14109 5633 0,'0'0'0,"0"0"0,0 0 16,0 66-16,0-66 15,0 69-15,0-69 16,0 0-16,0 0 0,-8 83 0,8-83 16</inkml:trace>
  <inkml:trace contextRef="#ctx0" brushRef="#br0" timeOffset="1577.8173">14638 5079 0,'0'0'0,"0"0"16,0 0-16,-8 70 15,8-70-15,-8 83 16,8-83-16,16 93 16,-16-93-16,42 75 0,-42-75 15,82 42-15,-82-42 16,0 0-16,91 9 15,-91-9-15,108-33 0,-108 33 16,82-65-16,-82 65 16,84-88-16,-84 88 15,0 0-15,41-88 16,-41 88-16,0 0 0,0 0 16,0 0-16,0 0 15,25-61-15,-25 61 16,0 0-16,0 0 0,0 0 15,0 0-15,33 107 16,-33-107-16,33 126 16,-33-126-16,42 140 15,-42-140-15,24 135 0,-24-135 16,9 121-16,-9-121 16,-17 97-16,17-97 15,0 0-15,-49 70 16,49-70-16,-67 23 0,67-23 15,0 0-15,-66-14 16,66 14-16,-50-65 16,50 65-16,-17-88 0,17 88 15,17-93-15,-17 93 16,50-79-16,-50 79 16,66-65-16,-66 65 15,0 0-15,0 0 16,75-52-16,-75 52 0,0 0 15,0 0-15,83-28 16,-83 28-16</inkml:trace>
  <inkml:trace contextRef="#ctx0" brushRef="#br0" timeOffset="1796.2389">15731 5893 0,'0'0'0,"0"0"0,8 66 16,-8-66-16,16 79 16,-16-79-16,8 97 15,-8-97-15,0 0 16,0 0-16</inkml:trace>
  <inkml:trace contextRef="#ctx0" brushRef="#br0" timeOffset="2224.7642">14431 5851 0,'0'0'0,"0"0"15,0 0-15,0 0 0,34 61 16,-34-61-16,0 0 16,16 65-16,-16-65 15,0 0-15,8 84 16,-8-84-16,0 0 0,-24 74 15,24-74-15,0 0 16,-58 56-16,58-56 16,0 0-16,-50 14 0</inkml:trace>
  <inkml:trace contextRef="#ctx0" brushRef="#br0" timeOffset="2775.475">15226 4595 0,'0'0'0,"0"0"0,75 38 15,-75-38-15,115 60 16,-115-60-16,133 98 16,-133-98-16,173 143 0,-173-143 15,149 168-15,-149-168 16,116 177-16,-116-177 15,66 177-15,-66-177 16,17 163-16,-17-163 0,0 0 16,-9 134-16,9-134 15,0 0-15,-33 113 16,33-113-16,0 0 0,0 0 16,0 0-16,0 0 0,-41 84 15</inkml:trace>
  <inkml:trace contextRef="#ctx0" brushRef="#br0" timeOffset="3273.4733">16706 4516 0,'0'0'16,"0"0"-16,0 0 15,0 0-15,-66 37 16,66-37-16,-74 89 0,74-89 15,-75 143-15,75-143 16,-66 192-16,66-192 16,-33 205-16,33-205 0,17 190 15,-17-190-15,66 159 16,-66-159-16,99 102 16,-99-102-16</inkml:trace>
  <inkml:trace contextRef="#ctx0" brushRef="#br0" timeOffset="8918.7856">16657 5079 0,'0'0'15,"0"0"-15,0 0 0,58-14 16,-58 14-16,74-14 0,-74 14 15,99-14-15,-99 14 16,116 9-16,-116-9 16,83 28-16,-83-28 15,74 57-15,-74-57 0,58 69 16,-58-69-16,41 74 16,-41-74-16,42 65 15,-42-65-15,0 0 16</inkml:trace>
  <inkml:trace contextRef="#ctx0" brushRef="#br0" timeOffset="9744.3854">17550 5414 0,'0'0'0,"0"0"0,0 0 16,0 0-16,0 0 16,0 0-16,0 0 15,25-19-15,-25 19 16,0 0-16,57-18 0,-57 18 15,0 0-15,0 0 16,67 0-16,-67 0 16,0 0-16,74 37 0,-74-37 15,66 65-15,-66-65 16,0 0-16,17 89 16,-17-89-16,-9 98 15,9-98-15,0 0 0,-49 87 16,49-87-16,0 0 15,-58 52-15,58-52 16,0 0-16,0 0 0,-66 19 16,66-19-16,0 0 15,0 0-15,-58-19 16,58 19-16,0 0 0,-33-46 16,33 46-16,0 0 15,8-42-15,-8 42 16,0 0-16,50-24 0,-50 24 15,0 0-15,66 14 16,-66-14-16,0 0 16,74 38-16,-74-38 15,0 0-15,83 41 0,-83-41 16</inkml:trace>
  <inkml:trace contextRef="#ctx0" brushRef="#br0" timeOffset="14241.9015">17186 4985 0,'0'0'0,"0"0"15,0 0-15,0 0 0,0 0 16,0 0-16,0 0 15,-8 43-15,8-43 16,0 0-16,-9 51 16,9-51-16,0 0 0,-16 65 15,16-65-15,0 0 16,-33 74-16,33-74 16,0 0-16,-33 65 0,33-65 15,0 0-15,-33 74 16,33-74-16,0 0 15,0 0-15,-25 66 0,25-66 16,0 0-16,0 0 16,0 0-16,0 0 15,0 0-15,0 0 0,0 0 16,-25 61-16,25-61 16,0 0-16,0 0 0,0 0 15,0 0-15,0 0 16,0 0-16,0 0 15,0 0-15,0 0 0,0 0 16,-9 47-16,9-47 0,0 0 16,0 0-16,0 0 15,0 0-15,0 0 16</inkml:trace>
  <inkml:trace contextRef="#ctx0" brushRef="#br0" timeOffset="15013.7378">18319 5661 0,'0'0'0,"0"0"0,0 0 15,0 0-15,0 0 16,0 0-16,24 64 16,-24-64-16,0 0 0,0 0 15,9 61-15,-9-61 16,0 0-16,0 0 15,0 0-15,0 84 16,0-84-16,0 0 0,0 0 16,0 0-16,0 0 15,0 0-15,-17 75 16,17-75-16,0 0 0,-16 32 16</inkml:trace>
  <inkml:trace contextRef="#ctx0" brushRef="#br0" timeOffset="16000.0084">18492 5033 0,'0'0'0,"0"0"15,0 0-15,0 0 16,0 0-16,0 69 16,0-69-16,0 0 0,17 70 15,-17-70-15,0 0 16,33 79-16,-33-79 16,0 0-16,50 65 15,-50-65-15,74 37 0,-74-37 16,0 0-16,99 0 15,-99 0-15,0 0 16,66-28-16,-66 28 16,0 0-16,0 0 0,66-60 15,-66 60-15,0 0 16,0 0-16,0 0 0,0 0 16,0 0-16,50-65 15,-50 65-15,0 0 16,0 0-16,0 0 0,0 0 15,25-56-15,-25 56 16,0 0-16,0 0 16,0 0-16,0 0 0,33 42 15,-33-42-15,17 88 16,-17-88-16,33 103 16,-33-103-16,16 107 0,-16-107 15,8 102-15,-8-102 16,9 93-16,-9-93 15,0 0-15,0 0 0,-9 84 16,9-84-16,0 0 16,-16 70-16,16-70 15,0 0-15,0 0 0,-50 46 16,50-46-16,0 0 16,-49 20-16,49-20 15,0 0-15,0 0 16,0 0-16,-58-20 0,58 20 15,0 0-15,-33-41 16,33 41-16,0 0 16,0-79-16,0 79 15,24-93-15,-24 93 0,0 0 16,50-93-16,-50 93 16,0 0-16,0 0 15,50-84-15,-50 84 16,0 0-16,58-75 0,-58 75 15,0 0-15,0 0 16,0 0-16,0 0 0,0 0 16,0 0-16,0 0 15,33-65-15,-33 65 16,0 0-16</inkml:trace>
  <inkml:trace contextRef="#ctx0" brushRef="#br0" timeOffset="16759.5937">19319 5651 0,'0'0'16,"0"0"-16,0 0 0,0 0 16,0 0-16,0 0 15,0 0-15,0 0 16,0 0-16,0 0 0,0 0 16,0 0-16,0 0 15,0 0-15,58-41 16,-58 41-16,0 0 0,50 0 15,-50 0-15,0 0 16,0 0-16,58 28 16,-58-28-16,0 0 15,41 61-15,-41-61 0,0 0 16,41 74-16,-41-74 16,0 0-16,17 88 15,-17-88-15,0 0 16,-9 84-16,9-84 0,0 0 15,-41 69-15,41-69 16,0 0-16,0 0 16,-58 42-16,58-42 0,0 0 15,0 0-15,0 0 16,-67 19-16,67-19 16,0 0-16,0 0 15,0 0-15,-57-9 0,57 9 16,0 0-16,-33-28 15,33 28-15,0 0 16,0 0-16,0 0 0,8-38 16,-8 38-16,0 0 15,0 0-15,50-41 16,-50 41-16,0 0 0,0 0 16,50-14-16,-50 14 15,0 0-15,0 0 16,58 5-16,-58-5 0,0 0 15,49 18-15,-49-18 16,0 0-16,0 0 16,0 0-16,50 32 0,-50-32 15,0 0-15,0 0 16,41 0-16,-41 0 16</inkml:trace>
  <inkml:trace contextRef="#ctx0" brushRef="#br0" timeOffset="17335.4063">19055 4474 0,'0'0'0,"0"0"0,0 0 15,0 0-15,49 37 16,-49-37-16,83 38 16,-83-38-16,91 56 15,-91-56-15,116 65 0,-116-65 16,91 79-16,-91-79 15,90 79-15,-90-79 16,83 83-16,-83-83 16,66 89-16,-66-89 0,50 88 15,-50-88-15,50 89 16,-50-89-16,24 93 16,-24-93-16,17 93 15,-17-93-15,0 84 0,0-84 16,0 84-16,0-84 15,0 0-15,0 79 16,0-79-16</inkml:trace>
  <inkml:trace contextRef="#ctx0" brushRef="#br0" timeOffset="29008.6364">4904 12601 0,'0'0'0,"0"0"16,25 80-16,-25-80 0,41 98 16,-41-98-16,33 115 15,-33-115-15,0 0 16,0 0-16,0 0 15,0 0-15,0 0 0,25 93 16,-25-93-16,0 0 16,0 0-16,0 0 0,0 0 15,0 0-15,0-97 16,0 97-16,17-117 16,-17 117-16,0 0 15,41-111-15,-41 111 0,0 0 16,58-80-16,-58 80 15,0 0-15,66-23 16,-66 23-16,91 23 0,-91-23 16,50 80-16,-50-80 15,0 0-15,0 0 16,33 88-16,-33-88 16,0 0-16,0 0 0,0 0 15,0 0-15,16 65 16,-16-65-16,0 0 15,0 0-15,43-28 0,-43 28 16,49-88-16,-49 88 16,58-92-16,-58 92 15,0 0-15,66-66 16,-66 66-16,0 0 0,0 0 16,66-28-16,-66 28 0,75 37 15,-75-37-15,49 70 16,-49-70-16,42 102 15,-42-102-15,0 0 0,25 108 16,-25-108-16,0 0 16,33 97-16,-33-97 15,49 52-15,-49-52 16,58-15-16</inkml:trace>
  <inkml:trace contextRef="#ctx0" brushRef="#br0" timeOffset="29256.6299">6476 12466 0,'0'0'0,"0"0"16,58-4-16,-58 4 16,83 0-16,-83 0 0,99 0 15,-99 0-15,0 0 16,0 0-16,0 0 16</inkml:trace>
  <inkml:trace contextRef="#ctx0" brushRef="#br0" timeOffset="29462.7412">6501 12741 0,'0'0'0,"0"0"0,0 0 15,50 0-15,-50 0 16,99 0-16,-99 0 0,124 0 15,-124 0-15,140-28 16,-140 28-16,124-37 16</inkml:trace>
  <inkml:trace contextRef="#ctx0" brushRef="#br0" timeOffset="29927.0695">7609 12281 0,'0'0'0,"0"0"16,-91-15-16,91 15 15,0 0-15,-99-4 0,99 4 16,0 0-16,-91 4 15,91-4-15,0 0 16,-50 19-16,50-19 0,8 37 16,-8-37-16,67 47 15,-67-47-15,115 42 16,-115-42-16,108 51 16,-108-51-16,0 0 0,83 51 15,-83-51-15,0 0 16,49 69-16,-49-69 15,0 0-15,-8 80 16,8-80-16,-66 65 0,66-65 16,0 0-16,-83 52 15,83-52-15,-91 3 16,91-3-16,-83-36 0,83 36 16,-33-80-16,33 80 15,17-97-15,-17 97 16</inkml:trace>
  <inkml:trace contextRef="#ctx0" brushRef="#br0" timeOffset="30261.3857">7874 11862 0,'0'0'0,"0"0"16,0 0-16,0 0 0,8 60 15,-8-60-15,25 108 16,-25-108-16,24 143 15,-24-143-15,25 163 16,-25-163-16,17 163 0,-17-163 16,0 0-1,0 0-15,16 121 0,-16-121 16,25 51-16</inkml:trace>
  <inkml:trace contextRef="#ctx0" brushRef="#br0" timeOffset="30678.9451">8303 12462 0,'0'0'15,"0"0"-15,0 0 16,0 0-16,-41 32 15,41-32-15,0 0 0,-16 52 16,16-52-16,16 65 16,-16-65-16,41 65 15,-41-65-15,91 42 16,-91-42-16,0 0 0,83 9 16,-83-9-16,0 0 15,75-37-15,-75 37 16,41-83-16,-41 83 15,-8-103-15,8 103 0,-42-97 16,42 97-16,-66-85 16,66 85-16,-91-51 15,91 51-15,-107-23 0,107 23 16,0 0-16,0 0 16,-75 14-16,75-14 15,-25 28-15,25-28 0,42 23 16</inkml:trace>
  <inkml:trace contextRef="#ctx0" brushRef="#br0" timeOffset="30880.8018">8800 12453 0,'0'0'0,"0"0"16,0 0-16,16 78 15,-16-78-15,17 117 16,-17-117-16,16 134 16,-16-134-16,17 145 0,-17-145 15,0 0-15,0 0 16,16 103-16,-16-103 16</inkml:trace>
  <inkml:trace contextRef="#ctx0" brushRef="#br0" timeOffset="31227.4441">8651 12230 0,'0'0'15,"0"0"-15,0 0 16,91-10-16,-91 10 0,99 5 15,-99-5-15,0 0 16,107 32-16,-107-32 16,83 56-16,-83-56 0,33 79 15,-33-79-15,-8 74 16,8-74-16,-50 65 16,50-65-16,0 0 15,-91 51-15,91-51 0,0 0 16,-91 29-16,91-29 15,0 0-15,0 0 16,0 0-16,-66 4 0,66-4 16,0 0-16,0 0 15</inkml:trace>
  <inkml:trace contextRef="#ctx0" brushRef="#br0" timeOffset="31664.7079">9238 12518 0,'0'0'0,"0"0"16,0 0-16,83-5 0,-83 5 16,99-9-16,-99 9 15,0 0-15,115-19 16,-115 19-16,0 0 0,125-52 15,-125 52-15,0 0 16,66-64-16,-66 64 16,0 0-16,8-70 15,-8 70-15,-58-46 0,58 46 16,-99-20-16,99 20 16,-124 24-16,124-24 15,0 0-15,-91 47 0,91-47 16,-50 74-16,50-74 15,9 88-15,-9-88 16,57 80-16,-57-80 16,108 69-16,-108-69 0,132 47 15,-132-47-15,132 19 16,-132-19-16,133-15 16,-133 15-16,0 0 0,99-46 15,-99 46-15</inkml:trace>
  <inkml:trace contextRef="#ctx0" brushRef="#br0" timeOffset="32584.9865">3647 13601 0,'-33'33'0,"33"-33"0,-82 80 16,82-80-16,-124 153 15,124-153-15,-125 195 16,125-195-16,-116 214 16,116-214-16,-90 214 15,90-214-15,-42 200 0,42-200 16,0 172-16,0-172 15,0 0-15,42 121 16,-42-121-16,82 56 0</inkml:trace>
  <inkml:trace contextRef="#ctx0" brushRef="#br0" timeOffset="33071.1974">3995 14169 0,'0'0'16,"0"0"-16,0 0 15,0 0-15,0 0 0,-58 52 16,58-52-16,-66 97 15,66-97-15,-50 135 16,50-135-16,-25 145 16,25-145-16,17 129 0,-17-129 15,58 89-15,-58-89 16,107 56-16,-107-56 16,132 4-16,-132-4 15,124-32-15,-124 32 0,108-79 16,-108 79-16,74-112 15,-74 112-15,17-135 16,-17 135-16,-34-135 0,34 135 16,-74-121-16,74 121 15,-82-89-15,82 89 16,-91-59-16,91 59 16,-91-19-16,91 19 0,0 0 15,-83 14-15,83-14 16,0 0-16,-25 41 15,25-41-15,50 51 16</inkml:trace>
  <inkml:trace contextRef="#ctx0" brushRef="#br0" timeOffset="33285.91">4722 14998 0,'0'0'0,"-8"32"0,-9 42 15,17-74-15,-24 107 16,24-107-16,0 0 16,0 0-16,-25 93 15,25-93-15,0 0 0</inkml:trace>
  <inkml:trace contextRef="#ctx0" brushRef="#br0" timeOffset="33872.3255">4987 13993 0,'0'0'0,"0"0"0,0 0 16,8 88-16,-8-88 16,17 102-16,-17-102 15,33 131-15,-33-131 0,0 0 16,16 134-16,-16-134 15,0 0-15,0 0 16,0 0-16,0 0 0,17 102 16,-17-102-16,0 0 15,0 0-15,16 57 0,-16-57 16,0 0-16,0 0 16,66-47-16,-66 47 15,50-74-15,-50 74 16,0 0-16,74-70 0,-74 70 15,91-9-15,-91 9 16,92 46-16,-92-46 16,75 79-16,-75-79 15,49 98-15,-49-98 0,0 97 16,0-97-16,-49 84 16,49-84-16,-75 75 15,75-75-15,0 0 0,-100 46 16,100-46-16,-107 0 15,107 0-15,0 0 16,-91-51-16,91 51 16,-50-79-16,50 79 0,-8-103 15,8 103-15,41-101 16</inkml:trace>
  <inkml:trace contextRef="#ctx0" brushRef="#br0" timeOffset="34264.1131">5616 13616 0,'0'0'16,"0"0"-16,0 0 16,83 60-16,-83-60 0,99 103 15,-99-103-15,141 158 16,-141-158-16,115 195 16,-115-195-16,83 205 15,-83-205-15,58 190 0,-58-190 16,0 159-16,0-159 15,-41 121-15,41-121 16,-50 92-16,50-92 16,0 0-16,0 0 0,0 0 15,0 0-15,-50 56 16,50-56-16,0 0 16,0 0-16</inkml:trace>
  <inkml:trace contextRef="#ctx0" brushRef="#br0" timeOffset="34546.7323">6724 14188 0,'0'0'16,"0"0"-16,99 0 0,-99 0 15,108-5-15,-108 5 16,0 0-16,0 0 16,0 0-16,124 5 0,-124-5 15,0 0-15,107 10 16,-107-10-16</inkml:trace>
  <inkml:trace contextRef="#ctx0" brushRef="#br0" timeOffset="34722.6041">6964 14398 0,'0'0'16,"0"0"-16,0 0 0,0 0 16,0 0-16,0 0 15,0 0-15,0 0 16,-91 88-16,91-88 15,82 23-15,-82-23 0,141 5 16,-141-5-16,166-24 16,-166 24-16</inkml:trace>
  <inkml:trace contextRef="#ctx0" brushRef="#br0" timeOffset="35471.6435">7799 14141 0,'0'0'0,"0"0"15,0 0-15,0 0 16,-8 60-16,8-60 16,8 80-16,-8-80 0,0 0 15,33 88-15,-33-88 16,66 75-16,-66-75 15,83 37-15,-83-37 16,99-5-16,-99 5 0,75-42 16,-75 42-16,66-74 15,-66 74-15,0 0 16,49-88-16,-49 88 16,0 0-16,0 0 0,0 0 15,0 0-15,25-65 16,-25 65-16,0 0 15,0 0-15,75 88 0,-75-88 16,0 0-16,41 158 0,-41-158 16,50 195-16,-50-195 15,33 196-15,-33-196 16,8 167-16,-8-167 16,-17 139-16,17-139 0,-33 108 15,33-108-15,-58 64 16,58-64-16,0 0 15,-91 25-15,91-25 16,-66-43-16,66 43 0,-50-83 16,50 83-16,-25-122 15,25 122-15,17-120 16,-17 120-16,34-107 0,-34 107 16,66-89-16,-66 89 15,91-69-15,-91 69 16,82-52-16,-82 52 15,83-51-15,-83 51 0,74-51 16,-74 51-16,67-70 16</inkml:trace>
  <inkml:trace contextRef="#ctx0" brushRef="#br0" timeOffset="35704.9296">8874 14258 0,'0'0'0,"0"0"16,108-5-16,-108 5 15,115-9-15,-115 9 16,124-28-16,-124 28 15,0 0-15,116-18 0,-116 18 16</inkml:trace>
  <inkml:trace contextRef="#ctx0" brushRef="#br0" timeOffset="35907.4212">9486 14453 0,'0'0'0,"0"0"0,0 0 16,0 0-16,16 61 15,-16-61-15,0 0 0,17 65 16,-17-65-16,0 0 16,8 46-16,-8-46 15</inkml:trace>
  <inkml:trace contextRef="#ctx0" brushRef="#br0" timeOffset="36089.4764">9494 13904 0,'0'0'15,"0"0"-15,0 0 16,0 0-16,0 0 0,0 0 15,0 0-15,0 0 16,0 0-16,50 46 16</inkml:trace>
  <inkml:trace contextRef="#ctx0" brushRef="#br0" timeOffset="36556.8626">9750 14304 0,'0'0'0,"0"0"15,0 0-15,0 0 16,0 0-16,0 0 0,0 61 16,0-61-16,0 0 15,0 0-15,0 0 16,0 0-16,0 0 0,0 0 15,9 56-15,-9-56 16,0 0-16,0 0 16,0 0-16,0 0 0,0 0 15,41-74-15,-41 74 16,0 0-16,50-89 16,-50 89-16,0 0 15,66-79-15,-66 79 0,66-38 16,-66 38-16,66 6 15,-66-6-15,66 54 16,-66-54-16,75 94 16,-75-94-16,49 116 0,-49-116 15,33 126-15,-33-126 16,0 0-16,26 102 16,-26-102-16,0 0 0,33 51 15,-33-51-15,50-9 16,-50 9-16</inkml:trace>
  <inkml:trace contextRef="#ctx0" brushRef="#br0" timeOffset="36829.0123">10430 13513 0,'0'0'16,"0"0"-16,0 0 16,33 88-16,-33-88 15,41 117-15,-41-117 16,58 172-16,-58-172 0,41 200 16,-41-200-16,17 200 15,-17-200-15,0 0 16,0 0-16,0 0 0,8 158 15,-8-158-15,0 0 16,8 66-16</inkml:trace>
  <inkml:trace contextRef="#ctx0" brushRef="#br0" timeOffset="37041.2148">10230 14044 0,'0'0'0,"0"0"0,0 0 15,51 9-15,-51-9 16,91 5-16,-91-5 16,165 4-16,-165-4 0,198 5 15,-198-5-15,215-9 16</inkml:trace>
  <inkml:trace contextRef="#ctx0" brushRef="#br0" timeOffset="46603.0225">1762 9033 0,'8'38'16,"-8"-38"-16,17 83 0,-17-83 16,25 145-16,-25-145 15,33 166-15,-33-166 16,33 164-16,-33-164 15,33 149-15,-33-149 0,0 0 16,0 0-16,0 0 16,8 112-16,-8-112 15</inkml:trace>
  <inkml:trace contextRef="#ctx0" brushRef="#br0" timeOffset="46960.6461">1531 9006 0,'0'0'0,"0"0"15,49-70-15,-49 70 16,91-75-16,-91 75 15,108-55-15,-108 55 0,115-24 16,-115 24-16,0 0 16,108 14-16,-108-14 15,58 51-15,-58-51 16,8 94-16,-8-94 0,-33 101 16,33-101-16,-66 99 15,66-99-15,-99 83 16,99-83-16,0 0 0,-75 66 15,75-66-15,0 0 16,0 0-16,-49 27 16</inkml:trace>
  <inkml:trace contextRef="#ctx0" brushRef="#br0" timeOffset="47353.7145">2341 8890 0,'0'0'0,"0"0"15,-41 32-15,41-32 16,-42 60-16,42-60 16,-33 89-16,33-89 15,0 0-15,0 83 0,0-83 16,41 75-16,-41-75 15,83 28-15,-83-28 16,108-15-16,-108 15 0,0 0 16,91-46-16,-91 46 15,41-83-15,-41 83 16,-8-94-16,8 94 16,-75-93-16,75 93 0,-99-69 15,99 69-15,-116-47 16,116 47-16,-115-9 15,115 9-15,0 0 0,-83 9 16,83-9-16,0 0 16,-33 29-16,33-29 15</inkml:trace>
  <inkml:trace contextRef="#ctx0" brushRef="#br0" timeOffset="47546.9931">2796 8987 0,'0'0'0,"0"0"15,8 55-15,-8-55 16,25 75-16,-25-75 0,0 0 16,0 0-16,16 89 15,-16-89-15,0 51 16,0-51-16</inkml:trace>
  <inkml:trace contextRef="#ctx0" brushRef="#br0" timeOffset="47721.8082">2622 8671 0,'0'0'0,"0"0"16,0 0-16,0 0 15,0 0-15,0 0 0,0 0 16,33 9-16,-33-9 16,0 0-16</inkml:trace>
  <inkml:trace contextRef="#ctx0" brushRef="#br0" timeOffset="48130.2336">3060 8954 0,'0'0'16,"0"0"-16,17 79 15,-17-79-15,16 80 16,-16-80-16,0 0 16,0 0-16,0 0 0,0 0 15,17 78-15,-17-78 16,0 0-16,8 38 0,-8-38 15,0 0-15,0 0 16,-25-84-16,25 84 16,9-103-16,-9 103 15,40-101-15,-40 101 0,0 0 16,51-84-16,-51 84 16,0 0-16,66-33 15,-66 33-15,0 0 0,66 15 16,-66-15-16,58 78 15,-58-78-15,58 125 16,-58-125-16,0 0 16,33 140-16,-33-140 0,0 0 15,41 79-15,-41-79 16,50-4-16</inkml:trace>
  <inkml:trace contextRef="#ctx0" brushRef="#br0" timeOffset="48396.0061">3747 8485 0,'0'0'15,"0"0"-15,24 116 16,-24-116-16,25 135 15,-25-135-15,25 177 0,-25-177 16,25 167-16,-25-167 16,0 0-16,0 0 15,0 0-15,16 126 0,-16-126 16,0 0-16,9 46 16,-9-46-16,0 0 15</inkml:trace>
  <inkml:trace contextRef="#ctx0" brushRef="#br0" timeOffset="48603.5931">3622 8913 0,'0'0'0,"0"0"15,0 0-15,0 0 16,0 0-16,0 0 16,0 0-16,0 0 0,-41 13 15,41-13-15,108-18 16,-108 18-16,124-28 15,-124 28-15,107-38 16,-107 38-16,0 0 16,99-23-16,-99 23 0,0 0 15</inkml:trace>
  <inkml:trace contextRef="#ctx0" brushRef="#br0" timeOffset="48830.9503">4408 9122 0,'0'0'0,"0"0"0,66-14 16,-66 14-16,66-33 15,-66 33-15,75-46 16,-75 46-16</inkml:trace>
  <inkml:trace contextRef="#ctx0" brushRef="#br0" timeOffset="49215.8508">4921 8759 0,'0'0'0,"0"0"15,0 0-15,-67 19 16,67-19-16,0 0 0,-66 32 16,66-32-16,0 0 15,-49 51-15,49-51 0,0 0 16,-9 61-16,9-61 15,42 60-15,-42-60 16,74 51-16,-74-51 16,0 0-16,83 57 15,-83-57-15,0 0 0,74 60 16,-74-60-16,0 0 16,0 0-16,42 69 0,-42-69 15,-9 66-15,9-66 16,-66 46-16,66-46 15,0 0-15,-82 19 0,82-19 16,-75-24-16,75 24 16</inkml:trace>
  <inkml:trace contextRef="#ctx0" brushRef="#br0" timeOffset="49499.1449">5260 8526 0,'0'0'0,"0"0"16,0 89-16,0-89 15,0 116-15,0-116 16,0 149-16,0-149 0,0 153 15,0-153 1,0 0-16,24 117 0,-24-117 16,0 0-16,34 56 15,-34-56-15,49-15 0</inkml:trace>
  <inkml:trace contextRef="#ctx0" brushRef="#br0" timeOffset="49833.2255">5591 8833 0,'0'0'0,"0"0"16,-24 19-16,-1 28 15,25-47-15,-42 69 16,42-69-16,-24 93 0,24-93 16,0 0-16,-17 89 15,17-89-15,0 0 0,0 0 16,25 69-16,-25-69 0,0 0 15,58 14-15,-58-14 16,0 0-16,74-27 16,-74 27-16,42-70 15,-42 70-15,0-103 0,0 103 16,-34-92-16,34 92 16,0 0-16,-66-80 15,66 80-15,0 0 0,0 0 16,0 0-16,-82-37 15,82 37-15,0 0 16,-51-9-16</inkml:trace>
  <inkml:trace contextRef="#ctx0" brushRef="#br0" timeOffset="50050.9434">5906 8954 0,'0'0'0,"0"0"0,0 0 16,33 93-16,-33-93 16,25 112-16,-25-112 15,24 149-15,-24-149 16,0 0-16,17 139 0,-17-139 16,0 0-16,16 98 15,-16-98-15,17 28 16,-17-28-16</inkml:trace>
  <inkml:trace contextRef="#ctx0" brushRef="#br0" timeOffset="50384.7016">5831 8890 0,'0'0'0,"0"0"15,33-19-15,-33 19 16,91-24-16,-91 24 16,91-5-16,-91 5 15,0 0-15,108 19 0,-108-19 16,0 0-16,82 52 16,-82-52-16,0 0 15,17 74-15,-17-74 0,-33 84 16,33-84-16,0 0 15,-83 65-15,83-65 16,0 0-16,-99 37 16,99-37-16,0 0 0,0 0 15,-74 5-15,74-5 16,-34-28-16,34 28 0</inkml:trace>
  <inkml:trace contextRef="#ctx0" brushRef="#br0" timeOffset="50752.1589">6484 9150 0,'0'0'0,"0"0"0,67-28 15,-67 28-15,66-42 16,-66 42-16,58-56 0,-58 56 15,33-70-15,-33 70 16,0 0-16,8-74 16,-8 74-16,0 0 0,-41-56 15,41 56-15,-75-18 16,75 18-16,-83 27 16,83-27-16,-74 70 15,74-70-15,-33 93 0,33-93 16,8 94-16,-8-94 15,58 88-15,-58-88 16,108 64-16,-108-64 0,115 48 16,-115-48-16,124 13 15,-124-13-15,108-23 16</inkml:trace>
  <inkml:trace contextRef="#ctx0" brushRef="#br0" timeOffset="51015.3266">7568 8833 0,'0'0'0,"0"0"0,0 0 16,0 0-16,0 0 16,0 0-16</inkml:trace>
  <inkml:trace contextRef="#ctx0" brushRef="#br0" timeOffset="51188.8308">7692 9387 0,'0'0'0,"0"0"15,0 0-15</inkml:trace>
  <inkml:trace contextRef="#ctx0" brushRef="#br0" timeOffset="52438.6649">8527 8615 0,'0'0'0,"0"0"0,0 0 16,8 98-16,-8-98 16,25 88-16,-25-88 0,41 89 15,-41-89-15,66 60 16,-66-60-16,75 23 15,-75-23-15,82-19 16,-82 19-16,67-55 0,-67 55 16,41-80-16,-41 80 15,0 0-15,0 0 16,0 0-16,0 0 0,0 0 16,33-93-16,-33 93 15,0 0-15,0-55 16,0 55-16,0 0 0,0 0 15,25 55-15,-25-55 16,33 116-16,-33-116 16,41 159-16,-41-159 0,50 177 15,-50-177-15,33 167 16,-33-167-16,16 158 16,-16-158-16,-24 116 15,24-116-15,-50 71 0,50-71 16,0 0-16,-74 9 15,74-9-15,-83-34 16,83 34-16,-50-74 16,50 74-16,-33-88 0,33 88 15,0-102-15,0 102 16,25-88-16,-25 88 16,58-84-16,-58 84 0,91-70 15,-91 70-15,83-56 16,-83 56-16,66-56 15</inkml:trace>
  <inkml:trace contextRef="#ctx0" brushRef="#br0" timeOffset="52656.3471">9494 8899 0,'0'0'15,"0"0"-15,66-28 0,-66 28 16,91-29-16,-91 29 16,99-27-16,-99 27 15</inkml:trace>
  <inkml:trace contextRef="#ctx0" brushRef="#br0" timeOffset="53273.5174">10032 8671 0,'0'0'0,"0"0"16,0 0-16,0 65 16,0-65-16,0 0 15,16 74-15,-16-74 16,0 0-16,41 75 0,-41-75 16,83 37-16,-83-37 15,0 0-15,91-14 16,-91 14-16,0 0 0,84-79 15,-84 79-15,0 0 16,0 0-16,0 0 16,0 0-16,0 0 0,49-107 15,-49 107-15,0 0 16,25-65-16,-25 65 16,0 0-16,0 0 0,42 69 15,-42-69-15,41 121 16,-41-121-16,50 163 15,-50-163-15,49 172 0,-49-172 16,41 154-16,-41-154 16,17 129-16,-17-129 15,-8 99-15,8-99 16,-50 55-16,50-55 0,-83 14 16,83-14-16,-90-18 15,90 18-15,-91-47 16,91 47-16,0 0 15,-68-75-15,68 75 0,0 0 16,-41-97-16,41 97 16,17-103-16,-17 103 15,58-87-15,-58 87 0,83-70 16,-83 70-16,91-51 16,-91 51-16</inkml:trace>
  <inkml:trace contextRef="#ctx0" brushRef="#br0" timeOffset="53493.9311">10959 9308 0,'0'0'0,"0"0"16,8 74-16,-8-74 16,0 0-16,8 83 15,-8-83-15,0 0 0,0 0 16</inkml:trace>
  <inkml:trace contextRef="#ctx0" brushRef="#br0" timeOffset="53758.095">11017 8699 0,'0'0'0,"0"0"0,74-9 16,-74 9-16,116-10 15,-116 10-15,124-19 16,-124 19-16,140-14 0</inkml:trace>
  <inkml:trace contextRef="#ctx0" brushRef="#br0" timeOffset="53942.9139">11215 8959 0,'0'0'0,"0"0"15,50 0-15,-50 0 16,82-9-16,-82 9 0,133-24 15,-133 24-15</inkml:trace>
  <inkml:trace contextRef="#ctx0" brushRef="#br0" timeOffset="54576.4">11975 8693 0,'0'0'0,"0"0"0,0 0 16,42 71-16,-42-71 16,33 75-16,-33-75 15,0 0-15,0 0 0,0 0 16,0 0-16,0 0 15,33 74-15,-33-74 16,17 28-16,-17-28 0,0 0 16,0 0-16,-9-80 15,9 80-15,0-83 16,0 83-16,0 0 16,17-85-16,-17 85 0,0 0 15,41-60-15,-41 60 16,67-18-16,-67 18 15,57 27-15,-57-27 0,67 75 16,-67-75-16,41 89 16,-41-89-16,0 0 15,0 0-15,0 0 0,0 0 16,0 0-16,0 0 16,25 84-16,-25-84 0,16 32 15,-16-32-15,17-29 16,-17 29-16,41-74 15,-41 74-15,58-93 16,-58 93-16,0 0 0,0 0 0,83-74 16,-83 74-16,0 0 15,74-28-15,-74 28 16,0 0-16,74 23 0,-74-23 16,42 75-16,-42-75 15,0 0-15,25 97 16,-25-97-16,33 80 15,-33-80-15,41 18 0</inkml:trace>
  <inkml:trace contextRef="#ctx0" brushRef="#br0" timeOffset="54876.3056">13448 7968 0,'-17'28'0,"17"-28"16,-74 93-16,74-93 15,-91 140-15,91-140 0,-116 172 16,116-172-16,-66 163 15,66-163-15,-25 149 16,25-149-16,25 120 16,-25-120-16,58 103 0,-58-103 15,91 74-15,-91-74 16,90 23-16</inkml:trace>
  <inkml:trace contextRef="#ctx0" brushRef="#br0" timeOffset="55210.979">13373 8578 0,'0'0'0,"0"0"15,50-42-15,-50 42 16,66-33-16,-66 33 16,0 0-16,99-23 15,-99 23-15,0 0 0,91 10 16,-91-10-16,66 51 16,-66-51-16,42 88 15,-42-88-15,24 97 0,-24-97 16,42 98-16,-42-98 15,41 66-15,-41-66 16,50 13-16,-50-13 16</inkml:trace>
  <inkml:trace contextRef="#ctx0" brushRef="#br0" timeOffset="55452.6491">13820 8457 0,'0'0'0,"0"0"0,-58 69 16,58-69-16,-58 98 15,58-98-15,-66 112 16,66-112-16,0 0 0,0 0 15,-50 93-15,50-93 16,0 0-16</inkml:trace>
  <inkml:trace contextRef="#ctx0" brushRef="#br0" timeOffset="55681.0168">14010 8685 0,'0'0'0,"0"0"16,107-24-16,-107 24 16,124-19-16,-124 19 15,133-27-15,-133 27 0,0 0 16,115-42-16,-115 42 15</inkml:trace>
  <inkml:trace contextRef="#ctx0" brushRef="#br0" timeOffset="55995.6721">14605 8526 0,'0'0'0,"0"0"16,0 0-16,0 0 16,50-4-16,-50 4 15,74 0-15,-74 0 0,0 0 16,108 4-16,-108-4 16,0 0-16,0 0 15,99 5-15,-99-5 0,0 0 16,91 28-16,-91-28 15,66 56-15,-66-56 16,42 75-16,-42-75 0,42 69 16,-42-69-16,0 0 15,33 56-15,-33-56 16</inkml:trace>
  <inkml:trace contextRef="#ctx0" brushRef="#br0" timeOffset="56229.8463">15101 8415 0,'0'0'0,"0"0"0,-58 84 16,58-84-16,-49 102 15,49-102-15,0 0 16,-50 112-16,50-112 16,0 0-16,-41 97 0,41-97 15</inkml:trace>
  <inkml:trace contextRef="#ctx0" brushRef="#br0" timeOffset="56447.1667">15532 8801 0,'0'0'0,"0"0"15,25 79-15,-25-79 16,25 98-16,-25-98 0,0 0 15,0 0-15</inkml:trace>
  <inkml:trace contextRef="#ctx0" brushRef="#br0" timeOffset="56786.7155">15243 7954 0,'25'23'15,"-25"-23"-15,107 51 16,-107-51-16,157 112 15,42 38-15,-34 2 16,-165-152-16,132 154 0,-132-154 16,91 158-16,-91-158 15,42 163-15,-42-163 16,0 158-16,0-158 0,-50 131 16,50-131-16,-83 107 15,83-107-15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17-08-29T16:21:47.1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10339 3385 0,'0'0'0,"0"0"16,0 0-16,24-22 16,-24 22-16,0 0 0,42-33 15,-42 33-15,82-42 16,-82 42-16,0 0 16,91-28-16,-91 28 15,0 0-15,0 0 0,75-4 16,-75 4-16,0 0 15,74 37-15,-74-37 16,0 0-16,0 0 16,75 74-16,-75-74 0,0 0 15,0 0-15,49 84 16,-49-84-16,0 0 16,0 0-16,50 47 0,-50-47 15</inkml:trace>
  <inkml:trace contextRef="#ctx0" brushRef="#br0" timeOffset="280.2443">10818 3246 0,'0'0'16,"0"0"-16,0 0 16,-51 52-16,51-52 0,-32 55 15,32-55-15,0 0 16,-41 75-16,41-75 16,0 0-16,-41 70 15,41-70-15,0 0 0,0 0 16,-33 61-16,33-61 15,0 0-15</inkml:trace>
  <inkml:trace contextRef="#ctx0" brushRef="#br0" timeOffset="527.9043">11066 3553 0,'0'0'0,"0"0"0,0 0 16,0 0-16,0 75 15,0-75-15,0 0 0,0 0 16,8 56-16,-8-56 15</inkml:trace>
  <inkml:trace contextRef="#ctx0" brushRef="#br0" timeOffset="1408.6012">11728 3265 0,'0'0'0,"0"0"15,0 0-15,0 0 0,0 0 16,0 0-16,0 0 15,0 0-15,0 0 16,0 0-16,0 0 16,-9 84-16,9-84 0,0 0 15,17 65-15,-17-65 16,0 0-16,41 51 16,-41-51-16,0 0 0,50 5 15,-50-5-15,0 0 16,66-42-16,-66 42 15,0 0-15,0 0 16,0 0-16,0 0 0,0 0 16,57-79-16,-57 79 15,0 0-15,0 0 16,0 0-16,59-70 0,-59 70 16,0 0-16,33-14 15,-33 14-15,0 0 0,33 47 16,-33-47-16,25 93 15,-25-93-15,0 0 16,0 116-16,0-116 16,0 0-16,0 0 0,-17 107 15,17-107-15,-49 83 16,49-83-16,0 0 16,-84 42-16,84-42 15,0 0-15,0 0 0,0 0 16,0 0-16,0 0 15,-82 6-15,82-6 16,0 0-16,-58-25 0,58 25 16,0 0-16,0-50 15,0 50-15,50-51 16,-50 51-16,0 0 0,0 0 16,66-56-16,-66 56 15,0 0-15,0 0 0,0 0 16,0 0-16,66-47 15,-66 47-15</inkml:trace>
  <inkml:trace contextRef="#ctx0" brushRef="#br0" timeOffset="1636.2904">12348 3642 0,'0'0'16,"0"0"-16,0 0 15,0 0-15,0 0 0,0 46 16,0-46-16,0 0 16,8 56-16,-8-56 15,0 0-15</inkml:trace>
  <inkml:trace contextRef="#ctx0" brushRef="#br0" timeOffset="2381.2335">15101 3423 0,'0'0'0,"0"0"0,26-38 15,-26 38-15,0 0 16,58-18-16,-58 18 15,0 0-15,74-8 0,-74 8 16,83 23-16,-83-23 16,83 51-16,-83-51 15,49 78-15,-49-78 0,0 0 16,42 80-16,-42-80 16,0 0-16,49 69 15,-49-69-15,0 0 0</inkml:trace>
  <inkml:trace contextRef="#ctx0" brushRef="#br0" timeOffset="2654.525">15565 3349 0,'0'0'0,"0"0"16,0 0-16,0 0 16,-33 33-16,33-33 15,-33 55-15,33-55 16,-41 84-16,41-84 16,0 0-16,-58 88 0,58-88 15,0 0-15,0 0 16,-66 70-16,66-70 15</inkml:trace>
  <inkml:trace contextRef="#ctx0" brushRef="#br0" timeOffset="3188.9858">15640 3623 0,'0'0'0,"0"0"16,0 0-16,0 0 15,0 0-15,41-23 16,-41 23-16,0 0 0,0 0 15,0 0-15,0 0 16,58-15-16,-58 15 16,0 0-16,58 24 0,-58-24 15,0 0-15,33 47 16,-33-47-16,0 0 16,0 69-16,0-69 15,0 0-15,0 0 0,-43 66 16,43-66-16,0 0 15,0 0-15,0 0 0,0 0 16,0 0-16,-48 46 16,48-46-16,0 0 15,-33 9-15,33-9 0,0 0 16,0 0-16,0 0 16,0 0-16,57-37 15,-57 37-15,0 0 16,0 0-16,0 0 0,67 0 15,-67 0-15,0 0 16,74 19-16,-74-19 16,83 18-16</inkml:trace>
  <inkml:trace contextRef="#ctx0" brushRef="#br0" timeOffset="3980.1543">17004 3270 0,'0'0'0,"0"0"15,0 0-15,0 0 16,0 0-16,-9 46 15,9-46-15,0 0 0,9 69 16,-9-69-16,0 0 16,25 85-16,-25-85 15,0 0-15,0 0 0,49 64 16,-49-64-16,75 10 16,-75-10-16,74-42 15,-74 42-15,58-69 16,-58 69-16,0 0 0,0 0 15,33-89-15,-33 89 16,0 0-16,0 0 16,0 0-16,0 0 0,17-74 15,-17 74-15,0 0 16,0 0-16,0 0 0,0 0 16,0 0-16,16 102 15,-16-102-15,0 102 16,0-102-16,0 0 15,-16 108-15,16-108 16,-25 102-16,25-102 0,0 0 16,-41 75-16,41-75 15,0 0-15,0 0 16,-58 36-16,58-36 0,0 0 16,-66 0-16,66 0 15,0 0-15,-50-42 16,50 42-16,0 0 0,-17-65 15,17 65-15,0 0 16,25-65-16,-25 65 16,0 0-16,58-64 0,-58 64 15,0 0-15,75-43 16,-75 43-16,0 0 16</inkml:trace>
  <inkml:trace contextRef="#ctx0" brushRef="#br0" timeOffset="4491.8867">17459 3628 0,'0'0'15,"0"0"-15,0 0 16,0 0-16,41-33 0,-41 33 16,0 0-16,58-13 15,-58 13-15,0 0 16,58 0-16,-58 0 0,0 0 16,41 36-16,-41-36 15,0 0-15,8 66 16,-8-66-16,0 0 15,-16 88-15,16-88 0,0 0 16,-50 70-16,50-70 16,0 0-16,-66 28 15,66-28-15,0 0 16,-66-14-16,66 14 0,0 0 16,-41-38-16,41 38 15,0 0-15,-9-46 16,9 46-16,0 0 0,33-33 15,-33 33-15,0 0 16,75 0-16,-75 0 16,0 0-16,83 14 15,-83-14-15,0 0 0,82 29 16,-82-29-16,83 18 16</inkml:trace>
  <inkml:trace contextRef="#ctx0" brushRef="#br0" timeOffset="28272.3973">2564 6033 0,'0'0'0,"0"0"15,0 0-15,0 0 16,0 0-16,0 0 0,-8 37 16,8-37-16,0 84 15,0-84-15,0 0 16,8 107-16,-8-107 15,0 0-15,33 84 0,-33-84 16,66 46-16,-66-46 16,66-9-16,-66 9 15,67-57-15,-67 57 0,66-83 16,-66 83-16,0 0 16,0 0-16,49-79 15,-49 79-15,33-42 0,-33 42 16,34 14-16,-34-14 15,41 89-15,-41-89 16,50 144-16,-50-144 16,41 205-16,-41-205 15,41 227-15,-41-227 0,16 210 16,-16-210-16,9 181 16,-9-181-16,0 0 15,-17 126-15,17-126 16,-41 74-16,41-74 0,0 0 15,-66 14-15,66-14 16,-74-47-16,74 47 16,-58-97-16,58 97 15,-25-126-15,25 126 0,8-130 16,-8 130-16,41-131 16,-41 131-16,58-106 15,-58 106-15,67-89 16,-67 89-16,73-65 0</inkml:trace>
  <inkml:trace contextRef="#ctx0" brushRef="#br0" timeOffset="28727.2668">3507 6884 0,'0'0'0,"0"0"16,49-37-16,-49 37 15,58-33-15,-58 33 16,0 0-16,66-14 16,-66 14-16,75 5 0,-75-5 15,49 42-15,-49-42 16,17 84-16,-17-84 15,-8 116-15,8-116 0,-42 135 16,42-135-16,-82 121 16,82-121-16,0 0 15,-83 88-15,83-88 16,0 0-16,-83 33 16,83-33-16,-66-24 0,66 24 15,-41-78-15,41 78 16,8-84-16,-8 84 15,66-75-15,-66 75 0,75-32 16,-75 32-16,0 0 16,82 9-16,-82-9 15,0 0-15,100 42 16,-100-42-16,74 23 0</inkml:trace>
  <inkml:trace contextRef="#ctx0" brushRef="#br0" timeOffset="28973.8991">3953 6391 0,'0'0'0,"0"0"0,75 0 16,-75 0-16,124-9 16,-124 9-16,132-5 0,-132 5 15,141-27-15,-141 27 16,107-43-16</inkml:trace>
  <inkml:trace contextRef="#ctx0" brushRef="#br0" timeOffset="29541.545">4846 5996 0,'0'0'0,"0"0"0,8 60 16,-8-60-16,17 94 15,-17-94-15,33 106 16,-33-106-16,0 0 15,41 89-15,-41-89 0,75 46 16,-75-46-16,74-14 16,-74 14-16,66-60 15,-66 60-15,75-89 0,-75 89 16,0 0-16,0 0 16,74-103-16,-74 103 15,0 0-15,58-64 16,-58 64-16,41 0 0,-41 0 15,25 84-15,-25-84 16,18 154-16,-18-154 16,0 203-16,0-203 0,0 223 15,0-223-15,-8 215 16,8-215-16,0 0 16,-18 185-16,18-185 15,0 0-15,-33 122 0,33-122 16,-58 65-16,58-65 15,-74-13-15,74 13 16,-66-71-16,66 71 0,-42-103 16,42 103-16,-25-115 15,25 115-15,9-111 16,-9 111-16,49-103 16,-49 103-16,66-97 0,-66 97 15,83-80-15,-83 80 16,0 0-16,0 0 15,74-65-15,-74 65 16</inkml:trace>
  <inkml:trace contextRef="#ctx0" brushRef="#br0" timeOffset="29735.1192">5889 7070 0,'0'0'0,"0"0"15,17 80-15,-17-80 0,33 106 16,-33-106-16,25 135 16,-25-135-16</inkml:trace>
  <inkml:trace contextRef="#ctx0" brushRef="#br0" timeOffset="30702.5255">7245 7242 0,'0'0'0,"0"0"15</inkml:trace>
  <inkml:trace contextRef="#ctx0" brushRef="#br0" timeOffset="30981.0924">7212 7749 0,'0'0'0,"0"0"16,108 0-16,-108 0 0,124-14 16</inkml:trace>
  <inkml:trace contextRef="#ctx0" brushRef="#br0" timeOffset="31612.8388">7088 7317 0,'0'0'0,"0"0"16,0 0-16,83-5 15,-83 5-15,91-13 16,-91 13-16,107-25 16,-107 25-16,116-27 0</inkml:trace>
  <inkml:trace contextRef="#ctx0" brushRef="#br0" timeOffset="31999.2771">8783 6428 0,'0'0'0,"0"0"16,0 0-16,74-4 15,-74 4-15,125-5 16,-125 5-16,148-28 16,-148 28-16,149-51 15,-149 51-15</inkml:trace>
  <inkml:trace contextRef="#ctx0" brushRef="#br0" timeOffset="32447.9972">9610 5945 0,'0'0'15,"0"0"-15,0 0 16,-33 83-16,33-83 0,-17 117 15,17-117-15,-16 172 16,16-172-16,33 185 16,-33-185-16,41 154 0,-41-154 15,91 112 1,-91-112-16,116 60 0,-116-60 16,149 14-16,-149-14 15,132-23-15,-132 23 0,124-51 16,-124 51-16,75-75 15,-75 75-15,42-93 16,-42 93-16,0 0 16,-8-83-16,8 83 0,-68-56 15,68 56-15,-82-19 16,82 19-16,-108 24 16,108-24-16,-91 74 0,91-74 15,-74 111-15,74-111 16,0 0-16,-42 122 15,42-122-15,0 0 0,-8 101 16,8-101-16,50 57 16</inkml:trace>
  <inkml:trace contextRef="#ctx0" brushRef="#br0" timeOffset="32721.6826">10686 6540 0,'0'0'16,"0"0"-16,124 0 16,-124 0-16,140 0 15,-140 0-15,182 0 0,-182 0 16,157 0-16</inkml:trace>
  <inkml:trace contextRef="#ctx0" brushRef="#br0" timeOffset="33687.579">11471 6014 0,'0'0'0,"0"0"16,0 0-16,0 0 16,75 24-16,-75-24 0,116 28 15,-116-28-15,157 27 16,-157-27-16,190 9 16,-190-9-16,165-18 15,-165 18-15,0 0 16,0 0-16,0 0 0,124-23 15,-124 23-15,0 0 16,0 0-16,83-19 16,-83 19-16,16 24 0,-16-24 15,-41 84-15,41-84 16,-74 143-16,74-143 16,-75 168-16,75-168 15,-58 172-15,58-172 16,-33 140-16,33-140 0,0 0 15,-16 116-15,16-116 16,0 0-16,0 0 16,8 74-16</inkml:trace>
  <inkml:trace contextRef="#ctx0" brushRef="#br0" timeOffset="34618.8181">2581 7879 0,'0'0'16,"0"0"-16,0 0 0,0 0 15,0 0-15,0 0 16,132 0-16,-132 0 16,174-14-16,41-4 15,16-1-15,-24 5 0,-17-4 16,8 8-16,1-8 16,-9 4-16,8 5 15,1-1-15,-1 6 16,-198 4-16,224 0 15,7 4-15,2 10 0,-233-14 16,198 14-16,-198-14 16,174 23-16,-174-23 15,0 0-15,124 14 16,-124-14-16,0 0 0,58 14 16</inkml:trace>
  <inkml:trace contextRef="#ctx0" brushRef="#br0" timeOffset="35036.3808">2920 8810 0,'0'0'0,"0"0"0,0 0 15,58-32 1,-58 32-16,91-28 0,-91 28 15,124-14-15,-124 14 16,115 23-16,-115-23 16,108 80-16,-108-80 0,107 139 15,-107-139-15,83 172 16,-83-172-16,83 191 16,-83-191-16,82 134 0,-82-134 15,75 66-15,-75-66 16,66-15-16,-66 15 15</inkml:trace>
  <inkml:trace contextRef="#ctx0" brushRef="#br0" timeOffset="35261.9307">3763 8819 0,'0'0'0,"0"0"16,-74 71-16,74-71 0,-91 120 15,91-120-15,-100 172 16,100-172-16,0 0 16,-90 163-16,90-163 15,0 0-15,-25 120 0,25-120 16</inkml:trace>
  <inkml:trace contextRef="#ctx0" brushRef="#br0" timeOffset="35738.1086">4143 9499 0,'0'0'0,"0"0"15,42-28-15,-42 28 0,66-38 16,-66 38-16,83-27 16,-83 27-16,0 0 15,91-10-15,-91 10 16,74 28-16,-74-28 16,41 69-16,-41-69 0,9 113 15,-9-113-15,-34 130 16,34-130-16,-49 129 15,49-129-15,0 0 0,-67 85 16,67-85-16,0 0 16,-98 41-16,98-41 15,0 0-15,-83-4 0,83 4 16,0 0-16,-58-47 16,58 47-16,0 0 15,-8-60-15,8 60 0,49-56 16,-49 56-16,83-18 15,-83 18-15,107 9 16,-107-9-16,0 0 16,75 50-16,-75-50 15,0 0-15,0 0 0,66 57 16,-66-57-16,74 18 16</inkml:trace>
  <inkml:trace contextRef="#ctx0" brushRef="#br0" timeOffset="35951.9652">4714 9247 0,'0'0'0,"0"0"0,58 5 16,-58-5-16,107-10 16,-107 10-16,141-23 15,-141 23-15</inkml:trace>
  <inkml:trace contextRef="#ctx0" brushRef="#br0" timeOffset="36288.204">5276 8890 0,'0'0'0,"0"0"0,58-38 16,-58 38-16,83-28 15,-83 28-15,100-14 16,-100 14-16,107 5 0,-107-5 16,83 42-16,-83-42 15,50 79-15,-50-79 16,41 116-16,-41-116 0,33 135 16,-33-135-16,58 116 15,-58-116-15,75 88 16,-75-88-16,90 38 15,-90-38-15,100-14 0</inkml:trace>
  <inkml:trace contextRef="#ctx0" brushRef="#br0" timeOffset="36529.0346">6071 8824 0,'0'0'16,"0"0"-16,-74 69 15,74-69-15,-83 113 0,83-113 16,-91 144-16,91-144 16,-76 143-16,76-143 15,0 0-15,-40 108 0,40-108 16,0 64-16,0-64 15</inkml:trace>
  <inkml:trace contextRef="#ctx0" brushRef="#br0" timeOffset="36731.8369">6542 9447 0,'0'0'16,"0"0"-16,17 98 16,-17-98-16,8 120 0,-8-120 15,8 141-15,-8-141 16,0 0-16,0 125 16,0-125-16</inkml:trace>
  <inkml:trace contextRef="#ctx0" brushRef="#br0" timeOffset="37691.5921">8808 7791 0,'0'0'0,"0"0"16,0 0-16,66 19 0,-66-19 16,99 18-16,-99-18 15,157 5-15,-157-5 16,207 0-16,-207 0 0,248-5 16,8-4-16,-8 0 15,-248 9-15,216 0 16,8 4-16,-10 5 15,-214-9-15,224 10 16,-1 8-16,9-4 16,-232-14-16,198 14 0,-198-14 15,207 20-15,-207-20 16,215 13-16,-215-13 16,182 19-16,-182-19 0,0 0 15,157 14-15,-157-14 16,0 0-16,0 0 15,0 0-15,0 0 0,99 9 16,-99-9-16,66-9 16</inkml:trace>
  <inkml:trace contextRef="#ctx0" brushRef="#br0" timeOffset="38960.7707">9899 8536 0,'0'0'16,"0"0"-16,-49-61 0,49 61 15,-75-51-15,75 51 16,-124-18-16,124 18 16,-157 9-16,157-9 15,-132 52-15,132-52 16,-91 78-16,91-78 0,-50 97 16,50-97-16,17 103 15,-17-103-15,83 102 16,-83-102-16,132 107 0,-132-107 15,165 121-15,-165-121 16,166 126-16,-166-126 16,148 121-16,-148-121 15,0 0-15,75 117 0,-75-117 0,8 102 16,-8-102-16,-50 74 16,50-74-16,-91 42 15,91-42-15,-124 28 0,124-28 16,-124-10-16,124 10 15,0 0-15,-115-42 16,115 42-16,-75-69 16,75 69-16,-25-107 0,25 107 15,34-121-15,-34 121 16,82-126-16,-82 126 16,116-117-16,-116 117 0,116-111 15,-116 111-15,0 0 16,82-102-16,-82 102 15,0 0-15,67-84 16,-67 84-16,0 0 0,0 0 16,0 0-16,0 0 15,33-74-15</inkml:trace>
  <inkml:trace contextRef="#ctx0" brushRef="#br0" timeOffset="39194.5496">10529 9168 0,'0'0'0,"0"0"15,107-9-15,-107 9 16,157 9-16,-157-9 16,174 10-16,-174-10 15</inkml:trace>
  <inkml:trace contextRef="#ctx0" brushRef="#br0" timeOffset="39762.5698">11471 8671 0,'0'0'0,"0"0"16,66 0-16,-66 0 0,83 0 16,-83 0-16,116-10 15,-116 10-15,107-14 16</inkml:trace>
  <inkml:trace contextRef="#ctx0" brushRef="#br0" timeOffset="40283.5492">12323 8410 0,'0'0'0,"0"0"0,0 0 16,91-4 0,-91 4-16,116 4 0,-116-4 15,149 23-15,-149-23 16,132 57-16,-132-57 16,91 92-16,-91-92 0,66 121 15,-66-121-15,8 136 16,-8-136-16,-41 157 15,41-157-15,-83 154 16,83-154-16,-99 149 0,99-149 16,-116 107-16,116-107 15,-132 59-15,132-59 16,-116 6-16,116-6 0,-107-29 16,107 29-16,-75-51 15,75 51-15,-58-74 16,58 74-16,-16-88 15,16 88-15,8-84 0,-8 84 16,50-60-16,-50 60 16,91-28-16,-91 28 15,124 18-15,-124-18 16,132 51-16,-132-51 16,124 80-16,-124-80 0,116 97 15,-116-97-15,99 98 16,-99-98-16,99 89 15,-99-89-15</inkml:trace>
  <inkml:trace contextRef="#ctx0" brushRef="#br0" timeOffset="44695.3807">1390 8359 0,'0'0'15,"0"0"-15,0 0 0,0 0 0,0 0 16,0 0-16,0 0 16,0 0-16,0 0 0,0 0 15,0 0-15,0 0 16,0 0-16,0 0 0,0 0 16,0 0-16,0 0 15,0 0-15,0 0 16,0 0-16,0 0 15,25-37-15,-25 37 0,0 0 16,8-70-16,-8 70 16,0 0-16,-8-84 15,8 84-15,0 0 0,-25-89 16,25 89-16,0 0 16,-41-93-16,41 93 15,0 0-15,0 0 16,-50-79-16,50 79 15,0 0-15,-74-60 0,74 60 16,0 0-16,-58-33 16,58 33-16,0 0 15,-50-9-15,50 9 16,0 0-16,0 0 0,-58 23 16,58-23-16,0 0 15,-41 61-15,41-61 16,-25 74-16,25-74 0,0 0 15,-16 88-15,16-88 16,0 0-16,16 89 16,-16-89-16,0 0 15,0 0-15,0 79 0,0-79 16,0 0-16,0 0 16,0 0-16,0 0 0,0 0 15,0 0-15,0 0 16,8 71-16,-8-71 15,0 0-15,0 0 0,0 0 16,0 0-16,9 36 0,-9-36 16,0 0-1,0 0-15,0 0 0,0 0 16,0-69-16,0 69 16,0 0-16,-17-79 15,17 79-15,0 0 0,-33-113 16,33 113-16,0 0 15,-41-88-15,41 88 16,0 0-16,-58-78 0,58 78 16,0 0-16,0 0 15,-66-61-15,66 61 16,0 0-16,-75-15 16,75 15-16,0 0 0,-82 19 15,82-19-15,0 0 16,-59 65-16,59-65 15,0 0-15,-42 79 16,42-79-16,0 0 0,-16 98 16,16-98-16,-8 98 15,8-98-15,0 0 0,0 0 16,8 98 0,-8-98-16,0 0 0,0 0 15,0 0-15,0 0 16,0 0-16,0 0 0,8 84 15,-8-84-15,0 0 16,0 0-16,0 0 16,0 0-16,0 0 0,0 0 15,0 0-15,8 60 16,-8-60-16,0 0 16,0 0-16,0 0 0,0-37 15,0 37-15,-16-88 16,16 88-16,-17-98 15,17 98-15,0 0 0,-33-98 16,33 98-16,0 0 16,0 0-16,-33-93 15,33 93-15,0 0 16,0 0-16,0 0 0,0 0 16,0 0-16,-33-79 15,33 79-15,0 0 0,0 0 16,0 0-16,0 0 15,0 0-15,0 0 0,0 0 16,0 0-16,0 0 16,-25-60-16,25 60 15</inkml:trace>
  <inkml:trace contextRef="#ctx0" brushRef="#br0" timeOffset="45096.2754">1531 7847 0,'0'0'0,"0"0"16,0 0-16,0 0 0,0 0 15,0 0-15,99-14 16,-99 14-16,0 0 16,82-10-16,-82 10 15,0 0-15,0 0 0,83-18 16,-83 18-16</inkml:trace>
  <inkml:trace contextRef="#ctx0" brushRef="#br0" timeOffset="45319.2924">1688 8099 0,'0'0'16,"0"0"-16,49 13 0,-49-13 15,75 0-15,-75 0 16,107-5-16,-107 5 16,116-4-16,-116 4 15</inkml:trace>
  <inkml:trace contextRef="#ctx0" brushRef="#br0" timeOffset="56946.9987">13448 7805 0,'0'0'0,"0"0"0,33-23 15,-33 23-15,74-19 16,-74 19-16,132 0 0,-132 0 16,182 23-16</inkml:trace>
  <inkml:trace contextRef="#ctx0" brushRef="#br0" timeOffset="57213.3475">13414 8061 0,'0'0'0,"0"0"16,91 0-16,-91 0 16,166 0-16,57 13 15,-223-13-15,223 5 16</inkml:trace>
  <inkml:trace contextRef="#ctx0" brushRef="#br0" timeOffset="60035.5857">14886 6893 0,'0'0'0,"0"0"16,91 0-1,-91 0-15,142 0 0,-142 0 16,190 0-16,-190 0 15,207-4-15</inkml:trace>
  <inkml:trace contextRef="#ctx0" brushRef="#br0" timeOffset="60321.8431">16045 6470 0,'0'0'16,"0"0"-16,8 89 16,-8-89-16,0 0 0,8 134 15,-8-134-15,25 163 0,-25-163 16,25 186-16,-25-186 15,0 0-15,25 158 16,-25-158-16,0 0 0,0 0 16,25 89-16,-25-89 15</inkml:trace>
  <inkml:trace contextRef="#ctx0" brushRef="#br0" timeOffset="60904.7518">16252 6438 0,'0'0'0,"0"0"15,66-33-15,-66 33 0,91-32 16,-91 32-16,115-10 15,-115 10-15,116 14 16,-116-14-16,0 0 16,83 47-16,-83-47 0,41 65 15,-41-65-15,0 0 16,-16 70-16,16-70 16,0 0-16,-58 74 15,58-74-15,0 0 0,-75 66 16,75-66-16,0 0 15,0 0-15,0 0 0,0 0 16,-66 46-16,66-46 16,0 0-16,0 0 15,83 28-15,-83-28 16,116-5-16,-116 5 0,132 5 16,-132-5-16,132 23 15,-132-23-15,91 46 16,-91-46-16,0 0 0,58 70 15,-58-70-15,8 84 16,-8-84-16,-33 78 16,33-78-16,0 0 0,-66 71 15,66-71-15,-100 55 0,100-55 16,-131 33-16,131-33 16,-124 18-16,124-18 15,0 0-15,0 0 0,-108 14 16,108-14-16,-58-4 15</inkml:trace>
  <inkml:trace contextRef="#ctx0" brushRef="#br0" timeOffset="61288.7296">17467 7945 0,'-41'0'0,"41"0"15,-116 0-15,116 0 0,-190-5 16,190 5-16,-240-9 15,240 9-15,-240-24 16,240 24-16,-248-14 0,248 14 16,-240-9-16,240 9 15,-223 0-15,223 0 16,-174 5-16,174-5 16,-140 10-16,140-10 0,0 0 15,-108 8-15,108-8 16,0 0-16,-57 28 15,57-28-15,0 0 0</inkml:trace>
  <inkml:trace contextRef="#ctx0" brushRef="#br0" timeOffset="64310.9165">16094 8410 0,'0'0'0,"0"0"16,0 121-16,0-121 15,9 144-15,-9-144 16,16 164-16,-16-164 16,17 167-16,-17-167 0,16 144 15,-16-144-15,0 0 16,25 102-16,-25-102 15,33 51-15,-33-51 16,0 0-16,58-13 0</inkml:trace>
  <inkml:trace contextRef="#ctx0" brushRef="#br0" timeOffset="64822.0152">16731 8639 0,'0'0'0,"0"0"0,-41 46 16,41-46-16,-42 46 15,42-46-15,-33 75 16,33-75-16,-16 93 0,16-93 16,8 97-16,-8-97 15,50 89-15,-50-89 16,99 83-16,-99-83 16,116 56-16,-116-56 0,140 23 15,-140-23-15,116-5 16,-116 5-16,108-32 15,-108 32-15,66-60 16,-66 60-16,0 0 0,49-79 16,-49 79-16,0 0 15,25-103-15,-25 103 16,-33-121-16,33 121 0,-58-106 16,58 106-16,-91-89 15,91 89-15,-107-56 16,107 56-16,-117-32 15,117 32-15,-123 0 16,123 0-16,-108 32 0,108-32 16,0 0-16,0 0 15</inkml:trace>
  <inkml:trace contextRef="#ctx0" brushRef="#br0" timeOffset="71158.7144">17847 5945 0,'-124'-10'0,"-49"-8"0,-34-6 15,207 24-15,-215-27 16,-33 3-16,0 6 16,16-1-16,17 15 15,0-1-15,8 5 16,207 0-16,-206 5 0,-17-1 15,8-4-15,215 0 16,-200 0-16,200 0 16,-182 9-16,182-9 15,-157 14-15,157-14 0,-140 19 16,140-19-16,0 0 16,-91 32-16,91-32 15,-58 42-15,58-42 0,-33 61 16,33-61-16,-25 79 15,25-79-15,-8 93 16,8-93-16,0 121 16,0-121-16,8 149 15,-8-149-15,33 167 0,-33-167 16,50 182-16,8 18 16,-58-200-16,57 200 15,-57-200-15,67 223 16,-67-223-16,57 237 15,-15 14-15,-42-251 0,25 238 16,-1-10-16,-7-14 16,0-33-16,-17-181 15,8 172-15,-8-172 16,8 182-16,-8-182 0,8 194 16,-8-194-16,0 197 15,0-197-15,9 167 16,-9-167-16,0 0 15,8 139-15,-8-139 0,0 0 16,0 0-16,0 0 16,0 0-16,8 89 15,-8-89-15,50 23 16,-50-23-16,66-18 0,-66 18 16,99-51-16,-99 51 15,132-61-15,-132 61 16,175-61-16,32 24 15,-9 14-15,-8 18 16,-190 5-16,182 13 0,25 16 16,16 3-16,-223-32 15,215 47-15,17 4 16,-9 15-16,-223-66 16,215 50-16,-17 20 15,-16 0-15,-182-70 0,166 51 16,-166-51-16,157 56 15,-157-56-15,149 46 16,-149-46-16,0 0 16,115 32-16,-115-32 0,0 0 15,91-4-15,-91 4 16,75-46-16,-75 46 16,33-75-16,-33 75 15,8-98-15,-8 98 0,-8-120 16,8 120-16,-17-144 15,17 144-15,-33-163 16,33 163-16,-16-191 16,16 191-16,-9-200 15,9 200-15,0-218 0,0 218 16,0-224-16,0 224 16,0-237-16,0 237 15,9-242-15,-9 242 16,16-242-16,-16 242 15,9-247-15,-9 247 0,0-246 16,0 246-16,0-233 16,0 233-16,-9-223 15,9 223-15,-8-213 16,8 213-16,-8-197 16,8 197-16,-9-162 0,9 162 15,0-140-15,0 140 16,-16-111-16,16 111 15,0 0-15,-8-89 16,8 89-16,0 0 0,0 0 16,-17-65-16,17 65 15,-58-42-15,58 42 16,-107-27-16,-59 8 16,166 19-16,-206-14 0,-51-9 15,-24 9-15,41-5 16,17 10-16,25-5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17-08-29T16:23:28.6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14365 2660 0,'0'0'0,"0"0"15,58-65-15,-58 65 0,0 0 16,66-65-16,-66 65 16,0 0-16,66-79 15,-66 79-15,0 0 16,0 0-16,0 0 0,0 0 16,0 0-16,0 0 15,50-60-15,-50 60 0,0 0 16,0 0-16,33 60 15,-33-60-15,-8 111 16,8-111-16,-8 145 16,8-145-16,0 172 0,0-172 15,0 186-15,0-186 16,8 168-16,-8-168 16,16 144-16,-16-144 15,9 107-15,-9-107 0,0 0 16,8 83-16,-8-83 15,0 0-15,-8 56 16,8-56-16,0 0 16</inkml:trace>
  <inkml:trace contextRef="#ctx0" brushRef="#br0" timeOffset="232.3495">14283 3721 0,'0'0'0,"0"0"16,0 0-16,66-10 0,-66 10 15,74-13-15,-74 13 16,116-10-16,-116 10 16,116-14-16,-116 14 15,0 0-15,115-14 0,-115 14 16,0 0-16,91-23 15</inkml:trace>
  <inkml:trace contextRef="#ctx0" brushRef="#br0" timeOffset="441.8938">15251 3614 0,'0'0'0,"0"0"0,0 0 16,0 0-16,0 0 0,0 0 16,0 0-16,0 0 15</inkml:trace>
  <inkml:trace contextRef="#ctx0" brushRef="#br0" timeOffset="1701.6879">16392 2996 0,'0'0'0,"0"0"16,0 0-16,-25 64 16,25-64-16,0 93 15,0-93-15,0 0 0,9 126 16,-9-126-16,0 0 16,33 106-16,-33-106 15,74 52-15,-74-52 0,91-4 16,-91 4-16,99-66 15,-99 66-15,91-107 16,-91 107-16,66-130 16,-66 130-16,0 0 0,0 0 15,0 0-15,0 0 16,50-107-16,-50 107 16,50-32-16,-50 32 0,24 60 15,-24-60-15,16 145 16,-16-145-16,17 218 15,-17-218-15,0 246 16,0-246-16,-17 251 16,17-251-16,-32 205 15,32-205-15,-75 135 0,75-135 16,-82 60-16,82-60 16,-99-4-16,99 4 15,-108-65-15,108 65 0,-74-98 16,74 98-16,-42-116 15,42 116-15,9-121 16,-9 121-16,74-122 16,-74 122-16,124-106 15,-124 106-15,165-97 0,-165 97 16,182-80-16,-182 80 16,141-79-16,-141 79 15,99-89-15</inkml:trace>
  <inkml:trace contextRef="#ctx0" brushRef="#br0" timeOffset="1892.7818">17434 3144 0,'0'0'0,"0"0"0,83-28 16,-83 28-16,115-28 16,-115 28-16,133-18 15</inkml:trace>
  <inkml:trace contextRef="#ctx0" brushRef="#br0" timeOffset="2077.8351">17575 3437 0,'0'0'0,"0"0"0,0 0 16,0 0-16,49 14 16,-49-14-16,91-14 15,-91 14-15,149-42 0</inkml:trace>
  <inkml:trace contextRef="#ctx0" brushRef="#br0" timeOffset="2670.4913">18302 3144 0,'0'0'16,"0"0"-16,0 0 15,25 56-15,-25-56 16,25 84-16,-25-84 16,33 101-16,-33-101 0,0 0 15,0 0-15,0 0 16,0 0-16,0 0 0,33 99 16,-33-99-16,16 41 15,-16-41-15,0 0 16,0 0-16,-16-130 0,16 130 15,16-121-15,-16 121 16,34-115-16,-34 115 16,49-85-16,-49 85 15,0 0-15,66-37 0,-66 37 16,83 19-16,-83-19 16,74 74-16,-74-74 15,42 103-15,-42-103 0,0 0 16,0 0-16,0 0 15,0 0-15,16 116 16,-16-116-16,0 0 0,0 84 16,0-84-16,0 0 15,0 0-15,0-61 16,0 61-16,17-112 16,-17 112-16,41-126 0,-41 126 15,66-97-15,-66 97 16,0 0-16,83-41 15,-83 41-15,91 27 16,-91-27-16,83 79 0,-83-79 16,41 121-16,-41-121 15,0 0-15,16 126 16,-16-126-16,25 84 0</inkml:trace>
  <inkml:trace contextRef="#ctx0" brushRef="#br0" timeOffset="2944.8465">19377 3093 0,'0'0'0,"0"0"16,0 0-16,0 0 0,57-23 15,-57 23-15,75-19 16,-75 19-16,91-9 15,-91 9-15,0 0 16,91 18-16,-91-18 0,66 56 16,-66-56-16,58 80 15,-58-80-15,50 116 16,-50-116-16,41 111 0,-41-111 16,67 65-16,-67-65 15</inkml:trace>
  <inkml:trace contextRef="#ctx0" brushRef="#br0" timeOffset="3188.3005">19998 3060 0,'0'0'16,"0"0"-16,-75 70 16,75-70-16,-66 103 0,66-103 15,-67 134-15,67-134 16,0 0-16,-49 131 16,49-131-16,0 74 15</inkml:trace>
  <inkml:trace contextRef="#ctx0" brushRef="#br0" timeOffset="3445.509">20494 2646 0,'0'0'0,"9"37"16,-9-37-16,24 98 16,-24-98-16,50 158 0,-50-158 15,50 200-15,-50-200 16,49 220-16,-49-220 16,0 0-16,42 190 15,-42-190-15</inkml:trace>
  <inkml:trace contextRef="#ctx0" brushRef="#br0" timeOffset="3655.5063">20271 3237 0,'25'-9'0,"-25"9"15,83-37-15,-83 37 16,148-38-16,-148 38 0,174-46 16,-174 46-16,149-70 15</inkml:trace>
  <inkml:trace contextRef="#ctx0" brushRef="#br0" timeOffset="4122.699">21015 2511 0,'0'0'16,"0"0"-16,25 93 0,-25-93 16,41 145-16,-41-145 15,58 185-15,-58-185 16,50 205-16,-50-205 0,41 182 15,-41-182-15,0 0 16,0 0-16,0 0 16,0 0-16,25 125 0,-25-125 15,0 0-15,8 42 16,-8-42-16,9-37 16,-9 37-16,24-98 15,-24 98-15,50-111 0,-50 111 16,74-89-16,-74 89 15,116-46-15,-116 46 16,116 0-16,-116 0 16,0 0-16,99 46 0,-99-46 15,66 93-15,-66-93 16,0 107-16,0-107 16,-66 112-16,66-112 0,-91 98 15,91-98-15,-132 60 16,132-60-16,-157 10 15,157-10-15,-157-33 16,157 33-16,-133-56 0</inkml:trace>
  <inkml:trace contextRef="#ctx0" brushRef="#br0" timeOffset="4858.0511">22247 2237 0,'0'0'0,"0"0"15,99 0-15,-99 0 16,158 9-16,23 19 16,-181-28-16,182 46 15,-182-46-15,157 46 0,-157-46 16,100 51-16,-100-51 15,0 0-15,33 57 16,-33-57-16,-33 65 0,33-65 16,-83 65-16,83-65 15,-124 79-15,124-79 16,-107 80-16,107-80 16,0 0-16,-91 79 0,91-79 15,-58 83-15,58-83 16,-17 98-16,17-98 15,33 79-15,-33-79 0</inkml:trace>
  <inkml:trace contextRef="#ctx0" brushRef="#br0" timeOffset="5661.0936">22909 3791 0,'0'0'15,"0"0"-15,0 0 16,-9-38-16,9 38 15,0 0-15,-24-19 0,24 19 16,-66 10-16,66-10 16,0 0-16,-58 51 0,58-51 15,0 0-15,-50 75 16,50-75-16,0 79 16,0-79-16,50 51 15,-50-51-15,74 23 16,-74-23-16,0 0 0,91-14 15,-91 14-15,0 0 16,74-60-16,-74 60 16,0 0-16,0 0 0,42-79 15,-42 79-15,-25-56 16,25 56-16,0 0 16,-58-37-16,58 37 0,-83 18 15,83-18-15,0 0 16,-66 61-16,66-61 15,0 0-15,0 0 0,-25 69 16,25-69-16,34 47 16,-34-47-16,74 28 15,-74-28-15,83-15 16,-83 15-16,74-51 16,-74 51-16,0 0 0,41-74 15,-41 74-15,0 0 16,9-75-16,-9 75 15,-42-46-15,42 46 0,-74-5 16,74 5-16,0 0 16,-83 29-16,83-29 15,0 0-15,-66 55 16,66-55-16,0 0 0,0 0 16,-25 52-16,25-52 15,0 0-15,0 0 16,0 0-16,17 46 0,-17-46 15,0 0-15,0 0 16,0 0-16,0 0 16,33 9-16,-33-9 0,0 0 15,0 0-15,0 0 0,-58-51 16</inkml:trace>
  <inkml:trace contextRef="#ctx0" brushRef="#br0" timeOffset="6745.6537">14167 5357 0,'0'0'0,"0"0"16,0 0-16,0-36 15,0 36-15,25-51 16,-25 51-16,74-52 0,-74 52 16,123-36-16,-123 36 15,158-5-15,-158 5 16,149 37-16,-149-37 16,149 69-16,-149-69 0,99 117 15,-99-117-15,50 145 16,-50-145-16,-9 180 15,9-180-15,-57 196 16,57-196-16,-100 200 0,100-200 16,-140 168-16,140-168 15,-149 102-15,149-102 16,-165 47-16,165-47 16,-141 4-16,141-4 0,-116-28 15,116 28-15,-74-60 16,74 60-16,-25-84 15,25 84-15,33-79 0,-33 79 16,83-79-16,-83 79 16,132-51-16,-132 51 15,141-14-15,-141 14 16,140 28-16,-140-28 0,99 56 16,-99-56-16,83 83 15,-83-83-15,66 88 16,-66-88-16,0 0 15,42 75-15,-42-75 0,49 28 16</inkml:trace>
  <inkml:trace contextRef="#ctx0" brushRef="#br0" timeOffset="6950.7369">15491 6368 0,'0'0'0,"0"0"0</inkml:trace>
  <inkml:trace contextRef="#ctx0" brushRef="#br0" timeOffset="10844.5348">16748 5447 0,'0'0'0,"0"0"16,33 103-16,-33-103 15,25 134-15,-25-134 0,24 177 16,-24-177-16,17 177 16,-17-177-16,0 0 15,0 0-15,0 0 16,8 130-16,-8-130 0</inkml:trace>
  <inkml:trace contextRef="#ctx0" brushRef="#br0" timeOffset="11122.4325">16202 5442 0,'0'0'0,"0"0"16,116-19 0,-116 19-16,157-23 0,-157 23 15,215-28-15,-215 28 16,215-15-16,-215 15 15,0 0-15,0 0 0,0 0 16,0 0-16</inkml:trace>
  <inkml:trace contextRef="#ctx0" brushRef="#br0" timeOffset="11338.6426">16557 6214 0,'0'0'0,"0"0"16,67 0-16,-67 0 16,91-14-16,-91 14 0,115-23 15,-115 23-15,140-27 16,-140 27-16</inkml:trace>
  <inkml:trace contextRef="#ctx0" brushRef="#br0" timeOffset="11705.4699">17434 6125 0,'0'0'16</inkml:trace>
  <inkml:trace contextRef="#ctx0" brushRef="#br0" timeOffset="12368.2875">17732 5479 0,'0'0'16,"0"0"-16,0 0 15,24 71-15,-24-71 16,25 92-16,-25-92 0,58 121 16,-58-121-16,33 136 15,-33-136-15,0 0 16,0 0-16,0 0 0,0 0 15,25 97-15,-25-97 16,0 0-16</inkml:trace>
  <inkml:trace contextRef="#ctx0" brushRef="#br0" timeOffset="12824.2213">17492 5298 0,'0'0'0,"0"0"16,58-24-16,-58 24 15,99-14-15,-99 14 16,124 5-16,-124-5 0,157 33 15,-157-33-15,149 51 16,-149-51-16,123 83 16,-123-83-16,100 99 15,-100-99-15,58 116 0,-58-116 16,17 116-16,-17-116 16,-9 98-16,9-98 15,-49 79-15,49-79 16,-75 51-16,75-51 0,-99 23 15,99-23-15,-107 10 16,107-10-16,0 0 16,-108 0-16,108 0 15,0 0-15,-83 0 0,83 0 16,0 0-16,-49-14 16,49 14-16,33-37 15</inkml:trace>
  <inkml:trace contextRef="#ctx0" brushRef="#br0" timeOffset="13018.493">18592 5977 0,'0'0'15,"0"0"-15,0 0 16,0 0-16,0 0 0,0 0 16,0 0-16,0 0 0,0 0 15</inkml:trace>
  <inkml:trace contextRef="#ctx0" brushRef="#br0" timeOffset="15150.246">19799 5139 0,'0'0'16,"0"0"-16,25 84 16,-25-84-16,24 116 15,-24-116-15,33 160 0,-33-160 16,33 157-16,-33-157 15,0 0-15,0 0 16,0 0-16,0 0 16,34 145-16,-34-145 0,0 0 15,34 69-15,-34-69 16,33-9-16,-33 9 16,41-79-16,-41 79 0,0 0 15,58-103-15,-58 103 16,0 0-16,66-106 15,-66 106-15,91-66 16,-91 66-16,91-23 0,-91 23 16,99 23-16,-99-23 15,75 61-15,-75-61 16,49 93-16,-49-93 0,0 116 16,0-116-16,-66 107 15,66-107-15,-91 84 16,91-84-16,-107 42 15,107-42-15,-124 9 0,124-9 16,-108-9-16,108 9 16,0 0-16,-91-19 15,91 19-15</inkml:trace>
  <inkml:trace contextRef="#ctx0" brushRef="#br0" timeOffset="20322.1685">16343 7303 0,'0'0'0,"0"0"16,107-14-16,-107 14 0,116-38 15</inkml:trace>
  <inkml:trace contextRef="#ctx0" brushRef="#br0" timeOffset="22008.997">17773 6679 0,'0'0'0,"0"0"15,0 0-15,0 0 0,0 0 16,0 0-16,0 0 16,0 0-16,0 0 0,0 0 15,0 0-15,0 0 16,0 0-16,0 0 0,0 0 16,0 0-16,0 0 15,0 0-15,0 0 0,0 0 16,0 0-16,0 0 15,0 0-15,0 0 0,0 0 16,0 0-16,0 0 16,0 0-16,0 0 15,0 0-15,0 0 0,0 0 16,0 0-16,0 0 16,0 0-16,0 0 0,0 0 15,0 0-15,0 0 16,0 0-16,0 0 0,0 0 15,0 0-15,-8 43 16,-17-25-16,25-18 16,-41 51-16,41-51 15,-67 79-15,67-79 16,-74 121-16,74-121 0,-74 134 16,74-134-16,-50 149 15,50-149-15,-25 140 16,25-140-16,-8 131 15,8-131-15,8 116 0,-8-116 16,17 102-16,-17-102 16,0 0-16,24 88 15,-24-88-15,0 0 0,0 0 16,0 0-16,0 0 16,0 0-16,25 66 15,-25-66-15,0 0 0,0 0 16,0 0-16,0 0 15,0 0-15,0 0 0,0 0 16,0 0-16,0 0 16,17 37-16,-17-37 15,0 0-15,0 0 16,0 0-16,0 0 0,0 0 16,0 0-16,0 0 0,0 0 15,0 0-15,0 0 16,0 0-16,0 0 15,0 0-15,0 0 0,0 0 16,0 0-16,58 14 16,-58-14-16,0 0 0</inkml:trace>
  <inkml:trace contextRef="#ctx0" brushRef="#br0" timeOffset="22645.0692">18202 7186 0,'0'0'0,"0"0"15,0 0-15,0 0 16,0 0-16,0 0 0,0 0 15,-40 47-15,40-47 16,-58 79-16,58-79 16,-66 107-16,66-107 0,-67 135 15,67-135-15,0 0 16,-24 135-16,24-135 16,16 111-16,-16-111 15,75 71-15,-75-71 0,124 36 16,-124-36-16,132-18 15,-132 18-15,124-61 16,-124 61-16,107-97 16,-107 97-16,50-121 15,-50 121-15,0-131 0,0 131 16,-41-125-16,41 125 16,-83-112-16,83 112 15,-108-92-15,108 92 0,-107-66 16,107 66-16,-99-42 15,99 42-15,-99-4 16,99 4-16,0 0 16,-67 23-16,67-23 0,0 42 15</inkml:trace>
  <inkml:trace contextRef="#ctx0" brushRef="#br0" timeOffset="22879.6221">18964 7879 0,'0'0'15,"0"0"-15,-9 98 16,9-98-16,-16 107 15,16-107-15,0 0 0,-17 117 16,17-117-16,17 74 16</inkml:trace>
  <inkml:trace contextRef="#ctx0" brushRef="#br0" timeOffset="23479.1538">19270 6996 0,'0'0'15,"0"0"-15,91-37 16,-91 37-16,90-24 0,-90 24 16,124 10-16,-124-10 15,125 55-15,-125-55 16,90 89-16,-90-89 16,58 116-16,-58-116 0,0 140 15,0-140-15,-33 139 16,33-139-16,-74 126 15,74-126-15,-83 93 0,83-93 16,-91 46-16,91-46 16,0 0-16,-91 5 15,91-5-15,0 0 16,-74-37-16,74 37 0,-66-84 16,66 84-16,0-98 15,0 98-15,58-93 16,-58 93-16,82-56 15,-82 56-15,116-18 16,-116 18-16,124 32 0,-124-32 0,0 0 16,116 47-16,-116-47 15,0 0-15,91 70 16,-91-70-16,0 0 0,0 0 16,67 69-16,-67-69 15,0 0-15,66 24 16,-66-24-16,66-47 15</inkml:trace>
  <inkml:trace contextRef="#ctx0" brushRef="#br0" timeOffset="23778.8883">19865 6461 0,'0'0'16,"0"0"-16,0 0 0,0 0 16,58 51-16,-58-51 15,117 88-15,15 37 16,-132-125-16,140 149 16,-140-149-16,124 173 15,-124-173-15,100 200 16,-100-200-16,74 209 0,-74-209 15,25 195-15,-25-195 16,-17 163-16,17-163 16,0 0-16,-41 121 0,41-121 15</inkml:trace>
  <inkml:trace contextRef="#ctx0" brushRef="#br0" timeOffset="27720.2605">14092 8554 0,'0'0'0,"0"0"16,0 0-16,91-51 16,-91 51-16,133-42 0,-133 42 15,173-14-15,-173 14 16,0 0-16,166 5 15,-166-5-15,0 0 0,124 38 16,-124-38-16,33 60 16,-33-60-16,-42 74 15,42-74-15,-107 84 16,107-84-16,-132 83 0,132-83 16,-133 70-16,133-70 15,0 0-15,0 0 16,0 0-16,0 0 0,-91 65 15,91-65-15,-33 47 16,33-47-16,58 18 16,-58-18-16,133 5 0,-133-5 15,173 10-15,-173-10 16,182 36-16,-182-36 16,141 71-16,-141-71 15,82 88-15,-82-88 0,42 107 16,-42-107-16,-42 116 15,42-116-15,-82 117 16,82-117-16,-124 101 16,124-101-16,-174 89 0,174-89 15,-157 56-15,157-56 16,-149 28-16,149-28 16,-116 0-16,116 0 0,-66-28 15,66 28-15,-16-61 16,16 61-16</inkml:trace>
  <inkml:trace contextRef="#ctx0" brushRef="#br0" timeOffset="27954.7578">15400 9657 0,'0'0'0,"0"0"0,0 0 16,0 0-16,0 0 15,0 0-15,58 14 0</inkml:trace>
  <inkml:trace contextRef="#ctx0" brushRef="#br0" timeOffset="28338.6363">16450 8829 0,'0'0'0,"0"0"0,0 0 15,0 0-15,8 74 16,-8-74-16,17 121 16,-17-121-16,16 177 15,-16-177-15,25 218 0,-25-218 16,8 220-16,-8-220 16,0 0-16,9 152 15,-9-152-15,-9 33 0</inkml:trace>
  <inkml:trace contextRef="#ctx0" brushRef="#br0" timeOffset="28605.6696">15896 8871 0,'0'0'0,"0"0"16,0 0-16,58-32 16,-58 32-16,132-33 15,50 14-15,33 14 0,-215 5 16,199 19-16,-199-19 16,190 23-16,-190-23 15,173 23-15,-173-23 0,0 0 16,108 5-16,-108-5 15</inkml:trace>
  <inkml:trace contextRef="#ctx0" brushRef="#br0" timeOffset="28806.0075">16326 9508 0,'-25'33'0,"25"-33"0,0 0 15,0 0-15,0 0 0,-33 74 16,33-74-16,33 70 16,-33-70-16,108 46 15,-108-46-15,198 19 16,-198-19-16,232 4 16,-232-4-16</inkml:trace>
  <inkml:trace contextRef="#ctx0" brushRef="#br0" timeOffset="29106.7714">17492 9085 0,'0'0'0,"0"0"0,0 0 16,33 88-16,-33-88 15,25 117-15,-25-117 16,16 175-16,-16-175 0,9 200 16,-9-200-16,8 196 15,-8-196-15,16 121 16,-16-121-16,33 24 15</inkml:trace>
  <inkml:trace contextRef="#ctx0" brushRef="#br0" timeOffset="29507.9186">17368 8917 0,'0'0'16,"0"0"-16,0 0 0,0 0 15,82 0-15,-82 0 16,158 19-16,23 41 16,-181-60-16,207 94 0,-207-94 15,181 120-15,-181-120 16,125 135-16,-125-135 15,66 145-15,-66-145 16,0 129-16,0-129 16,-49 117-16,49-117 15,-91 97-15,91-97 0,-124 66 16,124-66-16,-133 37 16,133-37-16,-132 4 15,132-4-15,-140-14 0,140 14 16,0 0-16,-91-27 15,91 27-15,-42-34 16,42 34-16</inkml:trace>
  <inkml:trace contextRef="#ctx0" brushRef="#br0" timeOffset="29715.5521">18542 9908 0,'0'0'0,"0"0"0,0 0 15,0 0-15,0 0 16,0 0-16,0 0 0</inkml:trace>
  <inkml:trace contextRef="#ctx0" brushRef="#br0" timeOffset="29994.0093">17111 9819 0,'0'0'15,"0"0"-15,0 0 0,0 0 16,0 0-16,0 0 15,0 0-15,25 28 16,-25-28-16</inkml:trace>
  <inkml:trace contextRef="#ctx0" brushRef="#br0" timeOffset="31174.3241">19468 9680 0,'0'0'0,"0"0"0,0 98 16,0-98-16,8 87 15,-8-87-15,0 99 16,0-99-16,0 0 0,0 0 15,0 0-15,9 75 16,-9-75-16,0 0 16,8 41-16,-8-41 0,0 0 15,0 0-15,41-102 16,-41 102-16,41-113 16,-41 113-16,0 0 15,50-111-15,-50 111 0,0 0 16,66-79-16,-66 79 15,75-36-15,-75 36 16,74 18-16,-74-18 0,58 69 16,-58-69-16,41 89 15,-41-89-15,0 0 16,0 0-16,26 102 16,-26-102-16,0 0 0,0 0 15,0 0-15,8 70 16,-8-70-16,0 0 15,0 0-15,25-61 0,-25 61 16,42-116-16,-42 116 16,57-130-16,-57 130 15,58-107-15,-58 107 16,0 0-16,58-70 0,-58 70 16,83-18-16,-83 18 15,74 37-15,-74-37 16,83 93-16,-83-93 0,66 121 15,-66-121-15,41 135 16,-41-135-16,0 0 16,0 0-16,0 0 15,0 0-15,0 0 0,34 107 16,-34-107-16,0 0 16</inkml:trace>
  <inkml:trace contextRef="#ctx0" brushRef="#br0" timeOffset="34333.1495">17029 11025 0,'0'0'0,"0"0"16,0 0-16,0 0 15,0 0-15,0 0 0,0 0 16,0 0-16,0 0 16,0 0-16,0 0 15,0 0-15,0 0 16,0 0-16,0 0 0,58 18 16,-58-18-16,24 56 15,-24-56-15,34 79 16,-34-79-16,0 0 0,24 98 15,-24-98-15,0 0 16,0 0-16,0 0 16,0 0-16,0 0 0,0 0 15,17 88-15,-17-88 16,0 0-16,0 43 0,0-43 16,0 0-16,0 0 15,0 0-15,-17-99 16,17 99-16,0 0 15,0 0-15,0-98 0,0 98 16,0 0-16,25-102 16,-25 102-16,58-50 15,-58 50-15,74 0 0,-74 0 16,75 50-16,-75-50 16,58 93-16,-58-93 15,0 0-15,41 103 16,-41-103-16,0 0 0,0 0 15,0 0-15,0 0 16,0 0-16,25 88 0,-25-88 16,0 0-16,8 38 15,-8-38-15,8-38 16,-8 38-16,9-84 16,-9 84-16,25-101 0,-25 101 15,0 0-15,41-89 16,-41 89-16,0 0 15,41-51-15,-41 51 0,58-5 16,-58 5-16,50 37 16,-50-37-16,0 0 15,58 79-15,-58-79 16,0 0-16,41 89 16,-41-89-16,0 0 0,41 69 15,-41-69-15,66 19 16</inkml:trace>
  <inkml:trace contextRef="#ctx0" brushRef="#br0" timeOffset="34548.6249">18368 10941 0,'0'0'0,"0"0"0,83 0 16,-83 0-16,91 0 16,-91 0-16,0 0 0,107 5 15,-107-5-15,0 0 16,0 0-16,0 0 16</inkml:trace>
  <inkml:trace contextRef="#ctx0" brushRef="#br0" timeOffset="34717.9156">18501 11029 0,'0'0'15,"0"0"-15,0 0 16,0 0-16,0 0 0,-33 79 16,74-51-16,-41-28 15,99 28-15,-99-28 0,157 14 16,-157-14-16</inkml:trace>
  <inkml:trace contextRef="#ctx0" brushRef="#br0" timeOffset="35419.8171">19096 10787 0,'50'0'0,"-50"0"16,99 0-16,-99 0 0,140 4 16,-140-4-16,116-4 15,-116 4-15,108-33 16,-108 33-16,0 0 0</inkml:trace>
  <inkml:trace contextRef="#ctx0" brushRef="#br0" timeOffset="35749.0914">19733 10396 0,'0'0'0,"0"0"16,0 0-16,0 0 15,0 0-15,8 61 16,-8-61-16,8 69 0,-8-69 15,0 88-15,0-88 16,-16 89-16,16-89 16,0 0-16,0 0 0,0 0 15,0 0-15,-17 75 16,17-75-16,8 46 16,-8-46-16,66 15 0,-66-15 15,108 18-15,-108-18 16,0 0-16,133 0 15,-133 0-15,0 0 0,108-33 16,-108 33-16</inkml:trace>
  <inkml:trace contextRef="#ctx0" brushRef="#br0" timeOffset="36004.325">20048 10508 0,'0'0'15,"0"0"-15,0 0 0,8 65 16,-8-65-16,0 102 16,0-102-16,0 144 15,0-144-15,-16 178 16,16-178-16,-25 176 0,25-176 15,0 0-15,-25 117 16,25-117-16</inkml:trace>
  <inkml:trace contextRef="#ctx0" brushRef="#br0" timeOffset="36282.6679">20527 10745 0,'0'0'0,"0"0"16,-24 84-16,24-84 0,-42 112 15,42-112-15,-74 144 16,74-144-16,-91 154 15,91-154-15,-99 153 16,99-153-16,0 0 16,-66 121-16,66-121 0,-17 69 15,17-69-15,0 0 16</inkml:trace>
  <inkml:trace contextRef="#ctx0" brushRef="#br0" timeOffset="36805.6307">20610 11182 0,'0'0'0,"0"0"0,50-4 15,-50 4-15,82-5 16,-82 5-16,108 5 15,-108-5-15,0 0 16,124 14-16,-124-14 0,0 0 16,0 0-16,74 33 15,-74-33-15,17 60 16,-17-60-16,-41 56 0,41-56 16,-75 60-16,75-60 15,0 0-15,-116 57 16,116-57-16,0 0 15,0 0-15,0 0 0,0 0 16,-75 41-16,75-41 16,-16 28-16,16-28 15,67 9-15,-67-9 0,140 14 16,-140-14-16,149 19 16,-149-19-16,132 46 15,-132-46-15,66 70 16,-66-70-16,0 84 0,0-84 15,-49 79-15,49-79 16,-116 56-16,116-56 16,-141 32-16,141-32 15,-165 14-15,165-14 0,-140-32 16,140 32-16</inkml:trace>
  <inkml:trace contextRef="#ctx0" brushRef="#br0" timeOffset="39734.4174">14274 12262 0,'0'0'0,"0"0"15,0 0-15,33 111 16,-33-111-16,9 135 16,-9-135-16,-17 177 15,17-177-15,-33 181 0,33-181 16,0 0-16,0 0 15,0 0-15,0 0 16,-25 139-16,25-139 16,0 85-16,0-85 0,66 23 15,-66-23-15,124-19 16,-124 19-16,182-18 16,-182 18-16,0 0 0,182-5 15,-182 5-15,0 0 16,0 0-16,133 5 15,-133-5-15,0 0 0</inkml:trace>
  <inkml:trace contextRef="#ctx0" brushRef="#br0" timeOffset="40035.657">14804 12294 0,'0'0'0,"0"0"0,0 0 16,0 88-16,0-88 16,0 122-16,0-122 15,-17 181-15,17-181 0,-25 214 16,25-214-16,-41 228 15,41-228-15,0 0 16,-33 200-16,33-200 16,0 0-16,8 126 0,-8-126 15,66 32-15,-66-32 16</inkml:trace>
  <inkml:trace contextRef="#ctx0" brushRef="#br0" timeOffset="40236.4509">15185 13281 0,'0'0'15,"0"0"-15,0 0 0,0 0 16,0 0-16,0 0 15,25 13-15,-25-13 16</inkml:trace>
  <inkml:trace contextRef="#ctx0" brushRef="#br0" timeOffset="42767.3332">16243 12336 0,'0'0'0,"0"0"0,0 0 16,0 0-16,0 0 15,50 79-15,-50-79 16,50 126-16,-50-126 0,41 172 16,-8 33-16,-33-205 15,0 204-15,0-204 16,-8 196-16,8-196 15,0 0-15,0 0 0,-33 158 16,33-158-16,-9 79 16,9-79-16</inkml:trace>
  <inkml:trace contextRef="#ctx0" brushRef="#br0" timeOffset="43139.3717">16070 12407 0,'0'0'0,"0"0"15,0 0-15,33-57 16,-33 57-16,66-56 15,-66 56-15,132-32 0,-132 32 16,157 0-16,-157 0 16,174 42-16,-174-42 15,124 69-15,-124-69 16,66 84-16,-66-84 0,8 84 16,-8-84-16,-49 66 15,49-66-15,-99 59 16,99-59-16,-116 56 0,116-56 15,-124 51-15,124-51 16,0 0-16,0 0 16,-83 28-16,83-28 0</inkml:trace>
  <inkml:trace contextRef="#ctx0" brushRef="#br0" timeOffset="43807.8971">17012 12443 0,'0'0'0,"0"0"16,-25 116-16,25-116 0,-17 145 15,17-145-15,-7 190 16,7-190-16,-9 210 16,9-210-16,16 177 15,-16-177-15,42 101 16,-42-101-16,58 23 16,-58-23-16,83-36 0,-83 36 15,91-75-15,-91 75 16,82-89-16,-82 89 15,0 0-15,67-83 0,-67 83 16,0 0-16,0 0 16,0 0-16,33-69 15,-33 69-15,0 0 0,0 0 16,0 0-16,-9-48 16,9 48-16,-49 6 15,49-6-15,-66 51 16,66-51-16,-66 74 0,66-74 15,-50 84-15,50-84 16,8 98-16,-8-98 16,58 87-16,-58-87 15,99 76-15,-99-76 0,116 37 16,-116-37-16,99-14 16,-99 14-16,75-65 15,-75 65-15,33-93 0,-33 93 16,-9-107-16,9 107 15,-49-117-15,49 117 16,-83-79-16,83 79 16,-107-64-16,107 64 0,0 0 15,-100-24-15,100 24 16,0 0-16,-49-9 16,49 9-16</inkml:trace>
  <inkml:trace contextRef="#ctx0" brushRef="#br0" timeOffset="44091.3454">17914 12494 0,'0'0'0,"0"0"16,0 0-16,0 88 16,0-88-16,8 117 15,-8-117-15,25 182 0,-25-182 16,16 209-16,-16-209 16,0 0-16,25 191 15,-25-191-15,0 0 0,0 0 16,25 116-16,-25-116 0</inkml:trace>
  <inkml:trace contextRef="#ctx0" brushRef="#br0" timeOffset="44287.3339">17732 12992 0,'0'0'16,"0"0"-16,0 0 16,99 0-16,-99 0 0,140-5 15,-140 5-15,206-18 16</inkml:trace>
  <inkml:trace contextRef="#ctx0" brushRef="#br0" timeOffset="44938.4152">19270 12318 0,'0'0'0,"0"0"16,8 112-1,-8-112-15,16 157 0,-16-157 16,25 205-16,-25-205 16,17 209-16,-17-209 15,0 0-15,0 0 16,0 0-16,0 0 0,25 168 16,-25-168-16,0 0 15,33 88-15,-33-88 0,49-14 16,-49 14-16,66-88 15,-66 88-15,66-125 16,-66 125-16,0 0 16,83-112-16,-83 112 0,75-65 15,-75 65-15,91-10 16,-91 10-16,82 56 16,-82-56-16,84 106 15,-84-106-15,41 122 0,-41-122 16,0 116-16,0-116 15,-49 79-15,49-79 16,-76 60-16,76-60 16,-99 23-16,99-23 0,-116-4 15,116 4-15,-140-42 16,140 42-16,-100-78 16</inkml:trace>
  <inkml:trace contextRef="#ctx0" brushRef="#br0" timeOffset="59157.9681">7551 9061 0,'0'0'0,"0"0"15,0 0-15,0 0 16,0 0-16,0 0 16,0 0-16,-50 14 0,50-14 15,0 0-15,0 0 16,0 0-16,0 0 15,-41 24-15,41-24 0,0 0 16,0 0-16,0 0 16,-33 27-16,33-27 15,0 0-15,17 24 0,-17-24 16,0 0-16,49 0 16,-49 0-16,0 0 15,0 0-15,0 0 0,50-14 16,-50 14-16,0 0 15,33-43-15,-33 43 16,0 0-16,0-51 0,0 51 16,0 0-16,-50-18 15,50 18-15,0 0 16,0 0-16,-58 23 0,58-23 16,0 0-16,-49 66 15,49-66-15,0 0 16,0 83-16,0-83 15,0 0-15,41 65 0,-41-65 16,0 0-16,75 32 16,-75-32-16,0 0 15,0 0-15,74-22 0,-74 22 16,0 0-16,50-56 16,-50 56-16,-9-74 15,9 74-15,0 0 0,-49-66 16,49 66-16,0 0 15,-75-36-15,75 36 16,0 0-16,-99 8 16,99-8-16,0 0 0,0 0 15,-74 46-15,74-46 16,0 0-16,-25 57 0,25-57 16,41 56-16,-41-56 15,91 27-15,-91-27 16,0 0-16,83-4 0,-83 4 15,0 0-15,74-47 16,-74 47-16,0 0 16,0 0-16,33-69 0,-33 69 15,-8-71-15,8 71 16,-50-46-16,50 46 16,-74-9-16,74 9 15,-91 19-15,91-19 0,0 0 16,-83 65-16,83-65 15,0 0-15,-33 74 16,33-74-16,0 0 0,17 84 16,-17-84-16,66 64 15,-66-64-15,0 0 16,99 29-16,-99-29 16,0 0-16,91-9 0,-91 9 15,0 0-15,0 0 16,58-52-16,-58 52 15,8-70-15,-8 70 0,-41-65 16,41 65-16,0 0 16,-74-41-16,74 41 15,0 0-15,-91-10 0,91 10 16,0 0-16,-83 38 16,83-38-16,0 0 15,-17 60-15,17-60 16,42 66-16,-42-66 0,99 60 15,-99-60-15,0 0 16,99 23-16,-99-23 16,75-14-16,-75 14 15,0 0-15,41-61 0,-41 61 16,0 0-16,0-69 16,0 69-16,-41-70 15,41 70-15,0 0 0,-75-37 16,75 37-16,0 0 15,-91 4-15,91-4 16,0 0-16,-74 38 16,74-38-16,0 0 0,-25 69 15,25-69-15,0 0 16,33 65-16,-33-65 16,0 0-16,66 46 0,-66-46 15,0 0-15,66-3 16,-66 3-16,0 0 15,42-57-15,-42 57 0,0 0 16,16-74-16,-16 74 16,0 0-16,-25-56 0,25 56 15,0 0-15,-49-18 16,49 18-16,0 0 16,-58 28-16,58-28 15,0 0-15,-41 60 0,41-60 16,0 0-16,0 0 15,16 60-15,-16-60 16,0 0-16,58 47 0,-58-47 16,58-9-16,-58 9 15,0 0-15,25-52 0,-25 52 16,0 0 0,0 0-16,-25-51 0,25 51 15,-50-32-15,50 32 16,0 0-16,-66 9 15,66-9-15,0 0 0,-41 46 16,41-46-16,0 0 16,0 42-16,0-42 0</inkml:trace>
  <inkml:trace contextRef="#ctx0" brushRef="#br0" timeOffset="61083.6341">16822 14147 0,'0'0'16,"0"0"-16,-8 111 16,8-111-16,16 115 0,-16-115 15,42 117-15,-42-117 16,0 0-16,74 89 15,-74-89-15,0 0 0,91 32 16,-91-32-16,99-13 16,-99 13-16,100-66 15,-100 66-15,0 0 16,57-79-16,-57 79 0,0 0 16,0 0-16,0 0 15,0 0-15,0 0 0,42-65 16,-42 65-16,16 23 15,-16-23-15,17 121 16,-17-121-16,8 172 16,-8-172-16,0 205 0,0-205 15,0 0-15,-16 181 16,16-181-16,0 0 16,-42 140-16,42-140 0,0 0 15,-66 69-15,66-69 16,0 0-16,-74 5 15,74-5-15,0 0 16,-50-60-16,50 60 0,0-103 16,0 103-16,41-125 15,-41 125-15,91-112 16,-91 112-16,108-93 16,-108 93-16,0 0 0,116-64 15,-116 64-15,0 0 16</inkml:trace>
  <inkml:trace contextRef="#ctx0" brushRef="#br0" timeOffset="61337.9017">17798 14411 0,'0'0'15,"0"0"-15,0 0 16,82 0-16,-82 0 0,124 0 16,-124 0-16,158 0 15,-158 0-15,140-4 16</inkml:trace>
  <inkml:trace contextRef="#ctx0" brushRef="#br0" timeOffset="61805.7503">18666 14453 0,'0'0'15,"0"0"-15,0 0 16,0 0-16,-41-14 0,41 14 16,-67-5-16,67 5 15,-99 24-15,99-24 16,-107 60-16,107-60 0,0 0 16,-58 89-16,58-89 15,0 97-15,0-97 16,49 69-16,-49-69 15,0 0-15,75 29 0,-75-29 16,99-33-16,-99 33 16,0 0-16,83-74 15,-83 74-15,0 0 0,0 0 16,0 0-16,0 0 16,0 0-16,0 0 15,0 0-15,49-65 0,-49 65 16,0 0-16,25-23 15,-25 23-15,0 0 16,25 51-16,-25-51 16,50 83-16,-50-83 0,49 70 15,-49-70-15,66 33 16,-66-33-16,75-19 16</inkml:trace>
  <inkml:trace contextRef="#ctx0" brushRef="#br0" timeOffset="62156.0772">18914 14458 0,'0'0'0,"0"0"0,0 0 16,0 0-16,0 0 16,0 0-16,66-37 15,-66 37-15,108-19 0,-108 19 16,107-9-16,-107 9 16,0 0-16,91 9 15,-91-9-15,75 37 16,-75-37-16,33 65 0,-33-65 15,15 103-15,-15-103 16,25 120-16,-25-120 16,51 112-16,-51-112 0,57 60 15,-57-60-15</inkml:trace>
  <inkml:trace contextRef="#ctx0" brushRef="#br0" timeOffset="62397.8573">19526 14411 0,'0'0'0,"0"0"0,-58 56 15,58-56-15,-74 70 16,74-70-16,-100 97 15,100-97-15,0 0 0,0 0 16,-66 93-16,66-93 16,0 0-16,-16 61 15,16-61-15</inkml:trace>
  <inkml:trace contextRef="#ctx0" brushRef="#br0" timeOffset="62614.7534">19790 14490 0,'0'0'0,"0"0"0,0 83 15,0-83-15,9 122 16,-9-122-16,0 139 15,0-139-15,0 0 0,8 93 16</inkml:trace>
  <inkml:trace contextRef="#ctx0" brushRef="#br0" timeOffset="62825.5896">19790 14058 0,'0'0'0,"0"0"0,0 0 15,0 0-15,0 0 16,0 0-16,0 0 16,0 0-16,0 0 0,58 32 15</inkml:trace>
  <inkml:trace contextRef="#ctx0" brushRef="#br0" timeOffset="63179.3537">20205 14314 0,'0'0'0,"0"0"15,0 0-15,-58 23 0,58-23 16,-74 23-16,74-23 15,0 0-15,0 0 16,-91 42-16,91-42 16,0 0-16,-68 51 0,68-51 15,0 56-15,0-56 16,76 60-16,-76-60 16,124 61-16,-124-61 0,157 65 15,-157-65-15,124 74 16,-124-74-16,0 0 15,0 0-15,83 79 16,-83-79-16,16 75 0,-16-75 16,-66 46-16,66-46 15,0 0-15,-99 38 0,99-38 16,0 0-16,0 0 0,-132 18 16</inkml:trace>
  <inkml:trace contextRef="#ctx0" brushRef="#br0" timeOffset="67934.1582">15491 15570 0,'0'0'16,"0"0"-16,0 0 0,0 0 16,0 0-16,0 0 15,-58 9-15,58-9 16,-83 9-16,83-9 0,-91 14 16,91-14-16,0 0 15,0 0-15,-91 5 16,91-5-16,0 0 15,0 0-15,0 0 0,-92 4 16,92-4-16,0 0 16,0 0-16,-74 10 15,74-10-15,0 0 0,-58 18 16,58-18-16,0 0 16,0 0-16,-50 33 15,50-33-15,0 0 16,0 0-16,0 0 0,-41 60 15,41-60-15,0 0 16,0 0-16,0 0 16,0 0-16,0 0 0,-33 70 15,33-70-15,0 0 16,0 0-16,0 74 16,0-74-16,41 61 0,-41-61 15,83 46-15,-83-46 16,132 38-16,-132-38 15,142 32-15,-142-32 16,132 51-16,-132-51 0,116 79 16,-116-79-16,66 98 15,-66-98-15,25 108 16,-25-108-16,-25 88 16,25-88-16,0 0 0,-58 74 15,58-74-15,-91 46 16,91-46-16,-107 38 15,107-38-15,0 0 0,-108 9 16,108-9-16,-116-9 16,116 9-16,0 0 15,-75-38-15,75 38 16,-16-56-16,16 56 0,49-74 16</inkml:trace>
  <inkml:trace contextRef="#ctx0" brushRef="#br0" timeOffset="68201.7852">15954 16565 0,'0'0'15,"0"0"-15,0 0 0,0 0 16,0 0-16,0 0 16,0 0-16,8 28 0,-8-28 15,0 0-15</inkml:trace>
  <inkml:trace contextRef="#ctx0" brushRef="#br0" timeOffset="69938.5234">16715 16165 0,'0'0'0,"0"0"0,0 0 15,0 0-15,0 0 16,16 37-16,-16-37 16,25 74-16,-25-74 0,33 99 15,-33-99-15,25 120 16,-25-120-16,0 0 16,0 0-16,0 0 15,8 117-15,-8-117 0,0 0 16,0 55-16,0-55 15,0 0-15,0 0 16,-8-97-16,8 97 16,8-126-16,-8 126 0,8-149 15,-8 149-15,17-140 16,-17 140-16,0 0 16,25-121-16,-25 121 15,0 0-15,0 0 0,41-83 16,-41 83-16,74-29 15,-74 29-15,91 10 16,-91-10-16,0 0 16,91 47-16,-91-47 0,0 0 15,91 65-15,-91-65 16,0 0-16,0 0 16,83 46-16,-83-46 0</inkml:trace>
  <inkml:trace contextRef="#ctx0" brushRef="#br0" timeOffset="70164.768">17541 16155 0,'0'0'16,"0"0"-16,0 0 0,9 51 15,-9-51-15,16 75 16,-16-75-16,25 108 15,-25-108-15,8 111 16,-8-111-16,0 0 0,0 0 16,0 0-16,0 93 15,0-93-15,0 47 16,0-47-16</inkml:trace>
  <inkml:trace contextRef="#ctx0" brushRef="#br0" timeOffset="70355.9833">17566 15737 0,'0'0'0,"0"0"0,0 0 16,0 0-16,0 0 15,0 0-15,0 0 16,0 0-16,0 0 15,66 14-15</inkml:trace>
  <inkml:trace contextRef="#ctx0" brushRef="#br0" timeOffset="70789.7794">18029 15932 0,'0'0'15,"0"0"-15,0 0 16,0 0-16,-58 15 0,58-15 16,-66 26-16,66-26 15,0 0-15,-99 52 16,99-52-16,0 0 0,-66 51 16,66-51-16,0 0 15,-25 51-15,25-51 16,25 46-16,-25-46 15,99 43-15,-99-43 0,116 37 16,-116-37-16,0 0 16,116 51-16,-116-51 15,0 0-15,99 66 0,-99-66 16,41 84-16,-41-84 16,-9 74-16,9-74 15,-57 51-15,57-51 16,0 0-16,-83 37 0,83-37 15,0 0-15,-99 14 16,99-14-16,-58-28 16,58 28-16,0-46 15,0 46-15,66-70 0</inkml:trace>
  <inkml:trace contextRef="#ctx0" brushRef="#br0" timeOffset="71140.3843">18352 16244 0,'0'0'0,"0"0"16,0 0-16,0 0 16,66-10-16,-66 10 15,99-28-15,-99 28 16,0 0-16,0 0 0,91-36 15,-91 36-15,0 0 16,0 0-16,50-52 0,-50 52 16,-9-65-16,9 65 15,-57-32-15,57 32 16,-100 0-16,100 0 16,-107 36-16,107-36 15,-58 75-15,58-75 0,-17 98 16,17-98-16,42 108 15,-42-108-15,99 116 16,-99-116-16,141 97 0,-141-97 16,173 38-16</inkml:trace>
  <inkml:trace contextRef="#ctx0" brushRef="#br0" timeOffset="71558.6834">18955 16872 0,'0'0'16,"0"0"-16,-140-5 15,140 5-15,-174-18 0,-49 4 16,223 14-16,-216-5 16,216 5-16,-231 0 15,231 0-15,-223 0 0,223 0 16,-215 5-16,215-5 15,-190 19-15,190-19 16,-165 18-16,165-18 16,0 0-16,0 0 15,-108 37-15,108-37 0,-25 29 16,25-29-16,66 7 16</inkml:trace>
  <inkml:trace contextRef="#ctx0" brushRef="#br0" timeOffset="72029.2903">17591 17319 0,'0'0'15,"0"0"-15,0 0 0,0 0 16,0 0-16,0 51 16,0-51-16,8 60 15,-8-60-15,0 0 0,25 85 16,-25-85-16,0 0 16,0 0-16,8 87 15,-8-87-15,0 0 16,0 0-16,0 42 0,0-42 15,0 0-15,0 0 16,0 0-16,0 0 16,-16-93-16,16 93 0,0 0 15,16-102-15,-16 102 16,0 0-16,0 0 16,33-104-16,-33 104 0,0 0 15,58-83-15,-58 83 16,0 0-16,0 0 15,66-36-15,-66 36 0,0 0 16,0 0-16,83-5 16,-83 5-16,0 0 15,0 0-15,0 0 16</inkml:trace>
  <inkml:trace contextRef="#ctx0" brushRef="#br0" timeOffset="72455.2214">18013 17165 0,'0'0'16,"0"0"-16,0 0 15,0 0-15,0 0 16,0 0-16,0 0 0,-17 46 16,17-46-16,-16 51 15,16-51-15,-9 76 16,9-76-16,0 0 0,9 88 15,-9-88-15,0 0 16,33 79-16,-33-79 16,58 46-16,-58-46 0,91-6 15,-91 6-15,91-55 16,-91 55-16,0 0 16,0 0-16,74-69 15,-74 69-15,0 0 16,0 0-16,0 0 0,0 0 15,0 0-15,0 0 0,50-70 16,-50 70-16,33-13 16,-33 13-16,8 51 15,-8-51-15,25 92 16,-25-92-16,0 0 16,25 89-16,-25-89 0,0 0 15,49 51-15,-49-51 16</inkml:trace>
  <inkml:trace contextRef="#ctx0" brushRef="#br0" timeOffset="72897.3636">18716 17267 0,'0'0'15,"0"0"-15,0 0 16,0 56-16,0-56 16,0 61-16,0-61 15,0 88-15,0-88 0,0 98 16,0-98-16,0 0 16,0 0-16,0 0 0,0 0 15,0 0-15,8 74 16,-8-74-16,0 0 15,0 0-15,49-51 16,-49 51-16,25-98 0,-25 98 16,33-102-16,-33 102 15,50-88-15,-50 88 16,0 0-16,0 0 0,0 0 16,58-56-16,-58 56 15,0 0-15,66 0 16,-66 0-16,58 66 0,-58-66 15,41 111-15,-41-111 16,17 130-16,-17-130 16,0 0-16,0 0 15,0 120-15</inkml:trace>
  <inkml:trace contextRef="#ctx0" brushRef="#br0" timeOffset="76522.3889">7394 9191 0,'0'0'16,"0"0"-16,0 0 0,0 0 15,0 0-15,0 0 16,0 0-16,0 0 0,0 0 15,0 0-15,0 0 16,0 0-16,0 0 16,0 0-16,0 0 0,0 0 15,0 0-15,0 0 16,0 0-16,0 0 0,0 0 16,0 0-16,0 0 15,0 0-15,0 0 16,0 0-16,0 0 0,0 0 15,0 0-15,0 0 0,0 0 16,0 0-16,0 0 16,0 0-16,0 0 0,0 0 15,0 0-15,0 0 16,0 0-16,0 0 16,0 0-16,0 0 0,0 0 15,0 0-15,0 0 16,0 0-16,0 0 0,0 0 15,0 0-15,0 0 16,0 0-16,0 0 0,0 0 16,0 0-16,0 0 15,0 0-15,0 0 0,0 0 16,0 0-16,0 0 16,0 0-16,0 0 0,0 0 15,0 0-15,0 0 16,0 0-16,0 0 15,0 0-15,0 0 0,33-32 16,-33 32-16,0 0 16,0 0-16,33-5 15,-33 5-15</inkml:trace>
  <inkml:trace contextRef="#ctx0" brushRef="#br0" timeOffset="77689.5928">7518 11982 0,'0'0'0,"0"0"16,0 0-16,0 0 0,0 0 16,0 0-16,0 0 15,0 0-15,-41 15 16,41-15-16,0 0 0,-75 10 16,75-10-16,0 0 15</inkml:trace>
  <inkml:trace contextRef="#ctx0" brushRef="#br0" timeOffset="79390.9228">7592 12946 0,'0'0'16,"0"0"-16,0 0 0,0 0 15,0 0-15,0 0 16,0 0-16,0 0 16,0 0-16,0 0 0,0 0 15,0 0-15,0 0 0,0 0 16,0 0-16,0 0 15,0 0-15,0 0 0,0 0 16,0 0-16,0 0 16,0 0-16,0 0 15,0 0-15,0 0 0,0 0 16,0 0-16,0 0 16,0 0-16,0 0 0,0 0 15,0 0-15,0 0 16,0 0-16,0 0 0,0 0 15,0 0-15,0 0 16,0 0-16,0 0 0,0 0 16,0 0-16,0 0 15,0 0-15,0 0 0,0 0 16,0 0-16,0 0 16,0 0-16,0 0 15,0 0-15,0 0 0,0 0 16,0 0-16,-24 27 15,24-27-15,0 0 16,-9 52-16,9-52 0,0 0 16,0 0-16,0 0 15,9 56-15,-9-56 16,0 0-16,33 23 0,-33-23 16,0 0-16,0 0 15,0 0-15,0 0 16,49 0-16,-49 0 0,0 0 15,0 0-15,0 0 16,42-19-16,-42 19 16,0 0-16,0 0 0,0 0 15,0 0-15,-42-42 16,42 42-16,0 0 16,-58 14-16,58-14 0,0 0 15,0 0-15,0 0 16,0 0-16,-33 28 15,33-28-15,0 0 0,0 0 16,0 0-16,0 0 16,25-19-16,-25 19 15,0 0-15,0 0 0,0 0 16,17-61-16,-17 61 16,0 0-16,0 0 15,0-50-15,0 50 16,0 0-16,0 0 0,-25-33 15,25 33-15,0 0 16,0 0-16,0 0 16,0 0-16,0 0 0,0 0 15,0 0-15,0 0 16,0 0-16,0 0 0,-41-9 16,41 9-16,0 0 15,0 0-15,0 0 0,0 0 16,0 0-16,0 0 15,0 0-15,0 0 16,0 0-16,0 0 0,0 0 16,0 0-16,0 0 0,0 0 15,0 0-15,0 0 16,0 0-16,0 0 16,0 0-16,0 0 0,0 0 15,0 0-15,-25 37 16,25-37-16,0 0 0,0 0 15,0 0-15,0 0 16,0 0-16,0 0 0,0 0 16,0 0-16,0 0 15,0 0-15,0 0 0,0 0 16,0 0-16,0 0 16,0 0-16,0 0 15,0 0-15,0 0 0,0 0 16,0 0-16,0 0 0,0 0 15,0 0-15,0 0 16,0 0-16,0 0 16,0 0-16,0 0 0,0 0 0,0 0 15,0 0-15,0 0 16,0 0-16,0 0 0,0 0 16,0 0-16,0 0 15,0 0-15,0 0 16,0 0-16,0 0 0,0 0 15,0 0-15,0 0 16,0 0-16,0 0 0,0 0 16,0 0-16,0 0 15,0 0-15,0 0 0,0 0 16,0 0-16,0 0 16,0 0-16,0 0 0,0 0 15,0 0-15,0 0 16,0 0-16,0 0 15,0 0-15,0 0 0,0 0 16,0 0-16,0 0 16,82-28-16,-82 28 15</inkml:trace>
  <inkml:trace contextRef="#ctx0" brushRef="#br0" timeOffset="79732.7269">8502 12904 0,'0'0'0,"0"0"15,0 0-15,0 0 16,0 0-16,0 0 15,0 0-15,0 0 0</inkml:trace>
  <inkml:trace contextRef="#ctx0" brushRef="#br0" timeOffset="80087.8434">9411 12969 0,'0'0'0,"0"0"0,0 0 16,0 0-16,0 0 15,0 0-15,42 4 0,-42-4 16,0 0-16,58 6 16,-58-6-16,82-6 15,-82 6-15</inkml:trace>
  <inkml:trace contextRef="#ctx0" brushRef="#br0" timeOffset="81327.2461">10355 12959 0,'0'0'16,"0"0"-16,0 0 0,0 0 16,0 0-16,0 0 15,0 0-15,0 0 16,-50-32-16,50 32 15,0 0-15,-50 0 0,50 0 16,0 0-16,0 0 16,-41 37-16,41-37 15,0 0-15,-17 41 0,17-41 16,41 48-16,-41-48 16,0 0-16,84 32 15,-84-32-15,0 0 16,0 0-16,74 0 0,-74 0 15,0 0-15,0 0 16,58-32-16,-58 32 16,0 0-16,25-61 0,-25 61 15,-41-61-15,41 61 16,0 0-16,-75-37 16,75 37-16,0 0 15,0 0-15,-82-9 0,82 9 16,0 0-16,0 0 15,-51 14-15,51-14 16,-8 47-16,8-47 0,0 0 16,41 41-16,-41-41 15,0 0-15,76 24 16,-76-24-16,0 0 0,74-6 16,-74 6-16,0 0 15,41-26-15,-41 26 0,0 0 16,0-52-16,0 52 15,-49-46-15,49 46 16,0 0-16,-83-24 16,83 24-16,0 0 0,-92 14 15,92-14-15,0 0 16,-50 42-16,50-42 16,9 60-16,-9-60 0,0 0 15,49 52-15,-49-52 16,92 28-16,-92-28 15,0 0-15,83-5 16,-83 5-16,0 0 16,0 0-16,0 0 0,74-47 15,-74 47-15,17-60 16,-17 60-16,-41-56 16,41 56-16,-67-32 0,67 32 15,0 0-15,-91-10 16,91 10-16,0 0 15,0 0-15,0 0 0,-75 19 16,75-19-16,0 0 16,-25 46-16,25-46 15,0 0-15,0 0 0,42 56 16,-42-56-16,75 18 16,-75-18-16,0 0 15,74-27-15,-74 27 16,0 0-16,34-61 0,-34 61 15,-9-69-15,9 69 16,-41-46-16,41 46 16,0 0-16,-75-20 0,75 20 15,0 0-15,-67 20 16,67-20-16,0 0 16,-33 41-16,33-41 15,0 0-15,9 74 0,-9-74 16,0 0-16,0 0 15,49 61-15,-49-61 0,0 0 16,0 0-16,0 0 16,0 0-16,67 27 15,-67-27-15,0 0 0,0 0 16,0 0-16,42 5 16,-42-5-16,0 0 0,0 0 15</inkml:trace>
  <inkml:trace contextRef="#ctx0" brushRef="#br0" timeOffset="83146.2684">5351 7261 0,'82'88'0,"-82"-88"0,117 107 16,-117-107-16,149 126 16,-149-126-16,140 130 15,-140-130-15,166 144 16,-166-144-16,165 149 0,-165-149 16,166 153-16,-166-153 15,173 168-15,-7-4 16,-166-164-16,157 152 15,-157-152-15,140 154 0,26 0 16,-26-5-16,-140-149 16,141 140-16,-9 12 15,0 2-15,-132-154 16,133 154-16,-1-1 16,9 5-16,-141-158 0,132 163 15,8 9-15,1 0 16,-141-172-16,140 173 15,9 8-15,-16 10 16,-133-191-16,148 177 16,-7 9-16,8 4 0,-149-190 15,132 192-15,25 12 16,-8-4-16,-17-24 16,-24-17-16,-1-20 15,1 6-15,-108-145 16,117 162-16,23 28 15,1 7-15,-9-21 0,-16-27 16,-9 0-16,9-4 16,-116-145-16,116 162 15,8 15-15,16 13 16,-140-190-16,133 177 16,-1 9-16,-8-4 0,-124-182 15,124 162-15,0 6 16,-124-168-16,108 177 15,-108-177-15,124 162 16,-124-162-16,99 154 0,-99-154 16,99 135-16,-99-135 15,0 0-15,0 0 16,0 0-16,74 69 16,-74-69-16,42-9 0,-42 9 15,-8-97-15,8 97 16,-34-159-16,34 159 15,-57-186-15,57 186 16,-58-181-16,58 181 16,-58-145-16,58 145 0,0 0 15,0 0-15,-33-97 16,33 97-16,0 0 16,0 0-16,25 19 15,-25-19-15,66 126 0,-66-126 16,74 181-16,-74-181 15,83 204-15,-83-204 16,66 196-16,-66-196 0,0 0 16,33 153-16,-33-153 15,0 0-15,-17 79 16,17-79-16,-74 0 16,74 0-16,-116-61 15,116 61-15,-124-101 16,124 101-16,-132-117 0,132 117 15,-157-102-15,157 102 16,-149-84-16</inkml:trace>
  <inkml:trace contextRef="#ctx0" brushRef="#br0" timeOffset="83859.5225">5699 7224 0,'0'0'0,"0"0"0,0 0 16,0 0-16,0 0 0,0 0 15,83-10-15,-83 10 16,0 0-16,0 0 16,-50-28-16,50 28 15,-165-32-15,165 32 16,-200-29-16,200 29 0,-207-13 15,207 13-15,-173 0 16,173 0-16,0 0 16,-133 33-16,133-33 0,-57 69 15,57-69-15,16 98 16,-16-98-16,83 121 16,-83-121-16,116 135 15,-116-135-15,107 149 16,-107-149-16,75 148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17-08-29T16:25:52.7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8585 6838 0,'0'0'32,"0"0"-32,0 0 0,0 0 0,0 0 0,0 0 15,0 0-15,-83 55 16,83-55-16,-91 112 15,-33 46-15,16 19 16,108-177-16,-90 177 0,90-177 16,-91 195-16,91-195 15,-58 210-15,58-210 16,-17 218-16,17-218 16,8 210-16,-8-210 0,33 191 15,-33-191-15,0 0 16</inkml:trace>
  <inkml:trace contextRef="#ctx0" brushRef="#br0" timeOffset="371.5134">8452 7693 0,'0'0'16,"0"0"-16,0 0 0,0 0 16,33-51-16,-33 51 0,83-37 15,-83 37-15,108-14 16,-108 14-16,115 5 15,-115-5-15,91 46 16,-91-46-16,83 93 0,-83-93 16,58 130-16,-58-130 15,41 140-15,-41-140 16,42 126-16,-42-126 16,0 0-16,57 88 0,-57-88 15,67 14-15,-67-14 16</inkml:trace>
  <inkml:trace contextRef="#ctx0" brushRef="#br0" timeOffset="611.0075">9163 7503 0,'0'0'0,"0"0"0,-57 55 16,57-55-16,-75 103 15,75-103-15,-107 149 16,107-149-16,-83 176 16,83-176-16,0 0 0,-66 149 15,66-149-15</inkml:trace>
  <inkml:trace contextRef="#ctx0" brushRef="#br0" timeOffset="1268.6838">9982 8154 0,'0'0'0,"0"0"15,0 0-15,0 75 16,0-75-16,-8 97 0,8-97 16,-17 126-16,17-126 15,-25 126-15,25-126 16,0 0-16,0 0 0,-33 69 15</inkml:trace>
  <inkml:trace contextRef="#ctx0" brushRef="#br0" timeOffset="1769.6036">10669 7689 0,'0'0'0,"0"0"0,0 0 16,0 0-16,-58 65 15,58-65-15,-41 88 0,41-88 16,-25 103-16,25-103 16,17 97-16,-17-97 15,58 75-15,-58-75 0,91 37 16,-91-37-16,132 4 15,-132-4-15,99-33 16,-99 33-16,75-78 16,-75 78-16,33-116 0,-33 116 15,-9-126-15,9 126 16,-57-116-16,57 116 16,-91-93-16,91 93 15,-108-74-15,108 74 0,-116-33 16,116 33-16,0 0 15,-82-10-15</inkml:trace>
  <inkml:trace contextRef="#ctx0" brushRef="#br0" timeOffset="2153.5416">10694 6786 0,'0'0'0,"0"0"15,0 0-15,66 33 16,50 32-16,16 19 16,9 32-16,-141-116 15,140 130-15,1 42 16,-25 15-16,-116-187 0,74 185 16,-74-185-16,33 196 15,-33-196-15,-33 186 16,33-186-16,-74 159 15,74-159-15,-108 111 0</inkml:trace>
  <inkml:trace contextRef="#ctx0" brushRef="#br0" timeOffset="4175.0759">8816 13294 0,'0'0'0,"0"0"0,0 0 15,0 0-15,0 0 0,0 0 16,-25 56-16,25-56 16,-58 93-16,58-93 15,-107 144-15,107-144 16,-132 178-16,132-178 16,-133 200-16,133-200 0,-115 200 15,115-200-15,-67 190 16,67-190-16,-24 177 15,24-177-15,16 149 16,-16-149-16,50 107 0,-50-107 16,74 51-16</inkml:trace>
  <inkml:trace contextRef="#ctx0" brushRef="#br0" timeOffset="4658.7301">9122 13965 0,'0'0'0,"0"0"16,-66 33-16,66-33 16,-74 74-16,74-74 15,-75 111-15,75-111 0,-41 126 16,41-126-16,8 125 16,-8-125-16,50 107 15,-50-107-15,115 89 16,-115-89-16,133 46 0,-133-46 15,149-4-15,-149 4 16,124-65-16,-124 65 16,90-117-16,-90 117 0,50-130 15,-50 130-15,-8-144 16,8 144-16,-50-130 16,50 130-16,-74-107 15,74 107-15,-91-80 16,91 80-16,-91-32 0,91 32 15,0 0-15,-91 0 16</inkml:trace>
  <inkml:trace contextRef="#ctx0" brushRef="#br0" timeOffset="4902.6712">10056 14811 0,'0'0'0,"0"0"16,-24 75-16,24-75 0,-25 97 15,25-97-15,-42 112 16,42-112-16,0 0 15,-41 93-15,41-93 16,0 0-16</inkml:trace>
  <inkml:trace contextRef="#ctx0" brushRef="#br0" timeOffset="5594.6322">10578 13993 0,'0'0'0,"0"0"15,0 0-15,0 0 16,0 0-16,-24 69 15,24-69-15,-9 85 0,9-85 16,25 106-16,-25-106 16,41 107-16,-41-107 15,75 93-15,-75-93 16,107 51-16,-107-51 16,100 5-16,-100-5 0,91-42 15,-91 42-15,82-74 16,-82 74-16,0 0 15,66-89-15,-66 89 0,0 0 16,0 0-16,0 0 16,0 0-16,0 0 0,42-70 15,-42 70 1,0 0-16,0 0 0,8 70 16,-8-70-16,-8 163 15,8-163-15,-9 214 16,9-214-16,-24 223 0,24-223 15,-33 209-15,33-209 16,-67 159-16,67-159 16,0 0-16,-74 98 15,74-98-15,0 0 0,-66 18 16,66-18-16,-50-51 16,50 51-16,-8-116 15,8 116-15,33-154 16,-33 154-16,66-163 15,-66 163-15,108-139 0,-108 139 16,124-98-16,-124 98 16,124-69-16,-124 69 15,115-66-15,-115 66 16,83-79-16,-83 79 0</inkml:trace>
  <inkml:trace contextRef="#ctx0" brushRef="#br0" timeOffset="5877.0793">11215 13118 0,'0'0'0,"0"0"15,0 0-15,74 46 0,50 43 16,17 45-16,16 34 16,-157-168-16,124 195 15,-9 38-15,-15 23 16,-100-256-16,58 242 16,-25 4-16,-33-246 0,-8 233 15,8-233-15,-33 200 16,33-200-16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17-08-29T16:26:30.0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4383 5423 0,'0'0'0,"0"0"0,75-9 16,-75 9-16,107-9 15,-107 9-15,149-19 0,-149 19 16,149-19-16,-149 19 16</inkml:trace>
  <inkml:trace contextRef="#ctx0" brushRef="#br0" timeOffset="333.7435">5334 5246 0,'0'0'16,"0"0"-16,0 0 16,25-60-16,-25 60 0,58-52 15,-58 52-15,92-51 16,-92 51-16,0 0 15,99-18-15,-99 18 16,83 33-16,-83-33 0,74 55 16,-74-55-16,66 98 15,-66-98-15,66 121 16,-66-121-16,67 117 16,-67-117-16,57 79 0,-57-79 15,67 33-15</inkml:trace>
  <inkml:trace contextRef="#ctx0" brushRef="#br0" timeOffset="561.8957">5947 5144 0,'-25'19'0,"25"-19"16,-66 60-16,66-60 15,-91 111-15,91-111 16,-91 132-16,91-132 0,0 0 16,-58 111-16,58-111 15</inkml:trace>
  <inkml:trace contextRef="#ctx0" brushRef="#br0" timeOffset="967.1999">9221 5409 0,'0'0'0,"0"0"0,0 0 16,83 0-16,-83 0 16,124 0-16,-124 0 0,157 0 15,-157 0-15,157-9 16,-157 9-16,141-37 15</inkml:trace>
  <inkml:trace contextRef="#ctx0" brushRef="#br0" timeOffset="1302.0217">10056 5177 0,'0'0'16,"0"0"-16,50-28 15,-50 28-15,0 0 0,66-28 16,-66 28-16,0 0 16,0 0-16,83-19 15,-83 19-15,0 0 0,92 9 16,-92-9-16,91 46 15,-91-46-15,91 80 16,-91-80-16,66 97 16,-66-97-16,58 98 0,-58-98 15,58 67-15,-58-67 16,82 26-16,-82-26 16,83-18-16</inkml:trace>
  <inkml:trace contextRef="#ctx0" brushRef="#br0" timeOffset="1537.6244">10826 5083 0,'0'0'0,"0"0"15,-74 42-15,74-42 16,-91 66-16,91-66 0,-116 107 16,116-107-16,-132 125 15,132-125-15,-132 130 16,132-130-16</inkml:trace>
  <inkml:trace contextRef="#ctx0" brushRef="#br0" timeOffset="3022.0427">6989 5950 0,'0'0'0,"0"0"15,58-66-15,-58 66 16,99-42-16,-99 42 15,124-32-15,-124 32 0,0 0 16,107 0-16,-107 0 16,100 37-16,-100-37 0,41 84 15,-41-84-15,-8 116 16,8-116-16,-50 149 16,50-149-16,-99 129 15,99-129-15,-91 99 16,91-99-16,0 0 0,-108 51 15,108-51-15,0 0 16,-91 4-16,91-4 16,-66-41-16,66 41 0,0 0 15,-26-70-15,26 70 16,0 0-16,35-75 16,-35 75-16,0 0 15,57-55-15,-57 55 0,91 4 16,-91-4-16,75 51 15,-75-51-15,58 70 16,-58-70-16,0 0 0,58 65 16,-58-65-16,82 23 15</inkml:trace>
  <inkml:trace contextRef="#ctx0" brushRef="#br0" timeOffset="3554.0565">7791 6070 0,'0'0'0,"0"0"0,0 0 16,-17 75-16,17-75 15,-8 79-15,8-79 16,-8 93-16,8-93 0,0 0 16,8 97-16,-8-97 15,0 0-15,33 65 16,-33-65-16,0 0 0,58 23 15,-58-23-15,83-36 16,-83 36-16,91-66 16,-91 66-16,0 0 0,0 0 15,0 0-15,74-75 16,-74 75-16,0 0 16,57-26-16,-57 26 15,42 32-15,-42-32 0,17 93 16,-17-93-16,8 135 15,-8-135-15,-16 166 16,16-166-16,-17 149 0,17-149 16,0 0-16,-34 131 15,34-131-15,0 0 16,0 0-16,-40 79 16,40-79-16,0 0 0,-67 19 15,67-19-15,0 0 16,-49-47-16,49 47 15,-17-88-15,17 88 0,42-112 16,-42 112-16,74-106 16,-74 106-16,99-94 15,-99 94-15,99-70 16,-99 70-16,0 0 0,100-61 16</inkml:trace>
  <inkml:trace contextRef="#ctx0" brushRef="#br0" timeOffset="3793.1771">8874 6242 0,'0'0'0,"0"0"16,74-28-16,-74 28 0,91-23 16,-91 23-16,100-23 15,-100 23-15,0 0 16,115 0-16,-115 0 0</inkml:trace>
  <inkml:trace contextRef="#ctx0" brushRef="#br0" timeOffset="3974.4421">9048 6559 0,'0'0'0,"0"0"16,0 0-16,49-5 0,-49 5 15,83-4-15,-83 4 16,132-5-16,-132 5 15,133-10-15</inkml:trace>
  <inkml:trace contextRef="#ctx0" brushRef="#br0" timeOffset="4428.546">9982 6475 0,'0'0'0,"0"0"16,0 0-16,74-9 15,-74 9-15,100-5 0,-100 5 16,133-23-16,-133 23 16</inkml:trace>
  <inkml:trace contextRef="#ctx0" brushRef="#br0" timeOffset="4799.188">10487 6205 0,'0'0'0,"0"0"16,58-37-16,-58 37 15,75-37-15,-75 37 0,0 0 16,91-32-16,-91 32 16,0 0-16,107-6 15,-107 6-15,75 38 0,-75-38 16,57 74-16,-57-74 15,34 97-15,-34-97 16,33 89-16,-33-89 16,33 70-16,-33-70 0,66 46 15,-66-46-15,82 5 16</inkml:trace>
  <inkml:trace contextRef="#ctx0" brushRef="#br0" timeOffset="5050.0044">11124 6125 0,'0'0'16,"0"0"-16,-66 66 15,66-66-15,-66 75 0,66-75 16,-91 107-16,91-107 16,0 0-16,-83 106 15,83-106-15,0 0 16,0 0-16,-51 89 0,51-89 16</inkml:trace>
  <inkml:trace contextRef="#ctx0" brushRef="#br0" timeOffset="5314.1523">11554 6261 0,'0'0'0,"33"-10"15,-33 10-15,99-13 16,-99 13-16,157-10 16,-157 10-16,174-28 0,-174 28 15</inkml:trace>
  <inkml:trace contextRef="#ctx0" brushRef="#br0" timeOffset="5867.2896">12323 5884 0,'0'0'0,"0"0"16,66-42-16,-66 42 16,99-32-16,-99 32 15,116-24-15,-116 24 16,124-4-16,-124 4 16,99 28-16,-99-28 0,67 60 15,-67-60-15,33 89 16,-33-89-16,-17 120 15,17-120-15,-50 145 0,50-145 16,-66 139-16,66-139 16,-91 126-16,91-126 15,-107 79-15,107-79 16,-91 37-16,91-37 0,0 0 16,0 0-16,0 0 15,-83-5-15,83 5 16,-41-46-16,41 46 0,8-75 15,-8 75-15,66-69 16,-66 69-16,91-65 16,-91 65-16,108-28 0,-108 28 15,99 8-15,-99-8 16,83 43-16,-83-43 16,66 65-16,-66-65 15,58 84-15,-58-84 16,49 93-16,-49-93 0</inkml:trace>
  <inkml:trace contextRef="#ctx0" brushRef="#br0" timeOffset="7328.6914">6724 6689 0,'0'0'15,"0"0"-15,66 10 0,-66-10 16,83 3-16,-83-3 16,116 5-16,-116-5 15,173-5-15,26 2 0,8-3 16,-207 6-16,190-14 15,-190 14-15,206-5 16,-206 5-16,223 0 16,-223 0-16,232 0 15,-232 0-15,199 5 0,-199-5 16,165 10-16,-165-10 16</inkml:trace>
  <inkml:trace contextRef="#ctx0" brushRef="#br0" timeOffset="7841.525">7617 6940 0,'0'0'0,"0"0"15,25-33-15,-25 33 0,66-18 16,-66 18-16,83-15 16,-83 15-16,83 19 15,-83-19-15,82 38 16,-82-38-16,42 65 0,-42-65 15,16 93-15,-16-93 16,-33 102-16,33-102 16,-66 93-16,66-93 15,-91 65-15,91-65 0,-99 37 16,99-37-16,-100 0 16,100 0-16,0 0 15,-82-28-15,82 28 16,0 0-16,-50-46 0,50 46 15,0-56-15,0 56 16,42-42-16,-42 42 16,66-14-16,-66 14 0,0 0 15,91 10-15,-91-10 16,91 41-16,-91-41 16,91 61-16,-91-61 15,99 51-15,-99-51 0,107 33 16</inkml:trace>
  <inkml:trace contextRef="#ctx0" brushRef="#br0" timeOffset="8233.3233">10089 6828 0,'0'0'0,"0"0"0,108-14 16,-108 14-16,150-18 16,-150 18-16,198-23 15,-198 23-15,198-10 0,-198 10 16,199-4-16,-199 4 16,174-5-16,-174 5 15,124 0-15,-124 0 0,0 0 16,0 0-16,91 5 15,-91-5-15,0 0 0</inkml:trace>
  <inkml:trace contextRef="#ctx0" brushRef="#br0" timeOffset="8743.4065">10487 7019 0,'0'0'0,"0"0"0,83-28 16,-83 28-16,99-23 15,-99 23-15,141 0 16,-141 0-16,0 0 0,116 18 15,-116-18-15,0 0 16,91 56-16,-91-56 16,49 93-16,-49-93 0,-16 112 15,16-112-15,-58 111 16,58-111-16,-91 84 16,91-84-16,-91 42 15,91-42-15,0 0 0,-108 0 16,108 0-16,0 0 15,-66-46-15,66 46 16,-33-75-16,33 75 0,8-79 16,-8 79-16,42-65 15,-42 65-15,74-33 16,-74 33-16,108 0 16,-108 0-16,99 28 0,-99-28 15,91 47-15,-91-47 16,83 56-16,-83-56 15,74 37-15,-74-37 16,91 14-16</inkml:trace>
  <inkml:trace contextRef="#ctx0" brushRef="#br0" timeOffset="9092.296">12232 6814 0,'25'-9'16,"-25"9"-16,107-19 15,-107 19-15,157-18 0,-157 18 16,191-9-16,-191 9 16,182-5-16,-182 5 15,157 0-15,-157 0 16,0 0-16,99 9 0,-99-9 16,0 0-16,0 0 15,0 0-15,0 0 0</inkml:trace>
  <inkml:trace contextRef="#ctx0" brushRef="#br0" timeOffset="9636.9364">12406 7150 0,'0'0'0,"0"0"16,0 0-16,41-43 16,-41 43-16,74-51 0,-74 51 15,124-37-15,-124 37 16,133-19-16,-133 19 16,124 5-16,-124-5 0,107 23 15,-107-23-15,66 56 16,-66-56-16,17 79 15,-17-79-15,-17 102 16,17-102-16,-49 108 0,49-108 16,-91 106-16,91-106 15,-116 70-15,116-70 16,-116 42-16,116-42 0,0 0 16,-107 5-16,107-5 15,0 0-15,-83-42 16,83 42-16,-41-61 15,41 61-15,8-74 0,-8 74 16,50-65-16,-50 65 16,91-32-16,-91 32 15,107 0-15,-107 0 0,116 27 16,-116-27-16,0 0 16,107 47-16,-107-47 15,0 0-15,0 0 16,0 0-16,83 46 0,-83-46 0,0 0 15,58 42-15</inkml:trace>
  <inkml:trace contextRef="#ctx0" brushRef="#br0" timeOffset="11822.7223">15076 6321 0,'-24'24'15,"24"-24"-15,-33 69 16,33-69-16,0 0 15,-17 93-15,17-93 0,41 89 16,-41-89-16,92 46 16,-92-46-16,116 0 15,-116 0-15,108-46 16,-108 46-16,115-75 0,-115 75 16,83-88-16,-83 88 15,0 0-15,0 0 16,0 0-16,0 0 0,58-79 15,-58 79-15,41-29 16,-41 29-16,42 38 16,-42-38-16,16 98 15,-16-98-15,8 163 0,-8-163 16,9 200-16,-9-200 16,0 223-16,0-223 15,-17 209-15,17-209 16,-25 172-16,25-172 0,-58 112 15,58-112-15,0 0 16,-74 56-16,74-56 16,0 0-16,-83 0 0,83 0 15,0 0-15,0 0 0,-74-47 16,74 47-16,-50-79 16,50 79-16,9-102 15,-9 102-15,57-107 0,-57 107 16,83-111-16,-83 111 15,124-112-15,-124 112 16,124-116-16,-124 116 16,108-108-16,-108 108 0,74-102 15,-74 102-15,0 0 16,33-93-16,-33 93 16,0 0-16,25-94 0</inkml:trace>
  <inkml:trace contextRef="#ctx0" brushRef="#br0" timeOffset="12072.8971">16467 6270 0,'0'0'0,"0"0"15,66-19-15,-66 19 16,107-23-16,-107 23 16,132-18-16,-132 18 15,149-5-15,-149 5 0</inkml:trace>
  <inkml:trace contextRef="#ctx0" brushRef="#br0" timeOffset="12307.6087">16624 6647 0,'0'0'0,"0"0"16,0 0-16,74-5 15,-74 5-15,132-9 0,-132 9 16,174-14-16,-174 14 16,157-42-16,-157 42 15</inkml:trace>
  <inkml:trace contextRef="#ctx0" brushRef="#br0" timeOffset="12764.2648">17533 6224 0,'0'0'0,"0"0"16,58 9-16,-58-9 16,91-14-16,-91 14 15</inkml:trace>
  <inkml:trace contextRef="#ctx0" brushRef="#br0" timeOffset="13045.8888">18277 5512 0,'0'0'16,"0"0"-16,-16 74 16,16-74-16,-8 113 0,8-113 15,-17 143-15,17-143 16,0 0-16,0 140 16</inkml:trace>
  <inkml:trace contextRef="#ctx0" brushRef="#br0" timeOffset="13292.8214">18757 5842 0,'-17'19'0,"17"-19"0,-66 64 15,66-64-15,-82 117 16,82-117-16,-91 158 16,91-158-16,-124 173 0,124-173 15,0 0-15,-91 148 16</inkml:trace>
  <inkml:trace contextRef="#ctx0" brushRef="#br0" timeOffset="13793.2814">18501 6475 0,'0'0'0,"0"0"15,57-24-15,-57 24 16,83-32-16,-83 32 15,108-28-15,-108 28 16,0 0-16,91 0 0,-91 0 16,74 37-16,-74-37 15,25 93-15,-25-93 16,-25 121-16,25-121 16,-58 135-16,58-135 0,-74 140 15,74-140-15,-108 97 16,108-97-16,-91 51 15,91-51-15,0 0 16,-82 19-16,82-19 0,0 0 16,-58-33-16,58 33 15,-33-60-15,33 60 16,41-84-16,-41 84 16,83-69-16,-83 69 0,99-38 15,-99 38-15,0 0 16,107-9-16,-107 9 15,0 0-15,0 0 16,67 28-16,-67-28 0,0 0 16,49 51-16,-49-51 15,33 37-15,-33-37 16,58-14-16,-58 14 16</inkml:trace>
  <inkml:trace contextRef="#ctx0" brushRef="#br0" timeOffset="14094.2292">19071 6238 0,'0'0'0,"0"0"16,0 0-16,0 0 16,17-28-16,-17 28 15,58-28-15,-58 28 0,74-23 16,-74 23-16,99-5 15,-99 5-15,0 0 16,99 23-16,-99-23 0,75 51 16,-75-51-16,0 0 15,41 71-15,-41-71 16,33 83-16,-33-83 16,42 84-16,-42-84 0,57 79 15,-57-79-15,58 41 16,-58-41-16,75-9 15</inkml:trace>
  <inkml:trace contextRef="#ctx0" brushRef="#br0" timeOffset="14344.3738">19716 6117 0,'0'0'0,"0"0"16,-41 51-16,41-51 15,-58 74-15,58-74 16,-58 103-16,58-103 16,-58 116-16,58-116 15,0 0-15,0 0 0,-50 112 16,50-112-16,-17 55 15</inkml:trace>
  <inkml:trace contextRef="#ctx0" brushRef="#br0" timeOffset="14578.5643">20073 6368 0,'0'0'0,"0"0"16,91-28-16,-91 28 16,140-15-16,-140 15 0,166-4 15,-166 4-15,165-19 16</inkml:trace>
  <inkml:trace contextRef="#ctx0" brushRef="#br0" timeOffset="14845.9993">20941 5535 0,'0'0'16,"0"0"-16,0 75 15,0-75-15,16 102 0,-16-102 16,17 139-16,-17-139 16,25 187-16,-25-187 15,33 204-15,-33-204 16,41 219-16,-41-219 0</inkml:trace>
  <inkml:trace contextRef="#ctx0" brushRef="#br0" timeOffset="20959.6145">15483 8619 0,'0'0'0,"0"0"0,0 0 16,0 0-16,0 0 16,0 0-16,0 0 15,0 0-15,0 0 0,0 0 16,0 0-16</inkml:trace>
  <inkml:trace contextRef="#ctx0" brushRef="#br0" timeOffset="21204.7475">15565 9271 0,'0'0'0,"0"0"0,0 0 16,0 0-16,0 0 16,0 0-16,0 0 0,0 0 15,0 0-15</inkml:trace>
  <inkml:trace contextRef="#ctx0" brushRef="#br0" timeOffset="22043.4566">16880 7996 0,'-25'9'16,"25"-9"-16,-83 46 16,83-46-16,-107 89 15,107-89-15,-116 135 0,116-135 16,-99 172-16,99-172 15,-58 205-15,58-205 16,-16 238-16,57-11 16,-41-227-16,83 205 0,-83-205 15,115 149-15,-115-149 16,141 93-16</inkml:trace>
  <inkml:trace contextRef="#ctx0" brushRef="#br0" timeOffset="22680.381">19898 7786 0,'0'0'0,"0"0"16,92 56-16,-92-56 15,124 103-15,-124-103 0,157 158 16,-8 38-16,-33-2 15,-116-194-15,82 192 16,-82-192-16,42 195 16,-42-195-16,16 223 15,-16-223-15,-33 223 16,33-223-16,-49 200 0,49-200 16,-67 149-16</inkml:trace>
  <inkml:trace contextRef="#ctx0" brushRef="#br0" timeOffset="23329.9933">17674 8475 0,'0'0'16,"-25"15"-16,25-15 15,-58 41-15,58-41 0,-99 98 16,99-98-16,0 0 0,-75 144 15,75-144-15,-41 153 16,41-153-16,8 154 0,-8-154 16,75 130-16,-75-130 15,140 93-15,-140-93 16,141 38-16,-141-38 16,149-24-16,-149 24 0,115-88 15,-115 88-15,75-144 16,-75 144-16,25-168 15,-25 168-15,-9-167 16,9 167-16,-41-140 0,41 140 16,-83-107-16,83 107 15,-91-74-15,91 74 16,-115-37-16,115 37 16,-91 0-16,91 0 15,0 0-15,-58 41 0,58-41 16</inkml:trace>
  <inkml:trace contextRef="#ctx0" brushRef="#br0" timeOffset="23552.7807">18534 9242 0,'0'0'0,"0"0"16,8 61-16,-8-61 16,8 84-16,-8-84 15,0 121-15,0-121 0,-16 139 16,16-139-16,0 117 16,0-117-16</inkml:trace>
  <inkml:trace contextRef="#ctx0" brushRef="#br0" timeOffset="23799.0573">18831 8713 0,'0'0'16,"0"0"-16,0 0 15,108-10-15,-108 10 16,149-10-16,-149 10 0,173-22 16</inkml:trace>
  <inkml:trace contextRef="#ctx0" brushRef="#br0" timeOffset="23997.5145">19592 8257 0,'0'0'0,"0"0"15,17 153-15,-17-153 0,33 196 16,8 37-1,-41-233-15,33 246 0,-33-246 16</inkml:trace>
  <inkml:trace contextRef="#ctx0" brushRef="#br0" timeOffset="27442.2465">14035 11336 0,'0'0'0,"0"0"0,16 97 16,-16-97-16,17 108 16,-17-108-16,24 135 15,-24-135-15,0 0 0,9 125 16,-9-125-16,0 0 15,0 0-15,0 0 16,0 0-16,0 0 0,8 103 16,-8-103-16,0 0 15,0 32-15,0-32 0,0 0 16,-8-42-16,8 42 16,0 0-16,0-102 15,0 102-15,25-134 16,-25 134-16,41-131 0,-41 131 15,41-107-15,-41 107 16,0 0-16,58-65 16,-58 65-16,0 0 15,75-33-15,-75 33 0,0 0 16,73 10-16,-73-10 16,75 55-16,-75-55 15,50 84-15,-50-84 16,33 93-16,-33-93 0,0 0 15,17 89-15,-17-89 16,0 0-16,0 0 0,0 0 16,0 0-16,0 0 15,0 0-15,0 0 16,8 69-16,-8-69 16,0 0-16,16 33 0,-16-33 15,0 0-15,25-33 16,-25 33-16,50-74 15,-50 74-15,0 0 0,74-112 16,-74 112-16,0 0 16,0 0-16,66-97 15,-66 97-15,0 0 0,0 0 16,66-75-16,-66 75 16,75-32-16,-75 32 15,58 18-15,-58-18 16,58 57-16,-58-57 0,42 87 15,-42-87-15,33 113 16,-33-113-16,0 0 16,33 111-16,-33-111 0,0 0 15,25 102-15,-25-102 16,0 0-16,25 79 16,-25-79-16,33 23 0,-33-23 15</inkml:trace>
  <inkml:trace contextRef="#ctx0" brushRef="#br0" timeOffset="27779.0265">15582 11178 0,'0'0'16,"0"0"-16,0 0 15,66 0-15,-66 0 16,91 4-16,-91-4 0,116 19 16,-116-19-16,140 19 15,-140-19-15,0 0 16</inkml:trace>
  <inkml:trace contextRef="#ctx0" brushRef="#br0" timeOffset="28038.7894">15698 11508 0,'0'0'0,"0"0"16,65 5-16,-65-5 0,116 14 16,-116-14-16,158 32 15,-158-32-15,148 14 16</inkml:trace>
  <inkml:trace contextRef="#ctx0" brushRef="#br0" timeOffset="31245.0825">16847 11178 0,'0'0'16,"0"0"-16,132 9 15,-132-9-15,149 0 16,-149 0-16,165-9 0,-165 9 15,141-42-15,-141 42 16</inkml:trace>
  <inkml:trace contextRef="#ctx0" brushRef="#br0" timeOffset="31479.2475">17690 10559 0,'0'0'0,"0"0"0,0 0 16,0 0-16,17 65 16,-17-65-16,16 89 15,-16-89-15,9 111 16,-9-111-16,0 0 15,8 112-15</inkml:trace>
  <inkml:trace contextRef="#ctx0" brushRef="#br0" timeOffset="31729.4206">18310 10703 0,'0'33'0,"0"-33"0,-24 103 16,24-103-16,-67 168 16,-23 26-16,-35-13 15,125-181-15,-99 154 16,99-154-16,0 0 15,-82 122-15,82-122 0</inkml:trace>
  <inkml:trace contextRef="#ctx0" brushRef="#br0" timeOffset="32230.7594">18236 11359 0,'0'0'16,"0"0"-16,33-27 15,-33 27-15,58-28 16,-58 28-16,91-23 0,-91 23 16,116-10-16,-116 10 15,99 28-15,-99-28 16,91 74-16,-91-74 0,49 108 15,-49-108-15,-8 129 16,8-129-16,-58 140 16,58-140-16,0 0 15,-82 116-15,82-116 16,0 0-16,-91 80 0,91-80 16,0 0-16,-91 18 15,91-18-15,0 0 16,-83-28-16,83 28 0,-25-55 15,25 55-15,25-80 16,-25 80-16,0 0 16,58-60-16,-58 60 0,99-19 15,-99 19-15,91 42 16,-91-42-16,99 84 16,-99-84-16,83 125 15,-83-125-15,58 131 16,-58-131-16,0 0 0,49 103 15</inkml:trace>
  <inkml:trace contextRef="#ctx0" brushRef="#br0" timeOffset="35638.0079">12943 8699 0,'0'0'15,"0"0"-15,0 79 0,0-79 16,0 107-16,0-107 0,8 125 16,-8-125-16,0 0 15,33 112-15,-33-112 16,0 0-16,58 74 0,-58-74 15,67 19-15,-67-19 16,82-33-16,-82 33 16,75-69-16,-75 69 15,57-89-15,-57 89 0,0 0 16,34-83-16,-34 83 16,0 0-16,0 0 15,0 0-15,0 0 0,0 0 16,24-51-16,-24 51 0,0 0 15,0 0-15,9 64 16,-9-64-16,8 103 16,-8-103-16,16 134 0,-16-134 15,17 150-15,-17-150 16,17 149-16,-17-149 16,-9 139-16,9-139 0,-25 125 15,25-125-15,-49 98 16,49-98-16,0 0 15,-66 70-15,66-70 16,-83 14-16,83-14 0,-83-23 16,83 23-16,0 0 15,-58-61-15,58 61 16,-33-84-16,33 84 0,9-97 16,-9 97-16,41-89 15,-41 89-15,74-89 16,-74 89-16,108-74 15,-108 74-15,99-74 0,-99 74 16,83-60-16,-83 60 16</inkml:trace>
  <inkml:trace contextRef="#ctx0" brushRef="#br0" timeOffset="35865.4367">13770 8893 0,'0'0'15,"0"0"-15,0 0 16,58-13-16,-58 13 0,0 0 15,0 0-15,83-5 16,-83 5-16</inkml:trace>
  <inkml:trace contextRef="#ctx0" brushRef="#br0" timeOffset="36062.357">14250 8908 0,'0'0'15,"0"0"-15,0 0 16,0 0-16,-34 51 0,34-51 16,0 0-16,-8 74 15,8-74-15,0 93 16,0-93-16,0 0 0,0 0 16,0 98-16,0-98 15</inkml:trace>
  <inkml:trace contextRef="#ctx0" brushRef="#br0" timeOffset="36262.2528">14076 8596 0,'0'0'0,"0"0"15,0 0-15,0 0 16,0 0-16,0 0 16,16-32-16,-16 32 0</inkml:trace>
  <inkml:trace contextRef="#ctx0" brushRef="#br0" timeOffset="36697.3386">14349 8973 0,'0'0'16,"0"0"-16,0 74 16,0-74-16,0 0 0,0 0 15,0 0-15,0 0 16,8 84-16,-8-84 0,0 0 15,0 0-15,8 60 16,-8-60-16,0 0 16,0 0-16,24-41 0,-24 41 15,18-75-15,-18 75 16,0 0-16,33-102 16,-33 102-16,0 0 0,49-93 15,-49 93-15,0 0 16,58-65-16,-58 65 15,0 0-15,0 0 16,58-19-16,-58 19 0,58 33 16,-58-33-16,0 0 15,41 79-15,-41-79 16,25 111-16,-25-111 16,0 0-16,8 112 0,-8-112 15,0 0-15</inkml:trace>
  <inkml:trace contextRef="#ctx0" brushRef="#br0" timeOffset="36989.3976">14845 8322 0,'0'0'0,"0"0"16,0 0-16,25 56 15,-25-56-15,24 69 0,-24-69 16,25 117-16,-25-117 16,9 144-16,-9-144 15,0 144-15,0-144 16,0 0-16,0 0 0,0 0 15,0 0-15,16 121 16,-16-121-16</inkml:trace>
  <inkml:trace contextRef="#ctx0" brushRef="#br0" timeOffset="37214.7691">14655 8610 0,'0'0'0,"0"0"16,66-14-16,-66 14 15,107-14-15,-107 14 16,124-18-16,-124 18 15</inkml:trace>
  <inkml:trace contextRef="#ctx0" brushRef="#br0" timeOffset="41693.266">7038 13401 0,'0'0'16,"0"0"-16,0 0 16,-49-19-16,49 19 0,0 0 15,-50 10-15,50-10 16,0 0-16,-58 28 16,58-28-16,0 0 15,-41 56-15,41-56 0,0 0 16,0 65-16,0-65 15,0 0-15,0 0 16,41 51-16,-41-51 0,0 0 16,58 19-16,-58-19 15,0 0-15,50-19 16,-50 19-16,0 0 0,41-51 16,-41 51-16,0 0 15,-8-70-15,8 70 16,-50-60-16,50 60 15,0 0-15,-74-29 0,74 29 16,0 0-16,0 0 16,0 0-16,-75 0 15,75 0-15,0 0 0,-57 29 16,57-29-16,16 46 16,-16-46-16,75 37 15,-75-37-15,0 0 16,82 19-16,-82-19 0,83-9 15,-83 9-15,0 0 16,66-47-16,-66 47 16,0 0-16,25-70 15,-25 70-15,-42-69 0,42 69 16,-66-52-16,66 52 16,-82-18-16,82 18 15,0 0-15,-83 14 16,83-14-16,0 0 0,0 0 15,-66 37-15,66-37 16,0 0-16,-8 51 16,8-51-16,0 0 15,66 42-15,-66-42 0,0 0 16,74 19-16,-74-19 16,0 0-16,73-10 0,-73 10 15,0 0-15,51-32 16,-51 32-16,-8-51 15,8 51-15,-58-33 16,58 33-16,0 0 16,-74-14-16,74 14 0,0 0 15,-83 10-15,83-10 16,0 0-16,-58 37 16,58-37-16,-8 64 0,8-64 15,49 61-15,-49-61 16,0 0-16,91 47 15,-91-47-15,0 0 16,83 23-16,-83-23 0,0 0 16,66-23-16,-66 23 15,0 0-15,25-51 16,-25 51-16,-17-75 0,17 75 16,-66-56-16,66 56 15,0 0-15,-91-27 16,91 27-16,0 0 15,0 0-15,-74 0 0,74 0 16,0 0-16,-58 37 16,58-37-16,8 64 15,-8-64-15,0 0 0,66 57 16,-66-57-16,0 0 16,75 14-16,-75-14 15,0 0-15,66-14 16,-66 14-16,25-42 0,-25 42 15,-25-42-15,25 42 16,-66-42-16,66 42 16,0 0-16,0 0 0,-83-14 15,83 14-15,0 0 16,-91 14-16,91-14 16,-25 37-16,25-37 15,0 0-15,17 37 0,-17-37 16,0 0-16,58 18 15,-58-18-15,0 0 16,0 0-16,0 0 0,0 0 16,74 0-16,-74 0 15,0 0-15,33-13 16,-33 13-16,0 0 16,0 0-16</inkml:trace>
  <inkml:trace contextRef="#ctx0" brushRef="#br0" timeOffset="42583.3438">6782 14355 0,'0'0'0,"0"0"16,0 0-16</inkml:trace>
  <inkml:trace contextRef="#ctx0" brushRef="#br0" timeOffset="43982.5355">8866 14276 0,'0'0'0,"0"0"0,0 0 16,0 0-16,0 0 15,0 0-15,0 0 0,0 0 16,0 0-16,0 0 16,0 0-16,-42 0 15,42 0-15,0 0 0,-49 5 16,49-5-16,0 0 15,0 0-15,-75 18 16,75-18-16,0 0 16,-41 48-16,41-48 0,-8 51 15,8-51-15,0 0 16,41 46-16,-41-46 16,0 0-16,66 9 0,-66-9 15,0 0-15,66-19 16,-66 19-16,0 0 15,0 0-15,42-55 16,-42 55-16,-9-70 0,9 70 16,0 0-16,-41-56 15,41 56-15,0 0 16,0 0-16,-83-37 16,83 37-16,0 0 0,-66 18 15,66-18-15,-25 47 16,25-47-16,25 60 15,-25-60-15,0 0 16,58 52-16,-58-52 0,0 0 16,83 23-16,-83-23 15,0 0-15,74-5 16,-74 5-16,0 0 16,42-46-16,-42 46 0,-17-61 15,17 61-15,-50-46 16,50 46-16,-82-19 15,82 19-15,0 0 0,-99 5 16,99-5-16,0 0 16,0 0-16,-75 37 15,75-37-15,-8 69 16,8-69-16,49 66 0,-49-66 16,83 51-16,-83-51 15,99 14-15,-99-14 16,0 0-16,91-14 0,-91 14 15,0 0-15,0 0 16,50-23-16,-50 23 16,-17-42-16,17 42 15,-74-42-15,74 42 0,0 0 16,-83-33-16,83 33 16,0 0-16,0 0 15,0 0-15,-74-13 0,74 13 16,0 0-16,-33 23 15,33-23-15,0 0 16,8 23-16,-8-23 16,0 0-16,41 9 0,-41-9 15,0 0-15,50-14 16,-50 14-16,0 0 16,17-37-16,-17 37 0,0 0 15,-17-46-15,17 46 16,0 0-16,0 0 15</inkml:trace>
  <inkml:trace contextRef="#ctx0" brushRef="#br0" timeOffset="45297.5742">10578 15225 0,'0'0'16,"0"0"-16,0 0 15,0 0-15,0 0 0,0 0 16,0 0-16,0 0 16,33 61-16,-33-61 15,0 0-15,0 0 0,67 23 16,-67-23-16,0 0 16,0 0-16,0 0 15,0 0-15,57-5 16,-57 5-16,25-23 0,-25 23 15,-41-33-15,41 33 16,0 0-16,-66-27 16,66 27-16,0 0 0,0 0 15,0 0-15,-91-14 16,91 14-16,0 0 16,0 0-16,-58 23 15,58-23-15,0 0 0,16 37 16,-16-37-16,67 32 15,-67-32-15,0 0 16,91 5-16,-91-5 0,0 0 16,0 0-16,0 0 15,74-32-15,-74 32 16,15-51-16,-15 51 16,-48-61-16,48 61 0,0 0 15,-75-33-15,75 33 16,0 0-16,-74-5 15,74 5-15,0 0 16,-50 28-16,50-28 0,0 52 16,0-52-16,0 0 15,58 56-15,-58-56 16,0 0-16,75 18 16,-75-18-16,0 0 0,0 0 15,0 0-15,74-18 16,-74 18-16,33-56 15,-33 56-15,-25-55 0,25 55 16,0 0-16,-57-43 16,57 43-16,0 0 15,-75-5-15,75 5 16,0 0-16,-49 33 16,49-33-16,0 0 0,0 51 15,0-51-15,0 0 16,33 47-16,-33-47 0,0 0 15,0 0-15,66 4 16,-66-4-16,0 0 16,49-32-16,-49 32 15,-8-55-15,8 55 0,0 0 16,-50-85-16,50 85 16</inkml:trace>
  <inkml:trace contextRef="#ctx0" brushRef="#br0" timeOffset="47499.5349">4854 12308 0,'0'0'0,"0"0"0,0 0 16,0 0-16,0 0 16,0 0-16,0 0 0,0 0 15,0 0-15,0 0 16,34-9-16,-34 9 16,0 0-16,0 0 0,0 0 15,0 0-15,0 0 16,0 0-16,0 0 15,0 0-15,0 0 0,-25 47 16,25-47-16,0 0 16,0 41-16,0-41 15,0 0-15,0 0 16,33 38-16,-33-38 0,0 0 16,41 18-16,-41-18 15,0 0-15,0 0 16,0 0-16,0 0 0,0 0 15,50-23-15,-50 23 16,0 0-16,8-33 16,-8 33-16,0 0 0,0 0 15,0 0-15,0 0 16,0 0-16,0 0 16,-66 10-16,66-10 15,-8 36-15,8-36 0,0 0 16,24 38-16,-24-38 15,0 0-15,58 19 16,-58-19-16,0 0 16,66-14-16,-66 14 0,0 0 15,34-51-15,-34 51 16,0 0-16,0-52 16,0 52-16,0 0 0,-50-41 15,50 41-15,0 0 16,-83-10-16,83 10 15,0 0-15,-82 28 16,82-28-16,0 0 0,0 0 16,-25 47-16,25-47 15,25 51-15,-25-51 16,0 0-16,66 37 0,-66-37 16,0 0-16,0 0 15,82 9-15,-82-9 16,0 0-16,50-28 15,-50 28-15,0 0 0,0-46 16,0 46-16,0 0 16,-41-23-16,41 23 15,0 0-15,-66 10 0,66-10 16,0 0-16,-58 46 16,58-46-16,0 0 15,0 51-15,0-51 16,0 0-16,49 42 0,-49-42 15</inkml:trace>
  <inkml:trace contextRef="#ctx0" brushRef="#br0" timeOffset="48427.2161">3184 11407 0,'0'0'0,"0"0"16,0 0-16,0 0 15,-17 51-15,17-51 16,0 0-16,-32 55 0,32-55 16,0 0-16,0 0 15,0 0-15,-33 65 16,33-65-16,0 0 0,8 42 15,-8-42-15,0 0 16,0 0-16,57-5 16,-57 5-16,0 0 0,42-46 15,-42 46-15,0 0 16,0-70-16,0 70 16,-33-46-16,33 46 15,-74-14-15,74 14 0,0 0 16,-83 19-16,83-19 15,0 0-15,0 0 16,-66 41-16,66-41 0,0 0 16,-9 56-16,9-56 15,58 32-15,-58-32 16,0 0-16,0 0 16,0 0-16,0 0 0,0 0 15,0 0-15,91 14 16,-91-14-16,0 0 0,0 0 15,74-9-15,-74 9 16,0 0-16,0 0 16,0 0-16,-49-5 15,49 5-15</inkml:trace>
  <inkml:trace contextRef="#ctx0" brushRef="#br0" timeOffset="51209.3062">12935 16616 0,'0'0'15,"0"0"-15,0 0 16,-66-23-16,66 23 0,-75-52 15,75 52-15,-82-69 16,82 69-16,-91-75 16,91 75-16,-116-75 15,116 75-15,-116-83 0,116 83 16,-132-84-16,132 84 16,-132-88-16,132 88 15,-150-97-15,150 97 16,-140-94-16,140 94 0,-157-97 15,157 97-15,-141-93 16,141 93-16,-157-98 16,157 98-16,-148-89 15,148 89-15,-166-92 16,166 92-16,-165-94 16,165 94-16,-174-92 0,174 92 15,-165-108-15,165 108 16,-174-106-16,174 106 15,-166-98-15,166 98 16,-174-98-16,174 98 0,-157-93 16,157 93-16,-174-93 15,174 93-15,-173-93 16,173 93-16,-175-102 16,175 102-16,-181-98 15,181 98-15,-182-111 0,182 111 16,-190-103-16,190 103 15,-174-97-15,174 97 16,-190-98-16,190 98 16,-190-98-16,190 98 0,-190-88 15,190 88-15,-198-98 16,198 98-16,-199-98 16,199 98-16,-198-102 15,198 102-15,-207-93 16,207 93-16,-207-98 15,207 98-15,-190-89 0,190 89 16,-207-88-16,207 88 16,-206-89-16,206 89 15,-207-88-15,207 88 0,-207-79 16,207 79-16,-207-74 16,207 74-16,-198-79 15,198 79-15,-208-75 16,208 75-16,-198-79 15,198 79-15,-190-83 16,190 83-16,-199-75 0,199 75 16,-198-88-16,198 88 15,-190-89-15,190 89 16,-199-92-16,199 92 16,-190-84-16,190 84 0,-198-93 15,198 93-15,-191-93 16,191 93-16,-182-93 15,182 93-15,-198-103 16,198 103-16,-190-97 16,190 97-16,-190-108 0,190 108 15,-199-102-15,199 102 16,-173-101-16,173 101 16,-182-108-16,182 108 15,-174-98-15,174 98 0,-165-97 16,165 97-16,-166-99 15,166 99-15,-149-97 16,149 97-16,-148-94 16,148 94-16,-133-83 15,133 83-15,-115-66 0,115 66 16,-108-64-16,108 64 16,0 0-16,-66-65 15,66 65-15,0 0 0,0 0 16,-50-51-16,50 51 15,0 0-15,-16-61 16,16 61-16,33-51 16,-33 51-16,74-47 0,-74 47 15,116-32-15,-116 32 16,0 0-16,0 0 16,0 0-16,0 0 0,99-23 15,-99 23-15,0 0 16,42-19-16,-42 19 15,-33-5-15,33 5 16,-108 0-16,108 0 0,-182 18 16,182-18-16,-190 29 15,190-29-15,-165 42 16,165-42-16,-124 60 0,124-60 16,0 0-16,-68 69 15,68-69-15,0 80 16,0-80-16,76 94 15,-76-94-15,124 97 0,-124-97 16,157 106-16,-157-106 16,165 117-16,-165-117 15,141 126-15,-141-126 16,116 135-16,-116-135 0,0 0 16,0 0-16</inkml:trace>
  <inkml:trace contextRef="#ctx0" brushRef="#br0" timeOffset="52060.7807">12761 16076 0,'0'0'0,"0"0"0,0 0 15,0 0-15,42 46 16,-42-46-16,57 80 0,-57-80 16,83 149-16,-83-149 15,83 168-15,-83-168 16,0 0-16,0 0 0,0 0 15,0 0-15,49 125 16,-49-125-16,9 69 16,-9-69-16,-58 28 15,58-28-15,-99 10 0,99-10 16,-141 33-16,141-33 16,-149 60-16,149-60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17-08-29T16:27:50.11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  <inkml:brush xml:id="br2">
      <inkml:brushProperty name="width" value="0.05292" units="cm"/>
      <inkml:brushProperty name="height" value="0.05292" units="cm"/>
      <inkml:brushProperty name="color" value="#0085CD"/>
    </inkml:brush>
    <inkml:brush xml:id="br3">
      <inkml:brushProperty name="width" value="0.05292" units="cm"/>
      <inkml:brushProperty name="height" value="0.05292" units="cm"/>
    </inkml:brush>
  </inkml:definitions>
  <inkml:trace contextRef="#ctx0" brushRef="#br0">6071 1195 0,'0'0'0,"0"0"15,0 0-15,8 74 16,-8-74-16,33 93 16,-33-93-16,50 116 0,-50-116 15,66 113-15,-66-113 16,91 64-16,-91-64 16,108 10-16,-108-10 0,115-52 15,-115 52-15,100-87 16,-100 87-16,82-127 15,-82 127-15,0 0 16,0 0-16,0 0 16,0 0-16,66-116 0,-66 116 15,58-70-15,-58 70 16,33 24-16,-33-24 16,25 107-16,-25-107 0,17 186 15,-17-186-15,24 241 16,-24-241-16,8 266 15,-8-266-15,0 246 16,0-246-16,-32 200 16,32-200-16,0 0 15,0 0-15,-58 134 0,58-134 16,-99 57-16,99-57 16,-75-19-16,75 19 15,-58-89-15,58 89 0,-16-139 16,16 139-16,33-167 15,-33 167-15,82-167 16,-82 167-16,125-163 16,-125 163-16,132-145 15,-132 145-15,132-111 0,-132 111 16,0 0-16,91-75 16,-91 75-16,0 0 15</inkml:trace>
  <inkml:trace contextRef="#ctx0" brushRef="#br0" timeOffset="200.2011">7617 1330 0,'0'0'0,"0"0"0,75-37 16,-75 37-16,115-32 15,-115 32-15,141-33 16,-141 33-16,0 0 16,124-33-16</inkml:trace>
  <inkml:trace contextRef="#ctx0" brushRef="#br0" timeOffset="356.8171">7749 1651 0,'0'0'0,"0"0"16,0 0-16,0 0 16,50 18-16,-50-18 15,99-4-15,-99 4 16,133-28-16,-133 28 0</inkml:trace>
  <inkml:trace contextRef="#ctx0" brushRef="#br0" timeOffset="984.5081">8733 1237 0,'9'28'0,"-9"-28"16,33 88-16,-33-88 15,33 130-15,-33-130 16,0 0-16,0 0 16,0 0-16,0 0 0,0 0 15,0 0-15,0 0 0,25 145 16,-25-145-16,16 55 16,-16-55-16,17-41 15,-17 41-15,16-126 16,-16 126-16,33-154 15,-33 154-15,50-145 0,-50 145 16,0 0-16,66-83 16,-66 83-16,66-18 15,-66 18-15,58 51 0,-58-51 16,58 116-16,-58-116 16,41 159-16,-41-159 15,0 0-15,0 0 0,0 0 16,0 0-16,0 0 15,17 152-15,-17-152 16,0 84-16,0-84 16,0 0-16,0 0 0,8-134 15,-8 134-15,25-182 16,-25 182-16,41-177 16,-41 177-16,58-120 15,-58 120-15,75-52 16,-75 52-16,82 33 0,-82-33 15,66 84-15,-66-84 16,58 135-16,-58-135 16,25 167-16,-25-167 0,0 0 15,0 0-15,25 135 16,-25-135-16</inkml:trace>
  <inkml:trace contextRef="#ctx0" brushRef="#br0" timeOffset="1294.8844">9899 1185 0,'0'0'0,"0"0"16,0 0-16,0 0 0,33-51 15,-33 51-15,58-51 16,-58 51-16,83-51 15,-83 51-15,107-37 16,-107 37-16,91-10 0,-91 10 16,92 28-16,-92-28 15,75 89-15,-75-89 16,74 140-16,-74-140 16,66 157-16,-66-157 15,58 145-15,-58-145 0,58 93 16,-58-93-16,49 24 15,-49-24-15</inkml:trace>
  <inkml:trace contextRef="#ctx0" brushRef="#br0" timeOffset="1543.0329">10785 906 0,'0'0'16,"0"0"-16,-107 65 15,107-65-15,-108 112 0,108-112 16,-132 154-16,132-154 16,-108 162-16,108-162 15,0 0-15,0 0 16,-75 160-16,75-160 0,-25 83 15,25-83-15</inkml:trace>
  <inkml:trace contextRef="#ctx0" brushRef="#br0" timeOffset="1803.0989">11405 777 0,'0'0'16,"0"0"-16,17 116 16,-17-116-16,25 158 15,-25-158-15,16 186 0,-16-186 16,25 180-16,-25-180 15,0 0-15,16 150 16,-16-150-16</inkml:trace>
  <inkml:trace contextRef="#ctx0" brushRef="#br0" timeOffset="2004.1375">11066 1330 0,'0'0'0,"0"0"16,0 0-16,75-47 16,-75 47-16,124-70 15,-124 70-15,190-79 16,-190 79-16,198-88 16,-198 88-16,182-112 0</inkml:trace>
  <inkml:trace contextRef="#ctx0" brushRef="#br0" timeOffset="2521.3183">12141 474 0,'0'0'0,"0"0"0,25 117 16,-25-117-16,41 157 15,-41-157-15,58 210 16,-58-210-16,66 213 16,-66-213-16,0 0 15,0 0-15,0 0 0,0 0 16,0 0-16,0 0 16,42 173-16,-42-173 0,16 66 15,-16-66-15,17-33 16,-17 33-16,24-122 15,-24 122-15,42-162 16,-42 162-16,74-140 0,-74 140 16,99-92-16,-99 92 15,124-24-15,-124 24 16,141 42-16,-141-42 16,141 106-16,-141-106 0,99 168 15,-99-168-15,49 177 16,-49-177-16,-33 148 15,33-148-15,-91 99 16,91-99-16,-165 33 0,165-33 16,-198-11-16,198 11 15,-207-32-15,207 32 16,-174-51-16,174 51 16,0 0-16,-157-42 0,157 42 15,-66-57-15</inkml:trace>
  <inkml:trace contextRef="#ctx0" brushRef="#br0" timeOffset="11073.5996">10719 4865 0,'0'0'16,"0"0"-16,0 0 0,66-42 15,-66 42-15,0 0 16,74-32-16,-74 32 16,100 0-16,-100 0 0,91 37 15,-91-37-15,82 51 16,-82-51-16,0 0 15,50 74-15,-50-74 16,0 0-16,50 65 0,-50-65 16,0 0-16</inkml:trace>
  <inkml:trace contextRef="#ctx0" brushRef="#br0" timeOffset="11307.4777">11157 4707 0,'0'0'0,"0"0"16,0 0-16,-33 56 16,33-56-16,-50 79 15,50-79-15,-41 92 0,41-92 16,0 0-16,0 0 0,0 0 15,-41 84-15,41-84 16,0 0-16</inkml:trace>
  <inkml:trace contextRef="#ctx0" brushRef="#br0" timeOffset="11539.4528">11488 4944 0,'0'0'0,"0"0"16,0 0-16,0 0 0,0 74 16,0-74-16,0 0 15,0 0-15,8 70 16,-8-70-16,41 51 15</inkml:trace>
  <inkml:trace contextRef="#ctx0" brushRef="#br0" timeOffset="12178.4469">12364 4734 0,'0'0'0,"0"0"0,0 0 15,0 0-15,0 0 16,0 0-16,9 51 15,-9-51-15,0 0 0,24 57 16,-24-57-16,50 60 16,-50-60-16,0 0 15,74 23-15,-74-23 16,0 0-16,75-18 0,-75 18 16,0 0-16,74-47 15,-74 47-15,0 0 16,0 0-16,0 0 0,0 0 15,0 0-15,50-60 16,-50 60-16,0 0 16,25-37-16,-25 37 15,16 22-15,-16-22 0,0 80 16,0-80-16,-8 117 16,8-117-16,-25 120 15,25-120-15,0 0 0,-41 116 16,41-116-16,0 0 15,-50 70-15,50-70 16,0 0-16,-66 23 16,66-23-16,0 0 0,-50-41 15,50 41-15,0 0 16,-41-70-16,41 70 16,0 0-16,8-93 0,-8 93 15,50-79-15,-50 79 16,0 0-16,66-56 0,-66 56 15,0 0 1,75-47-16</inkml:trace>
  <inkml:trace contextRef="#ctx0" brushRef="#br0" timeOffset="12358.1305">12910 4977 0,'0'0'16,"0"0"-16,0 0 0,0 0 16,0 51-16,0-51 15,0 0-15,25 74 16,-25-74-16,0 0 16</inkml:trace>
  <inkml:trace contextRef="#ctx0" brushRef="#br0" timeOffset="12985.1884">15631 4907 0,'0'0'0,"0"0"0,0 0 16,17-42-16,-17 42 16,0 0-16,66-28 15,-66 28-15,83-9 16,-83 9-16,91 5 0,-91-5 15,74 32-15,-74-32 16,0 0-16,66 56 16,-66-56-16,0 0 0,50 79 15,-50-79-15,0 0 16,41 70-16,-41-70 16</inkml:trace>
  <inkml:trace contextRef="#ctx0" brushRef="#br0" timeOffset="13214.718">16128 4734 0,'0'0'15,"0"0"-15,0 0 0,-50 33 16,50-33-16,-50 61 15,50-61-15,-66 83 16,66-83-16,0 0 0,-58 94 16,58-94-1,0 0-15,-33 55 0</inkml:trace>
  <inkml:trace contextRef="#ctx0" brushRef="#br0" timeOffset="13694.1184">16177 4865 0,'0'0'0,"0"0"16,0 0-16,0 0 0,50-28 15,-50 28-15,0 0 16,0 0-16,74-9 16,-74 9-16,0 0 15,66 0-15,-66 0 0,50 37 16,-50-37-16,0 0 16,0 0-16,8 56 0,-8-56 15,0 0-15,-16 61 16,16-61-16,0 0 15,0 0-15,0 0 16,0 0-16,-42 51 0,42-51 16,0 0-16,0 0 15,-33 4-15,33-4 16,0 0-16,0 0 0,0 0 16,0 0-16,58-55 15,-58 55-15,0 0 16,66 0-16,-66 0 0,0 0 15,83 32-15,-83-32 16,99 19-16,-99-19 16</inkml:trace>
  <inkml:trace contextRef="#ctx0" brushRef="#br0" timeOffset="14319.4081">17252 4725 0,'0'0'0,"0"0"16,0 0-16,0 0 15,0 0-15,0 0 0,8 52 16,-8-52-16,0 0 15,17 60-15,-17-60 16,0 0-16,0 0 0,41 65 16,-41-65-16,0 0 15,58 19-15,-58-19 16,58-33-16,-58 33 16,0 0-16,58-60 0,-58 60 15,0 0-15,0 0 16,0 0-16,0 0 0,58-75 15,-58 75-15,0 0 16,41-28-16,-41 28 16,33 32-16,-33-32 15,17 94-15,-17-94 16,8 126-16,-8-126 0,-8 134 16,8-134-16,0 0 15,-25 117-15,25-117 16,0 0-16,0 0 0,0 0 15,-41 83-15,41-83 16,0 0-16,-50 23 16,50-23-16,-50-46 15,50 46-15,0 0 0,-25-83 16,25 83-16,0 0 16,9-103-16,-9 103 15,0 0-15,41-97 0,-41 97 16,0 0-16,75-74 15,-75 74-15,0 0 16,0 0-16,74-57 16,-74 57-16</inkml:trace>
  <inkml:trace contextRef="#ctx0" brushRef="#br0" timeOffset="14754.7712">17889 4953 0,'0'0'15,"0"0"-15,0 0 0,0 0 16,0 0-16,33-28 0,-33 28 16,0 0-16,0 0 15,0 0-15,58-32 16,-58 32-16,0 0 0,66 0 15,-66 0-15,0 0 16,25 46-16,-25-46 16,0 0-16,0 75 15,0-75-15,0 0 16,-42 84-16,42-84 0,0 0 16,-66 51-16,66-51 15,0 0-15,0 0 0,-58 18 16,58-18-16,0 0 15,-16-28-15,16 28 16,0 0-16,33-37 16,-33 37-16,0 0 0,74-42 15,-74 42-15,0 0 16,91-4-16,-91 4 16,0 0-16,90 14 0,-90-14 15</inkml:trace>
  <inkml:trace contextRef="#ctx0" brushRef="#br0" timeOffset="15764.7813">2721 7210 0,'0'0'0,"0"0"15,83-5-15,-83 5 16,124-14-16,-124 14 16,124-28-16,-124 28 0,115-56 15</inkml:trace>
  <inkml:trace contextRef="#ctx0" brushRef="#br0" timeOffset="16015.4772">3490 6777 0,'0'0'15,"0"0"-15,17 79 16,-17-79-16,25 112 0,-25-112 15,24 182-15,-24-182 16,25 218-16,-25-218 16,8 228-16,-8-228 15,9 190-15,-9-190 16,0 0-16,0 0 0,0 131 16,0-131-16,24 46 15,-24-46-15</inkml:trace>
  <inkml:trace contextRef="#ctx0" brushRef="#br0" timeOffset="16265.5337">4086 7358 0,'0'0'16,"0"0"-16,90-4 15,-90 4-15,133-14 16,-133 14-16,182-9 0,-182 9 16,173-9-16,-173 9 15,149-38-15</inkml:trace>
  <inkml:trace contextRef="#ctx0" brushRef="#br0" timeOffset="16532.7731">4921 6912 0,'0'0'0,"0"0"0,0 0 16,74 0-16,-74 0 15,108 0-15,-108 0 16,124-10-16</inkml:trace>
  <inkml:trace contextRef="#ctx0" brushRef="#br0" timeOffset="17069.2795">5534 6531 0,'0'0'0,"0"0"16,0 0-16,33-29 15,-33 29-15,74-9 16,-74 9-16,99 0 0,-99 0 16,0 0-16,99 9 15,-99-9-15,0 0 16,91 48-16,-91-48 0,9 83 15,-9-83-15,-42 98 16,42-98-16,0 0 16,-74 83-16,74-83 15,0 0-15,0 0 0,0 0 16,-66 75-16,66-75 16,0 0-16,-34 51 0,34-51 15,24 51-15,-24-51 16,84 33-16,-84-33 15,133 27-15,-133-27 16,132 52-16,-132-52 0,124 79 16,-124-79-16,66 92 15,-66-92-15,8 108 16,-8-108-16,-66 97 16,66-97-16,-157 75 15,157-75-15,-198 56 0,198-56 16,-215 28-16,215-28 15,-199 13-15,199-13 16,0 0-16,0 0 0,-141 0 16</inkml:trace>
  <inkml:trace contextRef="#ctx0" brushRef="#br0" timeOffset="17424.5735">6484 8154 0,'-24'10'0,"24"-10"15,-100 32-15,-65 10 16,165-42-16,-207 47 0,-16-10 15,0-14-15,223-23 16,-208 9-16,-15-9 16,0-9-16,223 9 0,-207-4 15,-16 4-15,-1 4 16,224-4-16,-198 14 16,198-14-16,-199 23 15,199-23-15,-198 33 0,198-33 16,-174 37-1,174-37-15,0 0 0,0 0 16</inkml:trace>
  <inkml:trace contextRef="#ctx0" brushRef="#br0" timeOffset="18069.321">4135 9113 0,'0'0'16,"0"0"-16,0 0 0,0 0 15,0 0-15,-74 23 16,74-23-16,-108 23 15,108-23-15,-124 32 16,124-32-16,0 0 0,-124 24 16,124-24-16,0 0 15,-116 9-15,116-9 16,0 0-16,0 0 0,0 0 16,-82-9-16,82 9 15,0 0-15,-58 4 16,58-4-16,0 0 15,-50 38-15,50-38 0,0 0 16,-25 74-16,25-74 16,0 0-16,0 79 15,0-79-15,25 61 0,-25-61 16,83 37-16,-83-37 16,116 14-16,-116-14 15,149 14-15,-149-14 16,132 32-16,-132-32 0,116 56 15,-116-56-15,82 84 16,-82-84-16,33 93 16,-33-93-16,-16 93 0,16-93 15,-66 84-15,66-84 16,-91 69-16,91-69 16,-100 52-16,100-52 15,0 0-15,-115 18 0,115-18 16,-83-23-16,83 23 15,-41-55-15,41 55 16,24-94-16</inkml:trace>
  <inkml:trace contextRef="#ctx0" brushRef="#br0" timeOffset="18239.6891">4929 9536 0,'50'-10'0,"-50"10"15,115-27-15,-115 27 16,166-52-16,-166 52 16,165-65-16</inkml:trace>
  <inkml:trace contextRef="#ctx0" brushRef="#br0" timeOffset="18537.0422">5815 8954 0,'0'0'0,"0"0"16,0 0-16,0 0 16,0 70-16,0-70 0,0 79 15,0-79-15,0 103 16,0-103-16,-17 116 15,17-116-15,0 0 16,0 0-16,0 0 0,-16 102 16,16-102-16,0 0 15,0 75-15,0-75 16,57 23-16,-57-23 0,108-9 16,-108 9-16,132-20 15,-132 20-15,0 0 16,133-18-16,-133 18 0,91-28 15</inkml:trace>
  <inkml:trace contextRef="#ctx0" brushRef="#br0" timeOffset="18770.1882">6278 9113 0,'0'0'16,"0"0"-16,0 126 16,0-126-16,-9 157 0,9-157 15,-16 186-15,16-186 16,-25 172-16,25-172 16,0 0-16,0 0 0,-8 140 15,8-140-15,0 0 0,25 37 16</inkml:trace>
  <inkml:trace contextRef="#ctx0" brushRef="#br0" timeOffset="19037.787">7005 7986 0,'0'0'0,"0"0"16,116-32-16,-116 32 0,149-19 15,-149 19-15,174-18 16,-174 18-16,165-18 15</inkml:trace>
  <inkml:trace contextRef="#ctx0" brushRef="#br0" timeOffset="19223.437">7196 8522 0,'0'0'0,"0"0"16,132 4-16,-132-4 15,190-4-15,-190 4 0,231-19 16</inkml:trace>
  <inkml:trace contextRef="#ctx0" brushRef="#br0" timeOffset="20390.9507">8684 6665 0,'0'0'0,"0"0"15,74-65-15,-74 65 16,124-50-16,-124 50 16,166-25-16,-166 25 0,173 6 15,-173-6-15,157 46 16,-157-46-16,100 79 15,-100-79-15,24 117 0,-24-117 16,-49 129-16,49-129 16,-108 140-16,108-140 15,-149 121-15,149-121 16,-140 84-16,140-84 16,0 0-16,-124 46 0,124-46 15,0 0-15,0 0 16,-66-9-16,66 9 15,8-51-15,-8 51 0,91-70 16,-91 70-16,132-38 16,-132 38-16,141-3 15,-141 3-15,131 37 16,-131-37-16,0 0 0,76 69 16,-76-69-16,0 0 15,41 94-15,-41-94 16</inkml:trace>
  <inkml:trace contextRef="#ctx0" brushRef="#br0" timeOffset="20641.2452">10023 7731 0,'-58'14'16,"58"-14"-16,-165 23 16,165-23-16,-223 42 0,223-42 15,-248 32-15,248-32 16,-232 23-16,232-23 16,-190 14-16,190-14 0,0 0 15,-132 0-15</inkml:trace>
  <inkml:trace contextRef="#ctx0" brushRef="#br0" timeOffset="20848.3313">9271 8415 0,'8'32'0,"-8"-32"0,25 107 16,-25-107-16,25 168 16,-25-168-16,25 209 15,-25-209-15,24 219 0,-24-219 16</inkml:trace>
  <inkml:trace contextRef="#ctx0" brushRef="#br0" timeOffset="21609.5117">10669 7763 0,'42'-9'0,"-42"9"15,132-9-15,-132 9 0,182-5 16,-182 5-16</inkml:trace>
  <inkml:trace contextRef="#ctx0" brushRef="#br0" timeOffset="21809.855">10950 8192 0,'0'0'0,"0"0"15,116-10-15,-116 10 16,149-28-16</inkml:trace>
  <inkml:trace contextRef="#ctx0" brushRef="#br0" timeOffset="22327.6016">11992 7499 0,'33'-15'16,"-33"15"-16,91-42 15,-91 42-15,141-42 0,-141 42 16,198-18-16,-198 18 15,190 14-15,-190-14 16,158 42-16,-158-42 16,99 84-16,-99-84 0,49 106 15,-49-106-15,-16 126 16,16-126-16,-75 163 16,75-163-16,-107 162 0,107-162 15,-149 140-15,149-140 16,-140 89-16,140-89 15,0 0-15,-124 33 16,124-33-16,-108-19 0,108 19 16,-41-65-16,41 65 15,8-79-15,-8 79 16,66-94-16,-66 94 0,124-70 16,-124 70-16,157-28 15,-157 28-15,174 24 16,-174-24-16,149 51 15,-149-51-15,0 0 16,124 79-16,-124-79 0,0 0 16,91 79-16</inkml:trace>
  <inkml:trace contextRef="#ctx0" brushRef="#br0" timeOffset="29678.2849">2051 8839 0,'0'0'0,"0"0"16,0 0-16,0 0 16,0 0-16,0 0 15,0 0-15,-8-108 16,8 108-16,-8-92 0,8 92 16,-25-113-16,25 113 15,0 0-15,-41-107 16,41 107-16,-75-88 0,75 88 15,0 0-15,-66-64 16,66 64-16,0 0 16,-82-15-16,82 15 0,-75 41 15,75-41-15,-49 71 16,49-71-16,0 0 16,-42 93-16,42-93 15,-8 102-15,8-102 0,0 0 16,8 93-16,-8-93 15,0 0-15,0 0 16,0 0-16,0 0 0,25 89 16,-25-89-16,0 0 15,0 0-15,0 0 16,0 0-16,17 60 0,-17-60 16,0 0-16,0 0 15,-42-79-15,42 79 16,-33-103-16,33 103 0,-66-97 15,66 97-15,-66-93 16,66 93-16,-75-65 16,75 65-16,-107-38 15,107 38-15,0 0 0,-83-9 16,83 9-16,-91 24 16,91-24-16,-91 69 15,91-69-15,-58 89 0,58-89 16,-41 102-16,41-102 15,0 0-15,-8 107 16,8-107-16,8 102 16,-8-102-16,0 0 0,0 0 15,17 93-15,-17-93 16,0 0-16,0 0 16,0 0-16,0 0 0,8 75 15,-8-75-15,0 0 16,0 0-16,0 0 15,0 0-15,0 0 16,-8-65-16</inkml:trace>
  <inkml:trace contextRef="#ctx0" brushRef="#br0" timeOffset="30083.0629">2283 8382 0,'0'0'15,"0"0"-15,0 0 0,0 0 16,66-37-1,-66 37-15,83-23 0,-83 23 16,0 0-16,0 0 16,91-23-16,-91 23 0,0 0 15</inkml:trace>
  <inkml:trace contextRef="#ctx0" brushRef="#br0" timeOffset="30293.767">2498 8587 0,'0'0'0,"0"0"16,66 4-16,-66-4 0,75-9 15,-75 9-15,0 0 16,82-28-16,-82 28 15</inkml:trace>
  <inkml:trace contextRef="#ctx0" brushRef="#br0" timeOffset="35638.7549">1555 8703 0,'0'0'16,"0"0"-16,0 0 0,0 0 15,0 0-15,0 0 16,0 0-16,0 0 0,0 0 15,0 0-15,0 0 16,0 0-16,0 0 0,0 0 16,0 0-16,0 0 15,0 0-15,0 0 16,0 0-16,0 0 16,0 0-16,-24-23 15,24 23-15,0 0 0,0 0 16,-17-56-16,17 56 15,0 0-15,0 0 0,-33-65 16,33 65-16,0 0 16,-33-69-16,33 69 15,0 0-15,-41-71 0,41 71 16,0 0-16,-58-60 16,58 60-16,0 0 15,-50-42-15,50 42 0,0 0 16,0 0-16,-74-27 15,74 27-15,0 0 16,-75-23-16,75 23 16,0 0-16,-66 0 0,66 0 15,0 0-15,0 0 16,-58 26-16,58-26 16,0 0-16,-58 43 0,58-43 15,0 0-15,-41 60 16,41-60-16,0 0 15,0 0-15,-25 71 16,25-71-16,0 0 0,0 0 16,-16 83-16,16-83 15,0 0-15,-9 83 16,9-83-16,0 0 0,0 75 16,0-75-16,0 0 15,0 0-15,0 65 16,0-65-16,0 0 15,0 0-15,9 60 0,-9-60 16,0 0-16,0 0 16,0 0-16,0 0 15,0 0-15,0 0 0,0 0 16,0 52-16,0-52 16,0 0-16,0 0 0,0 0 15,0 0-15,0 0 16,0 0-16,0 0 0,0 0 15,0 0-15,0 0 16,0 0-16,0 0 16,0 0-16,0 0 0,0 0 15,0 0-15,0 0 16,-25-89-16,25 89 16,0 0-16,-17-83 0,17 83 15,0 0-15,0 0 16,-33-84-16,33 84 15,0 0-15,0 0 16,0 0-16,-25-75 0,25 75 16,0 0-16,0 0 15,0 0-15,0 0 0,0 0 16,0 0-16,0 0 16,0 0-16,0 0 0,0 0 15,-24-55-15,24 55 16,0 0-16,0 0 0,0 0 15,0 0-15,0 0 16,0 0-16,0 0 0,0 0 16,0 0-16,0 0 15,-17-38-15,17 38 0,0 0 16,0 0-16,0 0 16,0 0-16,0 0 15,0 0-15,0 0 0</inkml:trace>
  <inkml:trace contextRef="#ctx0" brushRef="#br1" timeOffset="55211.2554">3085 12220 0,'0'0'0,"0"0"0,91-5 16,-91 5-16,132-4 15,-132 4-15,166-14 16,-166 14-16,165-19 0,-165 19 16,165-32-16</inkml:trace>
  <inkml:trace contextRef="#ctx0" brushRef="#br1" timeOffset="55944.8621">4367 11490 0,'0'0'15,"0"0"-15,0 0 0,0 0 16,0 0-16,74 0 16,-74 0-16,99 4 15,-99-4-15,133 28 0,-133-28 16,0 0-16,107 47 16,-107-47-16,0 0 15,74 70-15,-74-70 0,17 88 16,-17-88-16,-33 98 15,33-98-15,-74 79 16,74-79-16,-91 69 16,91-69-16,-108 52 15,108-52-15,0 0 0,0 0 16,0 0-16,0 0 16,-74 46-16,74-46 15,-33 37-15,33-37 0,24 38 16,-24-38-16,91 36 15,-91-36-15,133 48 16,-133-48-16,132 64 16,-132-64-16,99 79 0,-99-79 15,75 93-15,-75-93 16,24 103-16,-24-103 16,-41 112-16,41-112 15,-91 106-15,91-106 0,-116 94 16,116-94-16,-124 60 15,124-60-15,-124 32 16,124-32-16,-99 14 0,99-14 16,0 0-16,-83-5 15,83 5-15,0 0 16,-82-13-16,82 13 16,0 0-16,0 0 0,0 0 15,-50-28-15,50 28 16,0 0-16,-25-28 15,25 28-15,17-28 0,-17 28 16,74-37-16</inkml:trace>
  <inkml:trace contextRef="#ctx0" brushRef="#br1" timeOffset="56233.3805">5492 12015 0,'0'0'0,"0"0"15,0 0-15,108-18 16,-108 18-16,140 0 0,-140 0 16,182 0-16,-182 0 15,0 0-15,0 0 16,0 0-16,149 0 0</inkml:trace>
  <inkml:trace contextRef="#ctx0" brushRef="#br1" timeOffset="56907.3188">5451 12471 0,'0'0'0,"0"0"0,0 0 16,0 0-16,49 10 15,-49-10-15,100 4 16,-100-4-16,123-4 0,-123 4 16,125 0-16,-125 0 15,0 0-15,124 0 16,-124 0-16,0 0 16,0 0-16,0 0 0,0 0 15,0 0-15,0 0 16,0 0-16,0 0 0,74 0 15,-74 0-15,0 0 16,0 0-16,0 0 0,0 0 16,0 0-16,0 0 15,0 0-15,0 0 0,0 0 16,0 0-16,50-5 16,-50 5-16,0 0 15,0 0-15,0 0 0,0 0 16,0 0-16,0 0 15,0 0-15,0 0 0,0 0 16,0 0-16,0 0 16,0 0-16,0 0 0,0 0 15,0 0-15,0 0 16,0 0-16,0 0 0,0 0 16,0 0-16,0 0 15,0 0-15,0 0 0,0 0 16,0 0-16,0 0 15,0 0-15,0 0 0,0 0 16,0 0-16,0 0 16,0 0-16,0 0 15,0 0-15,0 0 0,0 0 16,0 0-16,0 0 16,0 0-16,0 0 0,0 0 15,0 0-15,0 0 16,0 0-16,0 0 0</inkml:trace>
  <inkml:trace contextRef="#ctx0" brushRef="#br1" timeOffset="58333.3472">6964 11541 0,'0'0'16,"0"0"-16,99-42 16,-99 42-16,141-18 15,-141 18-15,157 4 16,-157-4-16,157 42 0,-157-42 16,124 88-16,-124-88 15,91 121-15,-91-121 16,33 149-16,-33-149 0,-8 168 15,8-168-15,-66 167 16,66-167-16,-100 153 16,100-153-16,-115 117 15,115-117-15,-141 74 0,141-74 16,-124 37-16,124-37 16,0 0-16,-124 6 15,124-6-15,0 0 16,-99-28-16,99 28 0,-58-66 15,58 66-15,-8-88 16,8 88-16,56-93 16,-56 93-16,109-66 15,-109 66-15,0 0 0,132-41 0,-132 41 16,0 0-16,124 0 16,-124 0-16,116 46 15,-116-46-15,75 79 16,-75-79-16,49 116 0,-49-116 15,33 116-15,-33-116 16,25 94-16,-25-94 16,50 46-16</inkml:trace>
  <inkml:trace contextRef="#ctx0" brushRef="#br1" timeOffset="58752.926">8477 10964 0,'0'0'0,"0"0"15,0 0-15,0 0 16,-66 46-16,66-46 0,-74 84 16,74-84-16,-91 126 15,91-126-15,-84 167 16,84-167-16,-65 182 0,65-182 15,-42 195-15,42-195 16,-8 195-16,8-195 16,17 196-16,-17-196 15,41 177-15,-41-177 0,50 167 16,-50-167-16,0 0 16,66 121-16,-66-121 15</inkml:trace>
  <inkml:trace contextRef="#ctx0" brushRef="#br1" timeOffset="60170.3267">8866 11308 0,'0'0'16,"0"0"-16,0 0 15,0 70-15,0-70 16,0 103-16,0-103 0,0 129 16,0-129-16,-9 159 15,9-159-15,-16 144 16,16-144-16,0 0 0,0 0 15,0 0-15,0 0 16,-8 102-16,8-102 0,16 56 16,-16-56-16,58 14 15,-58-14-15,116-9 16,-116 9-16,132-37 16,-132 37-16,0 0 0,0 0 15,149-42-15,-149 42 16,0 0-16,0 0 15,90-51-15</inkml:trace>
  <inkml:trace contextRef="#ctx0" brushRef="#br1" timeOffset="60448.3337">9188 11471 0,'0'0'0,"0"0"0,0 0 15,0 98-15,0-98 16,8 125-16,-8-125 0,9 187 16,-9-187-16,8 213 15,-8-213-15,-17 228 16,17-228-16,0 0 15,-16 186-15,16-186 0,-8 99 16,8-99-16,0 0 16,0 0-16</inkml:trace>
  <inkml:trace contextRef="#ctx0" brushRef="#br1" timeOffset="60905.0268">9155 10708 0,'0'0'0,"0"0"15,0 0-15,50 23 16,-50-23-16,99 70 16,-99-70-16,141 121 15,7 33-15,-24 3 16,-124-157-16,100 159 0,-100-159 16,82 172-16,-82-172 15,50 191-15,-50-191 16,25 200-16,-25-200 15,-9 195-15,9-195 0,-24 172 16,24-172-16,-25 154 16,25-154-16,-42 116 15,42-116-15,0 0 16,0 0-16,0 0 0,0 0 16,-49 84-16,49-84 15,-25 23-15,25-23 16,17-51-16</inkml:trace>
  <inkml:trace contextRef="#ctx0" brushRef="#br1" timeOffset="61195.6004">10735 11471 0,'0'0'16,"0"0"-16,25 98 0,-25-98 15,50 135-15,-50-135 16,33 181-16,-33-181 15,25 191-15,-25-191 0,0 0 16,0 0-16,0 0 16,8 149-16</inkml:trace>
  <inkml:trace contextRef="#ctx0" brushRef="#br1" timeOffset="61405.7242">10454 11904 0,'0'0'15,"0"0"-15,58-23 16,-58 23-16,108-48 0,-108 48 16,173-64-16,-173 64 15,199-84-15,-199 84 16,198-93-16</inkml:trace>
  <inkml:trace contextRef="#ctx0" brushRef="#br1" timeOffset="61957.2069">11447 10787 0,'0'0'0,"0"0"16,33 70-16,-33-70 15,49 117-15,26 45 16,-75-162-16,74 205 16,-74-205-16,74 232 0,-74-232 15,58 247-15,-58-247 16,33 228-16,-33-228 15,0 0-15,0 0 0,0 0 16,0 0-16,17 153 16,-17-153-16,0 0 15,17 61-15,-17-61 16,16-47-16,-16 47 0,25-107 16,-25 107-16,41-139 15,-41 139-15,0 0 16,50-130-16,-50 130 0,66-89 15,-66 89-15,91-37 16,-91 37-16,107 42 16,-107-42-16,141 107 15,-141-107-15,116 149 0,-116-149 16,66 171-16,-66-171 16,0 150-16,0-150 15,-58 125-15,58-125 16,-99 89-16,99-89 0,-141 41 15,141-41-15,-157 5 16,157-5-16,-182-46 16,182 46-16,-149-98 0</inkml:trace>
  <inkml:trace contextRef="#ctx0" brushRef="#br2" timeOffset="68913.3798">4292 10494 0,'0'0'0,"0"0"0,0 0 15,0 0-15,0 0 16,9 74-16,-9-74 16,8 94-16,-8-94 0,0 0 15,16 102-15,-16-102 16,0 0-16,58 78 16,-58-78-16,58 43 15,-58-43-15,58-14 0,-58 14 16,66-66-16,-66 66 15,66-88-15,-66 88 16,58-93-16,-58 93 16,0 0-16,0 0 0,0 0 15,0 0-15,0 0 0,0 0 16,0 0-16,41-74 16,-41 74-16,17-28 15,-17 28-15,17 42 16,-17-42-16,8 101 0,-8-101 15,8 136-15,-8-136 16,-8 154-16,8-154 16,-17 139-16,17-139 0,0 0 15,-33 103-15,33-103 16,0 0-16,-49 65 16,49-65-16,0 0 15,-75 23-15,75-23 0,-74-27 16,74 27-16,0 0 15,-50-57-15,50 57 16,0 0-16,-25-74 0,25 74 16,17-74-16,-17 74 15,49-75-15,-49 75 16,83-70-16,-83 70 16,0 0-16,91-61 0,-91 61 15,75-60-15,-75 60 16,66-61-16,-66 61 15,0 0-15</inkml:trace>
  <inkml:trace contextRef="#ctx0" brushRef="#br2" timeOffset="69171.5141">5443 10568 0,'0'0'0,"0"0"16,49 0-16,-49 0 15,66 0-15,-66 0 0,0 0 16,100 5-16,-100-5 15,0 0-15</inkml:trace>
  <inkml:trace contextRef="#ctx0" brushRef="#br2" timeOffset="69378.8863">5591 10927 0,'0'0'0,"0"0"16,0 0-16,50 9 15,-50-9-15,91 0 16,-91 0-16,116 0 16,-116 0-16,124-18 15,-124 18-15</inkml:trace>
  <inkml:trace contextRef="#ctx0" brushRef="#br2" timeOffset="70123.7777">6989 10573 0,'0'0'0,"0"0"0,0 0 16,0 0-16,25 60 15,-25-60-15,16 75 16,-16-75-16,0 0 0,17 83 15,-17-83-15,0 0 16,0 0-16,0 0 0,0 0 16,0 0-16,0 0 15,8 74-15,-8-74 16,0 0-16,0 0 16,25-74-16,-25 74 0,33-101 15,-33 101-15,0 0 16,33-108-16,-33 108 15,0 0-15,58-88 0,-58 88 16,0 0-16,66-29 16,-66 29-16,58 34 15,-58-34-15,33 83 16,-33-83-16,0 0 0,0 0 16,0 0-16,0 0 0,16 98 15,-16-98-15,0 0 16,0 0-16,0 0 15,0 0-15,9 74 0,-9-74 16,0 0-16,0 0 16,49-60-16,-49 60 15,42-103-15,-42 103 16,0 0-16,49-111 0,-49 111 16,0 0-16,58-75 15,-58 75-15,75-18 16,-75 18-16,74 32 15,-74-32-15,41 71 0,-41-71 16,25 88-16,-25-88 16,0 0-16,17 87 15,-17-87-15,16 52 0,-16-52 16,42-4-16,-42 4 16</inkml:trace>
  <inkml:trace contextRef="#ctx0" brushRef="#br2" timeOffset="70408.1733">8113 10233 0,'0'0'0,"0"0"15,0 0-15,0 0 16,42-14-16,-42 14 0,58-13 15,-58 13-15,74 0 16,-74 0-16,91 18 16,-91-18-16,66 47 0,-66-47 15,41 65-15,-41-65 16,42 88-16,-42-88 16,33 93-16,-33-93 0,0 0 15,41 79-15,-41-79 16,66 37-16,-66-37 15</inkml:trace>
  <inkml:trace contextRef="#ctx0" brushRef="#br2" timeOffset="70657.4417">8676 10233 0,'0'0'16,"0"0"-16,-58 89 15,58-89-15,-58 97 0,58-97 16,-66 117-16,66-117 16,0 0-16,-66 111 15,66-111-15,0 0 0,-34 70 16,34-70-16,0 0 15</inkml:trace>
  <inkml:trace contextRef="#ctx0" brushRef="#br2" timeOffset="71004.367">9999 10219 0,'8'33'0,"-8"-33"15,25 98-15,-25-98 16,33 149-16,-33-149 16,41 163-16,-41-163 0,0 0 15,25 129-15,-25-129 16,0 0-16,16 71 16,-16-71-16,0 0 0,0 0 15</inkml:trace>
  <inkml:trace contextRef="#ctx0" brushRef="#br2" timeOffset="71175.5795">9949 10522 0,'0'0'16,"0"0"-16,0 0 15,0 0-15,0 0 0,0 0 16,-41 0-16,41 0 16,0 0-16,91-5 15,-91 5-15,124-14 16,-124 14-16,140-32 0,-140 32 15,133-70-15</inkml:trace>
  <inkml:trace contextRef="#ctx0" brushRef="#br2" timeOffset="71676.4707">10735 9703 0,'0'0'0,"0"0"0,0 0 15,50 75-15,-50-75 16,33 112-16,-33-112 0,41 139 16,-41-139-16,42 167 15,-42-167-15,0 0 16,0 0-16,0 0 15,0 0-15,25 144 0,-25-144 16,0 0-16,0 0 16,24 89-16,-24-89 0,0 0 15,0 0-15,83-51 16,-83 51-16,66-88 16,-66 88-16,0 0 15,66-84-15,-66 84 0,91-42 16,-91 42-16,91 0 15,-91 0-15,91 42 16,-91-42-16,58 79 16,-58-79-16,8 88 0,-8-88 15,-24 92-15,24-92 16,-75 71-16,75-71 16,-99 51-16,99-51 15,-116 9-15,116-9 0,-116-32 16,116 32-16,0 0 15,-99-51-15,99 51 16</inkml:trace>
  <inkml:trace contextRef="#ctx0" brushRef="#br2" timeOffset="73971.5606">3267 14434 0,'0'0'16,"0"0"-16,91 5 16,-91-5-16,140 0 0,-140 0 15,166-18-15,-166 18 16</inkml:trace>
  <inkml:trace contextRef="#ctx0" brushRef="#br2" timeOffset="74533.0483">4334 13947 0,'0'0'0,"0"0"15,0 0-15,0 0 0,91 0 16,-91 0-16,140 0 16,-140 0-16,165 36 15,-165-36-15,133 70 16,-133-70-16,66 79 16,-66-79-16,-17 75 0,17-75 15,-91 74-15,91-74 16,-124 66-16,124-66 15,0 0-15,-140 46 16,140-46-16,0 0 0,0 0 16,0 0-16,-91 41 15,91-41-15,-25 42 16,25-42-16,50 56 0,-50-56 16,115 75-16,-115-75 15,141 102-15,-141-102 16,124 116-16,-124-116 15,58 107-15,-58-107 0,-17 93 16,17-93-16,-74 65 16,74-65-16,-132 57 15,132-57-15,-157 26 16,157-26-16,-124 0 0,124 0 16,-91-36-16,91 36 15,-17-75-15,17 75 16,74-102-16,-74 102 0</inkml:trace>
  <inkml:trace contextRef="#ctx0" brushRef="#br2" timeOffset="74787.1233">5542 14295 0,'0'0'0,"0"0"16,0 0-16,99-9 16,-99 9-16,165-10 15,-165 10-15,232 5 16,-232-5-16,0 0 0,223 14 15</inkml:trace>
  <inkml:trace contextRef="#ctx0" brushRef="#br2" timeOffset="75000.8813">5666 14816 0,'0'0'16,"0"0"-16,0 0 0,0 0 15,107 9-15,67-9 0,-174 0 16,207 0-16,-207 0 16,215-9-16,-215 9 15</inkml:trace>
  <inkml:trace contextRef="#ctx0" brushRef="#br2" timeOffset="75959.7567">8130 13625 0,'0'0'16,"0"0"-16,0 0 15,0 0-15,-41-18 0,41 18 16,-108-20-16,108 20 16,-141-5-16,141 5 15,-157 19-15,157-19 0,0 0 16,-140 52-16,140-52 16,0 0-16,-83 84 15,83-84-15,0 116 16,0-116-16,91 135 0,-91-135 15,149 159-15,-149-159 16,174 157-16,-174-157 16,132 158-16,-132-158 15,66 140-15,-66-140 16,-8 125-16,8-125 0,-83 84 16,83-84-16,-124 65 15,124-65-15,0 0 16,-124 10-16,124-10 15,0 0-15,-116-33 0,116 33 16,-49-93-16,49 93 16,8-149-16,-8 149 15,74-167-15,-74 167 0,141-186 16,-141 186-16,149-163 16,-149 163-16,140-130 15,-140 130-15,91-98 16,-91 98-16,33-84 15,-33 84-15,-17-79 0,17 79 16,0 0-16,0 0 16,-49-70-16,49 70 15,0 0-15</inkml:trace>
  <inkml:trace contextRef="#ctx0" brushRef="#br2" timeOffset="76218.9285">8957 13592 0,'0'0'15,"0"0"-15,0 0 16,41 117-16,-41-117 0,50 177 15,-9 51-15,-8 8 16,-33-236-16,17 205 16,-17-205-16,16 149 15,-16-149-15,41 75 16</inkml:trace>
  <inkml:trace contextRef="#ctx0" brushRef="#br2" timeOffset="76485.6742">8857 14141 0,'0'0'15,"0"0"-15,0 0 16,0 0-16,75-4 0,65-10 16,59 5-16,-199 9 15,190 0-15,-190 0 16,199-5-16,-199 5 16</inkml:trace>
  <inkml:trace contextRef="#ctx0" brushRef="#br2" timeOffset="77087.0703">10098 13350 0,'0'0'15,"0"0"-15,0 0 0,33 98 16,-33-98-16,58 153 16,-58-153-16,58 215 15,-58-215-15,50 246 16,-50-246-16,33 233 15,-33-233-15,0 0 0,0 0 16,0 0-16,0 0 16,0 0-16,17 158 0,-17-158 15,16 56-15,-16-56 16,33-42-16,-33 42 16,58-112-16,-58 112 0,83-125 15,-83 125-15,83-107 16,-83 107-16,82-51 15,-82 51-15,100 14 16,-100-14-16,99 87 0,-99-87 16,83 131-16,-83-131 15,57 163-15,-57-163 16,9 149-16,-9-149 16,-42 125-16,42-125 15,-91 89-15,91-89 0,-107 37 16,107-37-16,-141-5 15,141 5-15,-132-51 16,132 51-16,-149-84 0,149 84 16,-125-97-16,125 97 15,0 0-15</inkml:trace>
  <inkml:trace contextRef="#ctx0" brushRef="#br2" timeOffset="79191.9896">8064 16244 0,'0'0'15,"0"0"-15,0 0 16,0 0-16,0 0 0,0 0 15,16 37-15,-16-37 16,42 84-16,-42-84 16,33 135-16,-33-135 15,16 177-15,-16-177 0,0 195 16,0-195-16,0 0 16,-9 177-16,9-177 15,0 0-15,0 0 0,0 0 16,0 0-16,0 0 15,0 116-15,0-116 0,9 28 16,-9-28-16,50-52 16,-50 52-16,66-92 15,-66 92-15,99-104 16,-99 104-16,0 0 16,91-83-16,-91 83 0,91-27 15,-91 27-15,83 32 16,-83-32-16,66 78 15,-66-78-15,25 104 16,-25-104-16,0 96 0,0-96 16,-33 90-16,33-90 15,-58 60-15,58-60 16,-91 46-16,91-46 16,-99 19-16,99-19 0,-91-15 15,91 15-15,-100-36 16,100 36-16,-74-74 15,74 74-15,0 0 0,0 0 16,-58-79-16</inkml:trace>
  <inkml:trace contextRef="#ctx0" brushRef="#br2" timeOffset="79552.9679">6509 16635 0,'0'0'15,"0"0"-15,0 0 16,0 0-16,0 0 0,0 0 16,0 0-16,0 0 15,0 0-15,75-5 16,-75 5-16,157 5 15,-157-5-15,223 19 16,-223-19-16</inkml:trace>
  <inkml:trace contextRef="#ctx0" brushRef="#br2" timeOffset="79842.805">6509 17030 0,'0'0'16,"0"0"-16,0 0 15,0 0-15,42 9 16,-42-9-16,99 0 0,83 5 16,-182-5-16,206 0 15,-206 0-15</inkml:trace>
  <inkml:trace contextRef="#ctx0" brushRef="#br2" timeOffset="80844.7599">3945 16556 0,'0'0'0,"0"0"0,0 0 15,0 0-15,0 0 16,0 0-16,0 0 15,25 14-15,-25-14 16,107 14-16,-107-14 0,166-5 16,-166 5-16,190-18 15,-190 18-15,157-23 16</inkml:trace>
  <inkml:trace contextRef="#ctx0" brushRef="#br2" timeOffset="81161.8105">5111 16267 0,'0'0'0,"0"0"0,0 0 16,0 71-16,0-71 15,16 116-15,-16-116 0,25 181 16,-25-181-16,17 214 16,-17-214-16,-9 200 15,9-200-15,-8 140 16,8-140-16,8 69 0</inkml:trace>
  <inkml:trace contextRef="#ctx0" brushRef="#br2" timeOffset="81419.4553">5649 16490 0,'0'0'0,"0"0"0,-8 112 15,25 60-15,-17-172 16,16 210-16,-16-210 15,0 227-15,0-227 0</inkml:trace>
  <inkml:trace contextRef="#ctx0" brushRef="#br3" timeOffset="95908.9792">15392 9475 0,'0'0'0,"0"0"16,-58 66-16,58-66 16,-33 83-16,33-83 15,-33 107-15,33-107 0,-9 108 16,9-108-16,17 101 15,-17-101-15,49 93 16,-49-93-16,83 70 16,-83-70-16,83 33 0,-83-33 15,99 0-15,-99 0 16,116-19-16,-116 19 16,91-46-16,-91 46 15,82-65-15,-82 65 0,67-80 16,-67 80-16,58-84 15,-58 84-15,24-88 16,-24 88-16,0 0 0,25-83 16,-25 83-16,0 0 15,0 0-15,0 0 16,0 0-16,0 0 0,0 0 16,0 0-16,0 0 0,8-65 15,-8 65-15,0 0 0,0 0 16,0 0-16,33 51 15,-33-51-15,25 121 16,-25-121-16,25 144 16,-25-144-16,33 168 15,-33-168-15,41 181 16,-41-181-16,34 186 0,-34-186 16,41 182-16,-41-182 15,16 185-15,-16-185 16,9 168-16,-9-168 0,-9 144 15,9-144-15,-33 117 16,33-117-16,-49 69 16,49-69-16,-66 28 15,66-28-15,-91-18 0,91 18 16,-100-56-16,100 56 16,-74-79-16,74 79 15,-50-89-15,50 89 16,0 0-16,-33-93 0,33 93 15,9-102-15,-9 102 16,49-94-16,-49 94 16,75-83-16,-75 83 15,99-71-15,-99 71 16,91-74-16,-91 74 0,66-74 16,-66 74-16,50-78 15,-50 78-15,49-89 16,-49 89-16,25-98 0</inkml:trace>
  <inkml:trace contextRef="#ctx0" brushRef="#br3" timeOffset="96192.1987">16682 9652 0,'0'0'0,"0"0"0,74-37 15,-74 37-15,91-24 16,-91 24-16,132-9 15,-132 9-15,132 9 16,-132-9-16,149 15 0,-149-15 16</inkml:trace>
  <inkml:trace contextRef="#ctx0" brushRef="#br3" timeOffset="96509.8022">16839 9931 0,'0'0'0,"0"0"15,0 0-15,66 5 16,-66-5-16,99 0 0,-99 0 16,141 0-16,-141 0 15,165 4-15,-165-4 16,157 5-16,-157-5 16,132-9-16,-132 9 0</inkml:trace>
  <inkml:trace contextRef="#ctx0" brushRef="#br3" timeOffset="98537.3609">18228 9168 0,'0'0'0,"25"-27"16,32-24-16,-57 51 0,75-57 15,-75 57-15,116-32 16,-116 32-16,107-5 16,-107 5-16,108 19 0,-108-19 15,107 60-15,-107-60 16,91 75-16,-91-75 15,74 107-15,-74-107 16,58 130-16,-58-130 0,9 135 16,-9-135-16,-9 149 15,9-149-15,-49 153 16,49-153-16,-58 154 16,58-154-16,-75 139 15,75-139-15,-91 107 0,91-107 16,-107 70-16,107-70 15,-99 23-15,99-23 16,-91-14-16,91 14 0,-99-38 16,99 38-16,-75-59 15,75 59-15,-41-80 16,41 80-16,-17-93 0,17 93 16,25-102-16,-25 102 15,58-98-15,-58 98 16,83-83-16,-83 83 15,99-51-15,-99 51 16,91-14-16,-91 14 0,91 18 16,-91-18-16,82 51 15,-82-51-15,67 85 16,-67-85-16,41 101 0,-41-101 16,50 112-16,-50-112 15,0 0-15,41 107 16,-41-107-16,0 0 15,0 0-15</inkml:trace>
  <inkml:trace contextRef="#ctx0" brushRef="#br3" timeOffset="98897.4751">19162 9690 0,'0'0'16,"0"0"-16,0 0 15,33-61-15,-33 61 16,58-38-16,-58 38 0,108-23 16,-108 23-16,0 0 15,107 0-15,-107 0 16,0 0-16,99 28 15,-99-28-15,75 61 0,-75-61 16,58 84-16,-58-84 16,33 98-16,-33-98 15,24 97-15,-24-97 0,42 93 16,-42-93-16,0 0 16,49 61-16,-49-61 15,75 9-15</inkml:trace>
  <inkml:trace contextRef="#ctx0" brushRef="#br3" timeOffset="99131.0842">19890 9406 0,'0'0'16,"0"0"-16,-58 65 0,58-65 16,-66 93-16,66-93 15,-75 121-15,75-121 16,-91 139-16,91-139 16,-99 154-16,99-154 0</inkml:trace>
  <inkml:trace contextRef="#ctx0" brushRef="#br3" timeOffset="101585.7467">20172 9657 0,'0'0'0,"0"0"0,0 0 15,66 0-15,-66 0 16,107 18-16,-107-18 15,141 28-15,-141-28 0,165 33 16,-165-33-16,166 0 16,-166 0-16,149-28 15</inkml:trace>
  <inkml:trace contextRef="#ctx0" brushRef="#br3" timeOffset="101920.711">21214 9247 0,'0'0'0,"0"0"15,16 70-15,-16-70 0,33 98 16,-33-98-16,33 121 16,-33-121-16,42 144 0,-42-144 15,41 144-15,-41-144 16,25 144-16,-25-144 16,16 122-16,-16-122 15,0 0-15,0 0 0,17 88 16,-17-88-16,33 28 15</inkml:trace>
  <inkml:trace contextRef="#ctx0" brushRef="#br3" timeOffset="102237.3481">21660 9196 0,'0'0'0,"0"0"0,25 117 15,-25-117-15,41 144 16,34 38-16,-75-182 16,66 190-16,-66-190 0,66 190 15,-66-190-15,66 163 16,-66-163-16</inkml:trace>
  <inkml:trace contextRef="#ctx0" brushRef="#br3" timeOffset="103961.8762">22165 8787 0,'0'0'0,"0"0"16,-83 0-16,83 0 16,-116-5-16,116 5 0,-165-4 15,165 4-15,-224-14 16,224 14-16,-272-10 16,-1-3-16,24-6 15,249 19-15,-231-9 16,0-5-16,-9 0 15,240 14-15,-241-10 0,-15-4 16,-17 10-16,50-1 16,8 5-16,0 0 15,8 0-15,0 5 16,1-1-16,-1 10 0,-25-9 16,9 0-16,25-5 15,-10 5-15,2-5 16,206 0-16,-207-5 15,-24 5-15,-1 0 16,232 0-16,-215-5 0,215 5 16,-214-5-16,214 5 15,-191-14-15,191 14 16,-173 0-16,173 0 16,-133 14-16,133-14 0,-116 33 15,116-33-15,-83 65 16,83-65-16,-58 102 15,58-102-15,-50 131 16,50-131-16,-33 172 16,33-172-16,-24 200 0,24-200 15,-25 228-15,25-228 16,-17 246-16,17-246 16,-33 251-16,33-251 0,-33 247 15,33-247-15,-25 246 16,25-246-16,-33 233 15,33-233-15,-25 233 16,25-233-16,-24 200 0,24-200 16,-25 181-16,25-181 15,-9 149-15,9-149 16,0 0-16,-8 112 16,8-112-16,0 0 0,17 78 15,-17-78-15,0 0 0,0 0 16,41 43-16,-41-43 15,91 8-15,-91-8 16,157-22-16,-157 22 0,190-38 16,43-8-16,-10 9 15,-24 14-15,-199 23 16,173-19-16,26-4 16,-1 8-16,-198 15 0,207-3 15,24-7-15,9 0 16,-240 10-16,223 0 15,34 10-15,-1 0 16,-33 3-16,-16 15 16,0-9-16,-9-1 15,-198-18-15,199 28 0,32 0 16,1 0-16,-232-28 16,230 23-16,3-8 15,-2 3-15,-231-18 16,224 23-16,8 0 15,-17 0-15,-215-23 0,207 28 16,-1 14-16,-206-42 16,191 43-16,-1 3 15,-190-46-15,190 46 16,-190-46-16,182 47 0,-182-47 16,215 46-16,-215-46 15,206 61-15,-206-61 16,182 55-16,-182-55 15,166 61-15,-166-61 16,116 42-16,-116-42 0,0 0 16,99 9-16,-99-9 15,82-33-15,-82 33 16,50-88-16,-50 88 16,33-140-16,-33 140 0,25-177 15,-25 177-15,0 0 0,16-204 16,-16-10-16,0 214 15,-8-223-15,8 223 16,0-223-16,-8-10 16,8 233-16,0-214 0,-8 8 15,8 206-15,0-194 16,0 194-16,0-196 16,0 196-16,0-210 15,0 210-15,8-208 16,-8 208-16,8-200 15,-8 200-15,8-186 0,-8 186 16,-8-178-16,8 178 16,-8-152-16,8 152 15,-25-122-15,25 122 0,0 0 16,-41-93-16,41 93 16,-83-46-16,83 46 15,-132-28-15,132 28 16,-157 0-16,157 0 0,-199 9 15,199-9-15,-232 10 16,-7-10-16,40-10 16,199 10-16,-190-4 15,190 4-15</inkml:trace>
  <inkml:trace contextRef="#ctx0" brushRef="#br3" timeOffset="121960.9994">12827 9787 0,'0'0'16,"0"0"-16,0 0 0,-16-61 16,16 61-16,-25-69 15,25 69-15,-58-75 16,58 75-16,-66-79 16,66 79-16,-91-79 0,91 79 15,0 0-15,-91-65 16,91 65-16,0 0 0,0 0 15,-91-28-15,91 28 16,-91 0-16,91 0 0,0 0 16,-74 28-16,74-28 15,0 0-15,-58 60 16,58-60-16,0 0 16,-58 66-16,58-66 0,0 0 15,-58 56-15,58-56 16,0 0-16,0 0 15,-75 41-15,75-41 0,0 0 16,-90 9-16,90-9 16,-99-18-16,99 18 15,-108-51-15,108 51 16,-91-57-16,91 57 0,-83-64 16,83 64-16,0 0 15,-82-51-15,82 51 0,-99-37 16,99 37-16,0 0 15,-83-20-15,83 20 16,0 0-16,-91-3 16,91 3-16,0 0 0,0 0 15,0 0-15,-99 13 0,99-13 16,0 0-16,-100 23 16,100-23-16,0 0 0,-91 28 15,91-28-15,0 0 16,-92 33-16,92-33 15,0 0-15,-89 23 16,89-23-16,-83 9 0,83-9 16,0 0-16,-91-4 15,91 4-15,0 0 16,-91-9-16,91 9 0,-91-10 16,91 10-16,0 0 15,-92 0-15,92 0 16,0 0-16,-99 10 0,99-10 15,0 0-15,-99 18 16,99-18-16,-83 41 16,83-41-16,0 0 0,-66 38 15,66-38-15,0 0 16,-83 38-16,83-38 16,-74 37-16,74-37 15,0 0-15,-83 13 0,83-13 16,-99 5-16,99-5 15,-91-9-15,91 9 16,-91-19-16,91 19 0,-83-27 16,83 27-16,-91-15 15,91 15-15,-82-18 16,82 18-16,-75-9 16,75 9-16,-83-6 0,83 6 15,0 0-15,-82 6 16,82-6-16,0 0 15,-75 18-15,75-18 0,0 0 16,-82 33-16,82-33 16,0 0-16,-91 51 15,91-51-15,0 0 16,-100 51-16,100-51 0,-82 47 16,82-47-16,0 0 15,-91 37-15,91-37 16,-99 28-16,99-28 0,-84 9 15,84-9-15,-90-9 16,90 9-16,-99-14 16,99 14-16,-91-14 15,91 14-15,-83-19 0,83 19 16,-91-14-16,91 14 16,-83-4-16,83 4 15,-82 0-15,82 0 0,0 0 16,-83 0-16,83 0 15,0 0-15,-91 14 16,91-14-16,0 0 16,-91 28-16,91-28 0,0 0 15,-91 46-15,91-46 16,0 0-16,-99 46 16,99-46-16,0 0 0,-91 52 15,91-52-15,0 0 16,-83 41-16,83-41 15,-91 24-15,91-24 0,0 0 16,-91 18-16,91-18 16,-82 5-16,82-5 15,0 0-15,-91 0 16,91 0-16,0 0 0,-91 0 16,91 0-16,-83 9 15,83-9-15,-74 28 16,74-28-16,0 0 0,-66 32 15,66-32-15,-83 48 16,83-48-16,0 0 16,-74 55-16,74-55 0,0 0 15,-75 51-15,75-51 16,0 0-16,-83 37 16,83-37-16,0 0 15,-99 19-15,99-19 0,-99 13 16,99-13-16,-99-13 15,99 13-15,-108-13 16,108 13-16,-100-24 0,100 24 16,-91-24-16,91 24 15,-99-23-15,99 23 16,-91-9-16,91 9 16,-83-9-16,83 9 0,-91 14 15,91-14-15,-91 14 16,91-14-16,0 0 15,-82 28-15,82-28 0,0 0 16,-75 33-16,75-33 16,0 0-16,-91 46 15,91-46-15,0 0 16,-82 37-16,82-37 0,0 0 16,-83 37-16,83-37 15,0 0-15,-75 9 16,75-9-16,-90-4 0,90 4 15,-75-24-15,75 24 16,-83-27-16,83 27 16,-82-28-16,82 28 15,-91-33-15,91 33 16,-91-13-16,91 13 0,-83-10 16,83 10-16,-99 0 0,99 0 15,-83 13-15,83-13 16,-82 33-16,82-33 15,-91 33-15,91-33 16,-91 37-16,91-37 16,-75 42-16,75-42 0,0 0 15,-91 37-15,91-37 16,-99 33-16,99-33 16,0 0-16,-99 14 15,99-14-15,-91 0 0,91 0 16,-108-29-16,108 29 15,-91-32-15,91 32 16,-99-42-16,99 42 0,-99-46 16,99 46-16,-91-37 15,91 37-15,-91-24 16,91 24-16,-91-19 16,91 19-16,-91 5 0,91-5 15,-83 33-15,83-33 16,0 0-16,-74 37 15,74-37-15,-99 56 16,99-56-16,-83 56 0,83-56 16,-83 51-16,83-51 15,0 0-15,-74 37 16,74-37-16,0 0 0,-83 28 16,83-28-16,-74 5 15,74-5-15,-74-14 16,74 14-16,-75-23 15,75 23-15,0 0 0,-91-33 16,91 33-16,0 0 16,-83-47-16,83 47 15,-99-37-15,99 37 0,0 0 16,-115-23-16,115 23 16,0 0-16,-100-5 15,100 5-15,-99 10 16,99-10-16,-91 18 0,91-18 15,-84 14-15,84-14 16,-82 14-16,82-14 16,-75 5-16,75-5 0,-91-15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211.48186" units="1/cm"/>
          <inkml:channelProperty channel="Y" name="resolution" value="375.9408" units="1/cm"/>
          <inkml:channelProperty channel="T" name="resolution" value="1" units="1/dev"/>
        </inkml:channelProperties>
      </inkml:inkSource>
      <inkml:timestamp xml:id="ts0" timeString="2017-08-29T16:30:19.409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85CD"/>
    </inkml:brush>
    <inkml:brush xml:id="br2">
      <inkml:brushProperty name="width" value="0.05292" units="cm"/>
      <inkml:brushProperty name="height" value="0.05292" units="cm"/>
    </inkml:brush>
  </inkml:definitions>
  <inkml:trace contextRef="#ctx0" brushRef="#br0">4970 2488 0,'0'0'0,"0"0"0,0 0 15,0 0-15,25 51 16,-25-51-16,41 65 16,-41-65-16,42 103 0,-42-103 15,49 112-15,-49-112 16,0 0-16,0 0 16,0 0-16,0 0 15,50 102-15,-50-102 0,0 0 16,0 0-16,0 0 15,25 51-15,-25-51 16,0 0-16,0 0 0,-17-98 16,17 98-16,-16-121 15,16 121-15,0 0 16,-9-130-16,9 130 16,9-121-16,-9 121 0,33-93 15,-33 93-15,58-50 16,-58 50-16,82-20 0,-82 20 15,83 20-15,-83-20 16,84 58-16,-84-58 16,91 94-16,-91-94 15,66 130-15,-66-130 16,0 0-16,49 126 0,-49-126 16,0 0-16,0 0 15,0 0-15,0 0 0,0 0 16,25 93-16,-25-93 15,7 28-15,-7-28 16,-15-41-16,15 41 16,-17-94-16,17 94 0,-16-121 15,16 121-15,8-130 16,-8 130-16,0 0 0,25-98 16,-25 98-16,58-70 15,-58 70-15,83-42 16,-83 42-16,107 5 15,-107-5-15,83 42 16,-83-42-16,74 78 16,-74-78-16,66 103 0,-66-103 15,42 112-15,-42-112 16,0 0-16,0 0 0,33 98 16,-33-98-16,0 0 15,0 0-15,0 0 16,16 61-16,-16-61 0,25-19 15</inkml:trace>
  <inkml:trace contextRef="#ctx0" brushRef="#br0" timeOffset="283.5705">6691 2191 0,'0'0'0,"0"0"0,58-52 15,-58 52-15,99-46 16,-99 46-16,116-47 15,-116 47-15,149-36 16,-149 36-16,132-25 16,-132 25-16,0 0 0,108-14 15</inkml:trace>
  <inkml:trace contextRef="#ctx0" brushRef="#br0" timeOffset="533.6892">6906 2385 0,'0'0'0,"0"0"15,0 0-15,33-4 16,-33 4-16,83-15 15,-83 15-15,107-23 16,-107 23-16,124-32 0,-124 32 16,124-37-16,-124 37 15</inkml:trace>
  <inkml:trace contextRef="#ctx0" brushRef="#br0" timeOffset="867.8293">8171 1791 0,'0'0'0,"0"0"0,91-38 16,-91 38-16,132-42 16,-132 42-16,149-37 15,-149 37-15,166-42 16,-166 42-16,140-51 0</inkml:trace>
  <inkml:trace contextRef="#ctx0" brushRef="#br0" timeOffset="2038.4">10711 1261 0,'0'0'0,"0"0"16,-50 41-16,50-41 16,-74 75-16,74-75 15,-124 120-15,124-120 16,-149 164-16,149-164 0,-183 176 16,183-176-16,-174 173 15,174-173-15,-173 156 16,173-156-16,-141 126 15,141-126-15,0 0 0,-83 84 16,83-84-16,0 0 16,-49 33-16</inkml:trace>
  <inkml:trace contextRef="#ctx0" brushRef="#br0" timeOffset="2287.7302">10281 2223 0,'0'0'0,"0"0"15,24 116-15,-24-116 16,34 139-16,-34-139 15,33 168-15,-33-168 0,41 164 16,-41-164-16,0 0 16,33 120-16,-33-120 15</inkml:trace>
  <inkml:trace contextRef="#ctx0" brushRef="#br0" timeOffset="2862.8632">10048 2255 0,'0'0'0,"0"0"16,-8-56-16,8 56 16,16-65-16,-16 65 15,67-83-15,-67 83 16,115-70-16,-115 70 0,150-42 15,-150 42-15,149-5 16,-149 5-16,107 28 16,-107-28-16,50 65 0,-50-65 15,0 84-15,0-84 16,-50 103-16,50-103 16,-74 93-16,74-93 15,-91 74-15,91-74 0,0 0 16,-91 61-16,91-61 15,0 0-15,0 0 0,0 0 16,0 0-16,0 0 0,-49 18 16,49-18-16,24-18 15,-24 18-15,100-57 16,-100 57-16,157-46 16,-157 46-16,173-19 0,-173 19 15,141 14-15,-141-14 16,0 0-16,99 42 15,-99-42-15,58 89 0,-58-89 16,-17 106-16,17-106 16,-74 121-16,74-121 15,-116 108-15,116-108 16,-149 79-16,149-79 0,-157 55 16,157-55-16,-157 33 15,157-33-15,0 0 16,-124 15-16,124-15 15,0 0-15</inkml:trace>
  <inkml:trace contextRef="#ctx0" brushRef="#br0" timeOffset="6737.4043">9511 1865 0,'0'0'15,"0"0"-15,0 0 0,0 0 16,0 0-16,0 0 16,0 0-16,0 0 0,16-94 15,-16 94-15,8-102 16,-8 102-16,9-139 16,-9 139-16,16-153 15,-16 153-15,-16-149 0,16 149 16,-9-140-16,9 140 15,-24-111-15,24 111 16,0 0-16,0 0 16,0 0-16,0 0 0,0 0 15,-25-80-15,25 80 16,0 0-16,0 0 16,0 0-16,0 0 0,0 0 15,83 61-15,-83-61 16,66 93-16,-66-93 15,82 116-15,-82-116 16,83 126-16,-83-126 16,91 120-16,-91-120 15,66 103-15,-66-103 0,0 0 16,0 0-16,50 78 16,-50-78-16,0 0 0,0 0 15,0 0-15,33 61 16,-33-61-16,0 0 15</inkml:trace>
  <inkml:trace contextRef="#ctx0" brushRef="#br0" timeOffset="6996.6095">9560 1516 0,'0'0'0,"0"0"16,0 0-16,25-38 16,-25 38-16,50-46 15,-50 46-15,82-51 16,-82 51-16,0 0 15,83-42-15,-83 42 0</inkml:trace>
  <inkml:trace contextRef="#ctx0" brushRef="#br0" timeOffset="14933.3049">3532 6665 0,'0'0'16,"0"0"-16,16 89 16,-16-89-16,17 97 0,-17-97 15,0 0-15,24 103 16,-24-103-16,0 0 0,0 0 16,0 0-16,0 0 15,0 0-15,0 0 16,9 84-16,-9-84 0,0 0 15,0 0-15,-17-33 16,17 33-16,0-103 16,0 103-16,0-125 15,0 125-15,0 0 0,25-112 16,-25 112-16,0 0 16,50-88-16,-50 88 15,0 0-15,74-46 0,-74 46 16,0 0-16,74 9 15,-74-9-15,67 70 16,-67-70-16,41 115 16,-41-115-16,0 0 0,25 131 15,-25-131-15,0 0 16,0 0-16,0 0 16,0 0-16,0 0 0,0 0 15,0 0-15,16 103 16,-16-103-16,0 0 15,0 0-15,25-28 16,-25 28-16,25-103 0,-25 103 16,0 0-16,49-106 15,-49 106-15,0 0 16,50-84-16,-50 84 0,0 0 16,83-33-16,-83 33 15,74 23-15,-74-23 16,58 84-16,-58-84 15,41 116-15,-41-116 0,0 0 16,33 122-16,-33-122 16,0 0-16,0 0 15,34 74-15,-34-74 0,33 4 16,-33-4-16</inkml:trace>
  <inkml:trace contextRef="#ctx0" brushRef="#br0" timeOffset="15127.1354">4573 6502 0,'0'0'0,"0"0"16,0 0-16,58-13 15,-58 13-15,83-19 16,-83 19-16,0 0 15,99-14-15,-99 14 0,0 0 16</inkml:trace>
  <inkml:trace contextRef="#ctx0" brushRef="#br0" timeOffset="15363.3592">4739 6814 0,'0'0'0,"0"0"0,0 0 16,33 10-16,-33-10 16,66-5-16,-66 5 0,91-9 15,-91 9-15,107-33 16,-107 33-16,83-42 15</inkml:trace>
  <inkml:trace contextRef="#ctx0" brushRef="#br0" timeOffset="16273.6806">5326 6000 0,'0'0'0,"0"0"16,74-23-16,-74 23 15,125-18-15,-125 18 0,157-34 16,-157 34-16,149-41 16,-149 41-16</inkml:trace>
  <inkml:trace contextRef="#ctx0" brushRef="#br0" timeOffset="16899.5898">6509 4963 0,'0'0'0,"0"0"0,0 0 16,-49 60-16,49-60 15,-50 102-15,50-102 16,-50 158-16,50-158 0,-41 206 16,41-206-16,-25 223 15,25-223-15,-8 205 16,8-205-16,33 153 15,-33-153-15,0 0 16,50 89-16,-50-89 0,0 0 16</inkml:trace>
  <inkml:trace contextRef="#ctx0" brushRef="#br0" timeOffset="17143.3806">6625 5573 0,'0'0'0,"0"0"15,0 0-15,58-33 16,-58 33-16,74-33 15,-74 33-15,108-37 0,-108 37 16,90-47-16,-90 47 16</inkml:trace>
  <inkml:trace contextRef="#ctx0" brushRef="#br0" timeOffset="17518.7229">6947 5223 0,'0'0'15,"0"0"-15,0 0 0,0 0 16,58-5-16,-58 5 16,83-9-16,-83 9 0,0 0 15,108-27 1,-108 27-16,0 0 0,99-29 15,-99 29-15,0 0 16,0 0-16,0 0 0,74-22 16,-74 22-16,58 8 15,-58-8-15,17 61 16,-17-61-16,0 102 0,0-102 16,-17 126-16,17-126 15,0 0-15,-8 131 16,8-131-16,0 0 15,0 0-15,0 92 16,0-92-16,25 24 0</inkml:trace>
  <inkml:trace contextRef="#ctx0" brushRef="#br0" timeOffset="17865.9081">7311 4785 0,'0'0'0,"0"0"16,0 0-16,0 0 16,58 29-16,-58-29 15,108 42-15,-108-42 16,115 78-16,-115-78 15,133 122-15,-133-122 0,99 153 16,-99-153-16,50 158 16,-50-158-16,0 158 15,0-158-15,-42 136 0,42-136 16,-58 107-16,58-107 16,0 0-16,-66 74 15,66-74-15,0 0 16,0 0-16,-58 51 0,58-51 15,0 0-15</inkml:trace>
  <inkml:trace contextRef="#ctx0" brushRef="#br0" timeOffset="18276.9476">8618 5699 0,'-42'3'16,"42"-3"-16,-124 23 16,-58 20-16,182-43 15,-190 65-15,190-65 0,-215 74 16,215-74-16,-231 84 15,231-84-15,-248 79 16,248-79-16,-240 75 16,240-75-16,-240 65 0,240-65 15,-207 56-15,207-56 16,-165 46-16,165-46 16,-157 42-16,157-42 15,-124 42-15,124-42 0,0 0 16,-108 32-16,108-32 15,0 0-15,0 0 16,0 0-16,-66 33 0,66-33 16,0 0-16</inkml:trace>
  <inkml:trace contextRef="#ctx0" brushRef="#br0" timeOffset="20062.0896">6964 6614 0,'0'0'0,"0"0"16,58-55-16,-58 55 0,74-60 15,-74 60-15,108-66 16,-108 66-16,116-42 15,-116 42-15,115-14 16,-115 14-16,100 19 0,-100-19 16,74 55-16,-74-55 15,50 99-15,-50-99 16,24 143-16,-24-143 16,-16 168-16,16-168 15,-50 186-15,50-186 0,-74 167 16,74-167-16,-99 117 15,99-117-15,-124 69 16,124-69-16,0 0 0,-100 19 16,100-19-16,-74-23 15,74 23-15,-50-79 16,50 79-16,0-112 16,0 112-16,50-116 0,-50 116 15,74-84-15,-74 84 16,91-46-16,-91 46 15,91 9-15,-91-9 0,99 51 16,-99-51-16,75 84 16,-75-84-16,49 93 15,-49-93-15,50 88 16,-50-88-16,66 65 0</inkml:trace>
  <inkml:trace contextRef="#ctx0" brushRef="#br0" timeOffset="21223.0482">12207 3182 0,'0'0'0,"0"0"15,0 78-15,0-78 16,9 103-16,-9-103 16,0 121-16,0-121 15,0 0-15,0 0 0,0 0 16,0 0-16,0 98 16,0-98-16,-9 36 15,9-36-15,-8-46 0,8 46 16,-8-102-16,8 102 15,8-145-15,-8 145 16,25-166-16,-25 166 16,0 0-16,33-154 0,-33 154 15,0 0-15,0 0 16,41-121-16,-41 121 16,0 0-16,0 0 0,42-61 15,-42 61-15,33 14 16,-33-14-16,33 79 15,-33-79-15,33 126 16,-33-126-16,41 163 0,-41-163 16,41 154-16,-41-154 15,0 0-15,50 115 16,-50-115-16,0 0 0,0 0 16,0 0-16,0 0 15,33 70-15,-33-70 0,0 0 16</inkml:trace>
  <inkml:trace contextRef="#ctx0" brushRef="#br0" timeOffset="21459.2903">12133 3498 0,'0'0'16,"0"0"-16,58-28 15,-58 28-15,82-28 16,-82 28-16,91-42 16,-91 42-16,0 0 0,83-51 15</inkml:trace>
  <inkml:trace contextRef="#ctx0" brushRef="#br0" timeOffset="21776.8112">12703 3279 0,'0'0'0,"0"0"0,0 0 16,0 0-16,42-28 16,-42 28-16,66-28 15,-66 28-15,0 0 0,74-27 16,-74 27-16,0 0 16,91 4-16,-91-4 15,66 51-15,-66-51 0,58 83 16,-58-83-16,50 94 15,-50-94-15,0 0 16,57 74-16,-57-74 16,59 37-16,-59-37 0</inkml:trace>
  <inkml:trace contextRef="#ctx0" brushRef="#br0" timeOffset="22044.7925">13158 3130 0,'-16'23'16,"16"-23"-16,-42 80 15,42-80-15,-49 116 0,49-116 16,0 0-16,-42 116 16,42-116-16,0 0 15,-8 79-15,8-79 16</inkml:trace>
  <inkml:trace contextRef="#ctx0" brushRef="#br0" timeOffset="22332.8298">13762 2991 0,'0'0'0,"0"0"16,8 60-16,-8-60 0,17 93 15,-17-93-15,16 126 16,-16-126-16,0 0 16,25 115-16,-25-115 15,0 0-15</inkml:trace>
  <inkml:trace contextRef="#ctx0" brushRef="#br0" timeOffset="22561.0382">13522 3293 0,'0'0'0,"0"0"0,58-19 16,-58 19-16,82-32 16,-82 32-16,100-51 15,-100 51-15,115-70 0,-115 70 16,91-84-16</inkml:trace>
  <inkml:trace contextRef="#ctx0" brushRef="#br0" timeOffset="22811.4895">14316 2781 0,'0'0'16,"0"0"-16,25 98 15,-25-98-15,33 117 16,-33-117-16,24 157 0,-24-157 16,16 159-16,-16-159 15,0 0-15,17 116 16,-17-116-16,42 51 16</inkml:trace>
  <inkml:trace contextRef="#ctx0" brushRef="#br0" timeOffset="23397.8297">14192 2777 0,'0'0'16,"0"0"-16,74-24 16,-74 24-16,108-18 0,-108 18 15,0 0-15,115-10 16,-115 10-16,0 0 16,91 19-16,-91-19 0,25 52 15,-25-52-15,-33 74 16,33-74-16,0 0 15,-66 79-15,66-79 16,0 0-16,0 0 0,0 0 16,0 0-16,0 0 15,-92 70-15,92-70 16,-40 32-16,40-32 0,0 0 16,0 0-16,91-9 15,-91 9-15,107-14 16,-107 14-16,124-9 15,-124 9-15,0 0 0,116 18 16,-116-18-16,66 42 16,-66-42-16,16 74 15,-16-74-15,-24 84 16,24-84-16,-58 88 0,58-88 16,-83 70-16,83-70 15,-99 51-15,99-51 16,-99 19-16,99-19 0,0 0 15,-100 0-15,100 0 16,-57-37-16,57 37 16,-17-65-16</inkml:trace>
  <inkml:trace contextRef="#ctx0" brushRef="#br0" timeOffset="23980.7787">15019 3200 0,'0'0'0,"0"0"16,0 0-16,0 0 0,0 70 15,0-70-15,0 0 16,24 74-16,-24-74 15,58 61-15,-58-61 0,0 0 16,84 28-16,-84-28 16,83-33-16,-83 33 0,0 0 15,0 0-15,74-70 16,-74 70-16,0 0 16,0 0-16,0 0 0,0 0 15,0 0-15,66-84 16,-66 84-16,0 0 15,50-32-15,-50 32 16,33 32-16,-33-32 0,16 103 16,-16-103-16,0 139 15,0-139-15,-16 154 16,16-154-16,0 0 16,-33 135-16,33-135 0,0 0 15,-58 88-15,58-88 16,0 0-16,-75 42 0,75-42 15,0 0-15,-66-23 16,66 23-16,-33-66 16,33 66-16,9-93 15,-9 93-15,57-88 16,-57 88-16,100-74 0,-100 74 16,107-61-16,-107 61 15,99-42-15,-99 42 16,100-60-16,-100 60 0</inkml:trace>
  <inkml:trace contextRef="#ctx0" brushRef="#br0" timeOffset="24214.8695">15954 3084 0,'0'0'0,"0"0"16,83-10-16,-83 10 16,99-9-16,-99 9 15,107-14-15,-107 14 0</inkml:trace>
  <inkml:trace contextRef="#ctx0" brushRef="#br0" timeOffset="24448.868">15946 3385 0,'0'0'0,"0"0"0,0 0 16,82-13-16,-82 13 15,91-13-15,-91 13 0,116-20 16,-116 20-16,124-41 16</inkml:trace>
  <inkml:trace contextRef="#ctx0" brushRef="#br0" timeOffset="24832.7099">17318 2796 0,'0'0'16,"0"0"-16,-58 23 16,58-23-16,-82 55 0,82-55 15,-83 89-15,83-89 16,-66 111-16,66-111 15,-17 108-15,17-108 0,42 92 16,-42-92-16,115 65 16,-115-65-16,174 28 15,-174-28-15,190-4 16,-190 4-16,182-47 16,-182 47-16,149-83 0,-149 83 15</inkml:trace>
  <inkml:trace contextRef="#ctx0" brushRef="#br0" timeOffset="26986.9918">4036 9773 0,'0'0'0,"0"0"15,0 0-15,0 0 16,50 69-16,-50-69 15,49 103-15,-49-103 16,58 135-16,-58-135 0,0 0 16,0 0-16,0 0 15,0 0-15,0 0 0,41 116 16,-41-116-16,0 0 16,17 51-16,-17-51 15,0 0-15,0 0 0,-8-139 16,8 139-16,8-130 15,-8 130-15,0 0 16,16-117-16,-16 117 16,0 0-16,42-83 0,-42 83 15,82-42-15,-82 42 16,75 5-16,-75-5 16,66 60-16,-66-60 0,58 93 15,-58-93-15,41 116 16,-41-116-16,0 0 15,0 0-15,0 0 16,0 0-16,17 107 0,-17-107 16,0 0-16,0 0 15,0 56-15,0-56 0,0 0 16,0 0-16,-8-83 16,8 83-16,8-112 15,-8 112-15,41-107 16,-41 107-16,50-84 0,-50 84 15,0 0-15,74-46 16,-74 46-16,0 0 16,83 4-16,-83-4 15,74 61-15,-74-61 0,50 79 16,-50-79-16,33 93 16,-33-93-16,0 0 15,41 83-15,-41-83 0,50 47 16,-50-47-16,66-18 15</inkml:trace>
  <inkml:trace contextRef="#ctx0" brushRef="#br0" timeOffset="27190.0549">5492 9647 0,'0'0'16,"0"0"-16,75-41 16,-75 41-16,124-38 15,-124 38-15,140-27 0,-140 27 16,0 0-16,149-5 16</inkml:trace>
  <inkml:trace contextRef="#ctx0" brushRef="#br0" timeOffset="27421.2473">5740 10015 0,'0'0'0,"0"0"16,0 0-16,0 0 15,83-5-15,-83 5 16,132-14-16,-132 14 16,141-18-16,-141 18 0,165-42 15</inkml:trace>
  <inkml:trace contextRef="#ctx0" brushRef="#br0" timeOffset="28072.38">6650 8639 0,'0'0'0,"0"0"0,0 0 15,0 0-15,58-15 16,-58 15-16,107-18 0,-107 18 15,116-15-15,-116 15 16,0 0-16,124-13 16,-124 13-16,0 0 15,0 0-15,0 0 0,99 9 16,-99-9-16,42 42 16,-42-42-16,-9 93 15,9-93-15,-41 117 0,41-117 16,-66 120-16,66-120 15,0 0-15,0 0 16,-58 126-16,58-126 16,0 0-16,0 0 0,-33 97 15,33-97-15,8 37 16,-8-37-16,50-37 16</inkml:trace>
  <inkml:trace contextRef="#ctx0" brushRef="#br0" timeOffset="28314.8401">7692 8796 0,'0'0'0,"0"0"15,-50 94-15,50-94 16,-58 125-16,58-125 15,-74 172-15,74-172 0,-83 186 16,83-186-16,-83 168 16,83-168-16,0 0 15,-49 153-15,49-153 16,0 0-16,-25 74 0,25-74 16</inkml:trace>
  <inkml:trace contextRef="#ctx0" brushRef="#br0" timeOffset="28790.2328">7766 9406 0,'0'0'15,"0"0"-15,50-52 16,-50 52-16,66-32 0,-66 32 15,91-14-15,-91 14 16,99 14-16,-99-14 16,66 65-16,-66-65 0,41 98 15,-41-98-15,0 134 16,0-134-16,-33 159 16,33-159-16,-66 144 15,66-144-15,0 0 0,-74 120 16,74-120-16,0 0 15,0 0-15,-83 80 16,83-80-16,0 0 0,-91 14 16,91-14-16,-58-42 15,58 42-15,-25-79 16,25 79-16,25-84 16,-25 84-16,58-46 0,-58 46 15,91-14-15,-91 14 16,108 23-16,-108-23 15,91 56-15,-91-56 0,0 0 16,0 0-16,0 0 16,57 69-16,-57-69 0,17 33 15</inkml:trace>
  <inkml:trace contextRef="#ctx0" brushRef="#br0" timeOffset="29107.7903">6766 8903 0,'0'0'0,"41"-10"16,-41 10-16,83-13 15,-83 13-15,148-28 16,-148 28-16,174-13 0</inkml:trace>
  <inkml:trace contextRef="#ctx0" brushRef="#br1" timeOffset="33917.5939">12058 5223 0,'0'33'0,"0"-33"0,9 93 15,-9-93-15,16 135 16,-16-135-16,0 149 16,0-149-16,0 0 15,-16 92-15</inkml:trace>
  <inkml:trace contextRef="#ctx0" brushRef="#br1" timeOffset="34101.1995">11819 5568 0,'0'0'0,"0"0"0,107 0 16,-107 0-16,141-15 16,-141 15-16,165-22 15,-165 22-15,157-52 0,-157 52 16</inkml:trace>
  <inkml:trace contextRef="#ctx0" brushRef="#br1" timeOffset="34424.1027">12406 5144 0,'0'0'0,"0"0"0,0 0 15,0 0-15,58 0 0,-58 0 16,99 0-16,-99 0 16,124 5-16,-124-5 15,0 0-15,0 0 16,0 0-16,116 4 0,-116-4 16,0 0-16,74 24 15,-74-24-15,17 51 16,-17-51-16,-25 93 0,25-93 15,-42 116-15,42-116 16,0 0-16,-49 126 16,49-126-16,0 0 0,0 0 15,-25 84-15,25-84 16</inkml:trace>
  <inkml:trace contextRef="#ctx0" brushRef="#br1" timeOffset="34718.765">12984 5372 0,'0'0'0,"0"0"16,0 0-16,0 0 15,58-19-15,-58 19 16,75-22-16,-75 22 0,99-15 15,-99 15-15,0 0 16,91 15-16,-91-15 16,66 41-16,-66-41 15,58 75-15,-58-75 0,33 84 16,-33-84-16,0 0 16,41 79-16,-41-79 15,50 37-15,-50-37 0</inkml:trace>
  <inkml:trace contextRef="#ctx0" brushRef="#br1" timeOffset="34921.869">13448 5344 0,'0'0'0,"0"0"0,-50 51 15,50-51-15,-58 56 16,58-56-16,-58 84 0,58-84 16,-49 98-16,49-98 15,0 0-15,-26 84 16</inkml:trace>
  <inkml:trace contextRef="#ctx0" brushRef="#br1" timeOffset="35353.5252">16739 5060 0,'0'0'0,"0"0"16,0 0-16,17 23 0,-17-23 15,25 66-15,-25-66 16,33 107-16,-33-107 16,25 130-16,-25-130 15,0 0-15,0 0 0,8 121 16</inkml:trace>
  <inkml:trace contextRef="#ctx0" brushRef="#br1" timeOffset="35537.5836">16607 5353 0,'0'0'0,"0"0"16,0 0-16,91-22 15,-91 22-15,116-15 16,-116 15-16,149-18 16,-149 18-16,132-38 0</inkml:trace>
  <inkml:trace contextRef="#ctx0" brushRef="#br1" timeOffset="35854.7874">17219 5023 0,'0'0'16,"0"0"-16,0 0 15,0 0-15,41 14 16,-41-14-16,75 19 16,-75-19-16,115 14 0,-115-14 15,116 9-15,-116-9 16,0 0-16,0 0 0,0 0 15,0 0-15,99-5 16,-99 5-16,0 0 16,50 0-16,-50 0 15,17 37-15,-17-37 0,-25 71 16,25-71-16,-50 116 16,50-116-16,-49 116 15,49-116-15,0 0 16,-42 93-16,42-93 0</inkml:trace>
  <inkml:trace contextRef="#ctx0" brushRef="#br1" timeOffset="36138.0533">17831 5288 0,'0'0'0,"0"0"15,0 0-15,0 0 16,49-18-16,-49 18 16,67-14-16,-67 14 0,0 0 15,91-14-15,-91 14 16,0 0-16,0 0 16,74 9-16,-74-9 15,58 47-15,-58-47 0,25 65 16,-25-65-16,0 0 15,24 79-15,-24-79 16,42 60-16,-42-60 0</inkml:trace>
  <inkml:trace contextRef="#ctx0" brushRef="#br1" timeOffset="36341.339">18360 5242 0,'0'0'0,"0"0"15,-50 65-15,50-65 16,-66 88-16,66-88 16,-82 112-16,82-112 15,-91 121-15,91-121 16</inkml:trace>
  <inkml:trace contextRef="#ctx0" brushRef="#br1" timeOffset="37090.8802">14680 6614 0,'0'0'0,"0"0"0,0 0 16,0 0-16,0 0 15,0 0-15,8-60 16,-8 60-16,49-61 0,-49 61 16,91-65-16,-91 65 15,100-37-15,-100 37 16,107-9-16,-107 9 16,84 42-16,-84-42 0,33 83 15,-33-83-15,-25 112 16,25-112-16,-51 131 15,51-131-15,-91 134 0,91-134 16,-91 102-16,91-102 16,0 0-16,-99 61 15,99-61-15,0 0 16,0 0-16,-99 9 0,99-9 16,-41-32-16,41 32 15,25-70-15,-25 70 16,66-80-16,-66 80 0,0 0 15,91-55-15,-91 55 16,0 0-16,82-9 16,-82 9-16,0 0 15,66 37-15,-66-37 0,0 0 16,42 75-16,-42-75 16,58 55-16,-58-55 15,50 19-15</inkml:trace>
  <inkml:trace contextRef="#ctx0" brushRef="#br1" timeOffset="37658.1171">15491 6679 0,'0'0'0,"0"0"16,0 0-16,0 0 0,0 0 16,-17 56-16,17-56 15,0 0-15,-8 79 16,8-79-16,0 0 0,17 88 15,-17-88-15,0 0 16,33 75-16,-33-75 16,66 42-16,-66-42 15,74-5-15,-74 5 0,75-46 16,-75 46-16,0 0 16,0 0-16,0 0 15,0 0-15,0 0 0,49-61 16,-49 61-16,33-18 15,-33 18-15,25 33 16,-25-33-16,0 92 16,0-92-16,-25 145 15,25-145-15,-26 166 0,26-166 16,-40 159-16,40-159 16,-66 116-16,66-116 15,-83 56-15,83-56 0,-74 0 16,74 0-16,-66-37 15,66 37-15,-50-74 16,50 74-16,0 0 16,-33-89-16,33 89 15,17-98-15,-17 98 0,66-84 16,-66 84-16,107-69 16,-107 69-16,166-55 15,-166 55-15,157-47 0,-157 47 16,149-52-16,-149 52 15,115-55-15,-115 55 16,75-71-16,-75 71 0,0 0 16,41-74-16</inkml:trace>
  <inkml:trace contextRef="#ctx0" brushRef="#br1" timeOffset="37896.2327">16475 6725 0,'0'0'0,"0"0"16,82-36-16,-82 36 15,108-38-15,-108 38 0,124-32 16,-124 32-16,0 0 16,124-19-16</inkml:trace>
  <inkml:trace contextRef="#ctx0" brushRef="#br1" timeOffset="38092.6082">16557 7047 0,'0'0'0,"0"0"15,0 0-15,83-14 0,-83 14 16,99-23-16,-99 23 16,133-33-16,-133 33 15,149-46-15</inkml:trace>
  <inkml:trace contextRef="#ctx0" brushRef="#br1" timeOffset="38526.4077">17293 6531 0,'0'0'0,"0"0"16,0 0-16,58-32 15,-58 32-15,108-43 16,-108 43-16,157-32 0,-157 32 15,149-42-15,-149 42 16,0 0-16,0 0 16,0 0-16,132-14 15,-132 14-15,58 14 0,-58-14 16,-8 65-16,8-65 16,-50 107-16,50-107 15,-66 145-15,66-145 0,-91 162 16,91-162-16,-41 153 15,41-153-15,0 0 16,-9 111-16,9-111 16,42 38-16</inkml:trace>
  <inkml:trace contextRef="#ctx0" brushRef="#br1" timeOffset="38844.0977">18029 6838 0,'0'0'0,"0"0"16,25-38-16,-25 38 16,50-50-16,-50 50 15,73-48-15,-73 48 0,0 0 16,92-32-16,-92 32 15,83 4-15,-83-4 16,0 0-16,58 57 16,-58-57-16,41 93 0,-41-93 15,25 107-15,-25-107 16,33 102-16,-33-102 16,49 70-16,-49-70 0,67 19 15</inkml:trace>
  <inkml:trace contextRef="#ctx0" brushRef="#br1" timeOffset="39060.9601">18658 6722 0,'0'0'16,"0"0"-16,-33 64 15,33-64-15,-50 79 16,50-79-16,-66 112 0,66-112 16,-75 126-16,75-126 15,0 0-15,-57 102 16,57-102-16,-9 42 16</inkml:trace>
  <inkml:trace contextRef="#ctx0" brushRef="#br1" timeOffset="39400.9209">19303 6499 0,'0'0'0,"0"0"0,0 74 16,0-74-16,8 120 15,-8-120-15,16 149 16,-16-149-16,34 149 16,-34-149-16,0 0 0</inkml:trace>
  <inkml:trace contextRef="#ctx0" brushRef="#br1" timeOffset="39596.0901">19170 6838 0,'0'0'0,"0"0"16,66-10-16,-66 10 16,125-9-16,-125 9 0,148-23 15,-148 23-15</inkml:trace>
  <inkml:trace contextRef="#ctx0" brushRef="#br1" timeOffset="40113.2285">20089 6299 0,'0'0'0,"0"0"15,-66 8-15,66-8 16,-100 18-16,100-18 16,-108 29-16,108-29 15,0 0-15,-91 46 0,91-46 16,0 0-16,-49 42 16,49-42-16,16 51 15,-16-51-15,75 38 16,-75-38-16,107 37 0,-107-37 15,142 46-15,-142-46 16,107 56-16,-107-56 16,0 0-16,75 80 0,-75-80 15,33 92-15,-33-92 16,-17 89-16,17-89 16,-49 74-16,49-74 15,-75 33-15,75-33 0,0 0 16,-91-5-16,91 5 15,-84-56-15,84 56 16,-41-78-16,41 78 0,0-99 16,0 99-16,50-111 15,-50 111-15,117-112 16,-117 112-16,124-75 16,-124 75-16,0 0 0,0 0 15,124-46-15,-124 46 16,41-32-16,-41 32 15</inkml:trace>
  <inkml:trace contextRef="#ctx0" brushRef="#br1" timeOffset="41048.8061">14696 7368 0,'0'0'0,"0"0"16,99-37-16,-99 37 0,124-32 15,-124 32-15,182-38 16,26 15-16,15 4 15,-223 19-15,190-9 16,-190 9-16,182 0 16,-182 0-16,174 4 0,-174-4 15,0 0-15</inkml:trace>
  <inkml:trace contextRef="#ctx0" brushRef="#br1" timeOffset="41537.2507">15152 7610 0,'0'0'0,"0"0"0,0 0 16,49-37-16,-49 37 15,75-33-15,-75 33 0,124-23 16,-124 23-16,107 0 16,-107 0-16,83 37 15,-83-37-15,41 79 16,-41-79-16,-8 102 0,8-102 16,-58 126-16,58-126 15,-74 125-15,74-125 16,0 0-16,-91 88 0,91-88 15,0 0-15,-108 38 16,108-38-16,0 0 16,-74-19-16,74 19 15,-25-70-15,25 70 0,33-83 16,-33 83-16,83-79 16,-83 79-16,107-42 15,-107 42-15,0 0 16,100 4-16,-100-4 0,74 42 15,-74-42-15,75 70 16,-75-70-16,66 70 16,-66-70-16,56 37 15,-56-37-15</inkml:trace>
  <inkml:trace contextRef="#ctx0" brushRef="#br1" timeOffset="41883.9747">17533 7373 0,'0'0'0,"0"0"0,75-15 15,-75 15-15,132-18 16,-132 18-16,207-18 16,-207 18-16,239-15 15,-239 15-15,248-18 16,-248 18-16,207-24 0,-207 24 15,0 0-15,0 0 16,157-27-16</inkml:trace>
  <inkml:trace contextRef="#ctx0" brushRef="#br1" timeOffset="42374.4027">17831 7549 0,'0'0'16,"0"0"-16,58-32 16,-58 32-16,99-33 0,-99 33 15,149-14-15,-149 14 16,124 19-16,-124-19 15,91 60-15,-91-60 16,41 98-16,-41-98 16,-16 130-16,16-130 0,-50 130 15,50-130-15,-74 112 16,74-112-16,-100 80 16,100-80-16,-107 26 0,107-26 15,0 0-15,-83-13 16,83 13-16,0 0 15,-49-51-15,49 51 16,-9-84-16,9 84 0,50-88 16,-50 88-16,83-61 15,-83 61-15,124-18 16,-124 18-16,115 28 16,-115-28-16,91 61 0,-91-61 15,91 59-15,-91-59 16,0 0-16,83 61 15,-83-61-15,91 14 0</inkml:trace>
  <inkml:trace contextRef="#ctx0" brushRef="#br1" timeOffset="42683.7081">19559 7312 0,'0'0'0,"0"0"16,107-28-16,-107 28 15,133-37-15,-133 37 0,166-19 16,-166 19-16,157-23 15,-157 23-15,0 0 16,149-14-16,-149 14 16,0 0-16,0 0 0,0 0 15,83-18-15,-83 18 16,0 0-16,0 0 0</inkml:trace>
  <inkml:trace contextRef="#ctx0" brushRef="#br1" timeOffset="43105.7751">19998 7405 0,'-25'19'0,"25"-19"0,0 0 16,0 0-16,-59 37 16,59-37-16,0 0 0,-41 28 15,41-28-15,0 0 16,0 0-16,100-47 16,-100 47-16,124-23 15,-124 23-15,0 0 0,133 0 16,-133 0-16,115 42 15,-115-42-15,42 88 16,-42-88-16,0 112 0,0-112 16,-50 130-16,50-130 15,-66 116-15,66-116 16,-99 84-16,99-84 16,0 0-16,-99 37 0,99-37 15,0 0-15,0 0 16,0 0-16,-75-5 15,75 5-15,-25-60 0,25 60 16,42-70-16,-42 70 16,91-60-16,-91 60 15,107-14-15,-107 14 16,132 28-16,-132-28 0,91 70 16,-91-70-16,0 0 15,58 93-15,-58-93 16,0 0-16,0 0 0</inkml:trace>
  <inkml:trace contextRef="#ctx0" brushRef="#br1" timeOffset="43920.0911">15350 9252 0,'0'0'0,"0"0"15,-8 93-15,8-93 16,0 120-16,0-120 0,8 126 16,-8-126-16,42 108 15,-42-108-15,58 69 16,-58-69-16,90 14 16,-90-14-16,108-37 0,-108 37 15,115-74-15,-115 74 16,100-107-16,-100 107 15,83-122-15,-83 122 16,0 0-16,0 0 0,0 0 16,66-92-16,-66 92 15,41-24-15,-41 24 16,25 61-16,-25-61 0,8 126 16,-8-126-16,-16 186 15,16-186-15,-42 218 16,42-218-16,-66 205 15,66-205-15,-74 158 16,74-158-16,0 0 0,0 0 16,-83 84-16,83-84 15,0 0-15,-74 0 16,74 0-16,-33-70 0,33 70 16,24-126-16,-24 126 15,75-149-15,-75 149 16,116-129-16,-116 129 15,124-103-15,-124 103 0,0 0 16,99-65-16,-99 65 16,0 0-16,66-51 15,-66 51-15,58-65 16</inkml:trace>
  <inkml:trace contextRef="#ctx0" brushRef="#br1" timeOffset="44095.5847">16682 9326 0,'0'0'0,"0"0"0,49-18 16,-49 18-16,83-15 16,-83 15-16,132-13 0,-132 13 15,141-9-15,-141 9 16</inkml:trace>
  <inkml:trace contextRef="#ctx0" brushRef="#br1" timeOffset="44308.1276">16806 9703 0,'0'0'0,"0"0"0,66-18 16,-66 18-16,123-33 16,-123 33-16,158-33 15,-158 33-15,165-41 16,-165 41-16,157-61 0</inkml:trace>
  <inkml:trace contextRef="#ctx0" brushRef="#br1" timeOffset="44856.209">17748 8922 0,'0'0'0,"0"0"0,0 0 16,0 0-16,0 0 16,41 14-16,-41-14 0,108 5 15,-108-5-15,141 9 16,-141-9-16,164 4 16,-164-4-16,0 0 15,0 0-15,0 0 0,150-9 16,-150 9-16,0 0 15,91-4-15,-91 4 0,0 0 16,0 0-16,-58 92 16,58-92-16,-91 112 15,91-112-15,-99 130 16,99-130-16,0 0 0,-100 135 16,100-135-16,0 0 15,-41 103-15,41-103 16,17 41-16</inkml:trace>
  <inkml:trace contextRef="#ctx0" brushRef="#br1" timeOffset="45152.2523">18641 9154 0,'-25'24'0,"25"-24"16,-66 61-16,66-61 16,-107 120-16,107-120 15,-141 154-15,141-154 0,-132 167 16,132-167-16,-132 144 15,132-144-15,0 0 16,0 0-16,0 0 16,-75 102-16,75-102 0</inkml:trace>
  <inkml:trace contextRef="#ctx0" brushRef="#br1" timeOffset="45607.3138">18310 9806 0,'0'0'0,"0"0"16,42-28-16,-42 28 0,66-33 16,-66 33-16,107-14 15,-107 14-15,108 10 16,-108-10-16,83 60 15,-83-60-15,41 93 16,-41-93-16,-8 121 0,8-121 16,-42 125-16,42-125 15,-66 112-15,66-112 16,-83 84-16,83-84 0,0 0 16,-82 46-16,82-46 15,0 0-15,-99-4 16,99 4-16,-67-56 0,67 56 15,-24-80-15,24 80 16,41-78-16,-41 78 16,74-74-16,-74 74 0,116-38 15,-116 38-15,0 0 16,91 23-16,-91-23 16,0 0-16,0 0 0,83 42 15,-83-42-15,0 0 16,66 23-16</inkml:trace>
  <inkml:trace contextRef="#ctx0" brushRef="#br1" timeOffset="45908.5841">18782 9387 0,'0'0'0,"0"0"0,0 0 16,0 0-16,49-9 16,-49 9-16,83-10 15,-83 10-15,108 10 16,-108-10-16,107 32 0,-107-32 16,83 65-16,-83-65 15,0 0-15,49 79 16,-49-79-16,25 103 0,-25-103 15,0 0-15,0 0 16,25 84-16,-25-84 16,50 41-16,-50-41 15</inkml:trace>
  <inkml:trace contextRef="#ctx0" brushRef="#br1" timeOffset="46125.1539">19278 9336 0,'0'0'15,"0"0"-15,-25 70 16,25-70-16,-50 93 16,50-93-16,-57 120 0,57-120 15,-58 126-15,58-126 16,0 0-16,-42 107 15,42-107-15,0 51 16</inkml:trace>
  <inkml:trace contextRef="#ctx0" brushRef="#br1" timeOffset="46416.5759">19965 9247 0,'0'0'16,"0"0"-16,17 121 15,-17-121-15,16 131 0,-16-131 16,17 143-16,-17-143 16,0 0-16,8 126 0,-8-126 15,0 0-15</inkml:trace>
  <inkml:trace contextRef="#ctx0" brushRef="#br1" timeOffset="46587.1427">19807 9541 0,'0'0'0,"0"0"0,0 0 15,0 0-15,0 0 16,99-5-16,-99 5 16,150-28-16,-150 28 0,165-51 15,-165 51-15</inkml:trace>
  <inkml:trace contextRef="#ctx0" brushRef="#br1" timeOffset="46926.9157">20651 8996 0,'0'0'0,"0"0"0,0 0 15,0 61 1,0-61-16,0 84 0,0-84 16,-8 111-16,8-111 15,-8 126-15,8-126 16,0 0-16,0 0 0,0 0 16,0 0-16,-17 107 15,17-107-15,0 0 16,0 79-16,0-79 0,50 27 15,-50-27-15,90 10 16,-90-10-16,133-5 16,-133 5-16,116-9 0,-116 9 15,91-23-15,-91 23 16</inkml:trace>
  <inkml:trace contextRef="#ctx0" brushRef="#br1" timeOffset="47177.2192">21007 9085 0,'8'37'15,"-8"-37"-15,25 107 0,-25-107 16,33 186-16,-33-186 16,41 237-16,-41-237 15,17 270-15,-17-270 0,17 260 16</inkml:trace>
  <inkml:trace contextRef="#ctx0" brushRef="#br2" timeOffset="53801.0861">11050 7661 0,'-33'9'15,"33"-9"-15,-75 55 16,75-55-16,-91 98 16,91-98-16,-108 126 0,108-126 15,-65 158-15,65-158 16,-25 150-16,25-150 16,25 135-16,-25-135 0,65 98 15,-65-98-15,116 60 16,-116-60-16,125 14 15,-125-14-15,140-33 16,-140 33-16,132-64 0,-132 64 16,91-89-16,-91 89 15,58-117-15,-58 117 16,0-126-16,0 126 16,-58-139-16,58 139 0,-91-131 15,91 131-15,-107-107 16,107 107-16,-116-69 15,116 69-15,-107-42 16,107 42-16,-83 0 0,83 0 16,0 0-16,0 0 15,-50 32-15,50-32 0,0 0 16</inkml:trace>
  <inkml:trace contextRef="#ctx0" brushRef="#br2" timeOffset="54166.6468">11595 7922 0,'0'0'0,"0"0"16,25 97-16,-25-97 16,42 106-16,-42-106 0,49 113 15,-49-113-15,0 0 16,41 98-16,-41-98 15,0 0-15,0 0 0,0 0 16,0 0-16,25 79 16,-25-79-16,0 0 15,0 0-15,0 0 0</inkml:trace>
  <inkml:trace contextRef="#ctx0" brushRef="#br2" timeOffset="54709.8739">11537 7912 0,'0'0'0,"0"0"15,0 0-15,0 0 0,0 0 16,0 0-16,0 0 16,0 0-16,-66-47 15,50 5-15,16 42 0,41-65 16,-41 65-16,91-46 15,-91 46-15,124-28 16,-124 28-16,124 0 16,-124 0-16,0 0 0,108 23 15,-108-23-15,0 0 16,66 42-16,-66-42 16,8 65-16,-8-65 0,-50 75 15,50-75-15,-74 65 16,74-65-16,-91 56 15,91-56-15,0 0 16,-83 41-16,83-41 0,0 0 16,0 0-16,0 0 15,0 0-15,-74 38 16,74-38-16,-8 28 0,8-28 16,82 23-16,-82-23 15,124 18-15,-124-18 16,166 34-16,-166-34 15,140 41-15,-140-41 0,100 60 16,-100-60-16,82 66 16,-82-66-16,50 79 15,-50-79-15,0 0 0,25 84 16,-25-84-16,0 0 16,0 0-16,8 69 15</inkml:trace>
  <inkml:trace contextRef="#ctx0" brushRef="#br0" timeOffset="79633.7713">2771 13243 0,'0'0'0,"16"-32"15,42-33-15,-58 65 16,42-89-16,-42 89 16,0 0-16,0 0 15,41-84-15,-41 84 0,0 0 16,0 0-16,0 0 16,0 0-16,0 0 15,16-74-15,-16 74 0,0 0 16,0 0-16,0 0 15,0 0-15,0 0 0,0 0 16,0 0-16,0 0 16,9-51-16,-9 51 0,0 0 15,0 0-15,0 0 16,0 0-16,0 0 16,0 0-16,0 0 0,0 0 15,0 0-15,0 0 16,0 0-16,0 0 15,0 0-15,0 0 0,0 0 16,0 0-16,0 0 16,0 0-16,0 0 0,0 0 15,0 0-15,0 0 16,0 0-16,0 0 16,0 0-16,0 0 0,0 0 15,0 0-15,0 0 16,-33-5-16,33 5 0,0 0 15,0 0-15,0 0 16,0 0-16</inkml:trace>
  <inkml:trace contextRef="#ctx0" brushRef="#br0" timeOffset="80394.0558">2531 12582 0,'0'0'0,"0"0"16,0 0-16,0 0 0,8 33 15,-8-33-15,25 66 16,-25-66-16,33 101 16,-33-101-16,25 136 15,-25-136-15,25 139 0,-25-139 16,25 112-16,-25-112 16,0 0-16,33 79 15,-33-79-15,58 33 16,-58-33-16,91-10 0,-91 10 15,66-66-15,-66 66 16,0 0-16,58-92 16,-58 92-16,0 0 15,33-108-15,-33 108 0,0 0 16,0 0-16,0 0 16,0 0-16,0 0 15,0 0-15,0 0 0,0 0 16,16-97-16,-16 97 15,0 0-15,0 0 0,0 0 16,0 0-16,0 89 16,0-89-16,8 125 15,-8-125-15,25 159 16,-25-159-16,17 158 0,-17-158 16,16 153-16,-16-153 15,-8 145-15,8-145 16,-33 121-16,33-121 15,-58 92-15,58-92 16,-83 66-16,83-66 0,-107 37 16,107-37-16,0 0 15,-91 5-15,91-5 0,0 0 16,-83-28 0,83 28-16,0 0 0,-58-57 15,58 57-15,-8-83 16,8 83-16,50-92 15,-50 92-15,74-80 0,-74 80 16,108-74-16</inkml:trace>
  <inkml:trace contextRef="#ctx0" brushRef="#br0" timeOffset="80417.1198">3069 13485 0</inkml:trace>
  <inkml:trace contextRef="#ctx0" brushRef="#br0" timeOffset="80610.8161">3300 13205 0,'0'0'0,"0"0"15,0 0-15,0 0 0,0 0 16,0 0-16,0 0 16,0 0-16,25-41 15,8-1-15,-33 42 0,0 0 16,58-41-16,-58 41 16,0 0-16,82-56 15,-82 56-15,0 0 16,0 0-16,75-46 0</inkml:trace>
  <inkml:trace contextRef="#ctx0" brushRef="#br0" timeOffset="80777.3388">3705 12982 0,'0'0'0,"0"0"16,0 0-16,0 0 16,0 0-16,0 0 0,-25 99 15,25-99-15,0 0 16,0 0-16,0 0 15,0 0-15,-8 88 0,8-88 16,0 46-16,0-46 16,8-28-16</inkml:trace>
  <inkml:trace contextRef="#ctx0" brushRef="#br0" timeOffset="81321.3026">3705 12881 0,'0'0'0,"-16"-42"0,16 42 15,-42-89-15,42 89 16,0 0-16,0 0 0,0 0 15,0 0-15,0 0 16,0 0-16,0 0 16,0 0-16,-41-79 0,41 79 15,0 0-15,-17-38 16,17 38-16,0 0 16,0 0-16,0 0 0,0 0 15,83 38-15,-83-38 16,0 0-16,91 51 15,-91-51-15,58 85 0,-58-85 16,33 106-16,-33-106 16,0 0-16,0 0 15,8 126-15,-8-126 16,0 0-16,0 120 16,0-120-16,0 0 0,0 0 15,0 0-15,0 0 0,0 0 16,0 0-16,0 0 15,0 98-15,0-98 16,9 28-16,-9-28 16,16-42-16,-16 42 0,25-102 15,-25 102-15,0 0 16,33-111-16,-33 111 16,0 0-16,0 0 0,41-80 15,-41 80-15,0 0 16,42-32-16,-42 32 15,49 37-15,-49-37 16,33 84-16,-33-84 0,25 116 16,-25-116-16,0 0 15,0 0-15,25 107 16,-25-107-16,0 0 0,25 56 16,-25-56-16</inkml:trace>
  <inkml:trace contextRef="#ctx0" brushRef="#br0" timeOffset="81629.2396">4491 12462 0,'0'0'0,"0"0"16,0 0-16,16 93 16,-16-93-16,25 126 15,-25-126-15,8 162 0,-8-162 16,0 172 0,0-172-16,-16 164 0,16-164 15,0 0-15,-17 125 16,17-125-16,0 0 0,0 0 15,0 0-15,-8 78 16</inkml:trace>
  <inkml:trace contextRef="#ctx0" brushRef="#br0" timeOffset="81846.5789">4391 13048 0,'0'0'0,"0"0"15,0 0-15,0 0 0,42 0 16,-42 0-16,0 0 16,58-28-16,-58 28 15,74-41-15,-74 41 0</inkml:trace>
  <inkml:trace contextRef="#ctx0" brushRef="#br0" timeOffset="82094.9798">4979 12573 0,'0'0'0,"0"0"0,0 0 16,0 0-16,0 0 16,0 0-16,0 0 0,0 0 15,16 34-15,-16-34 16</inkml:trace>
  <inkml:trace contextRef="#ctx0" brushRef="#br0" timeOffset="82292.6471">5061 13243 0,'0'0'0,"0"0"15,0 0-15,0 0 0,0 0 16,0 0-16,0 0 16,0 0-16,0 0 15,0 0-15,50 10 0</inkml:trace>
  <inkml:trace contextRef="#ctx0" brushRef="#br0" timeOffset="83800.627">6319 12104 0,'0'0'0,"0"0"15,0 0-15,0 0 16,0 0-16,0 0 16,0 0-16,-50 4 0,50-4 15,-74 28-15,74-28 16,-99 65-16,99-65 16,-83 98-16,83-98 15,-49 116-15,49-116 0,-17 116 16,17-116-16,41 102 15,-41-102-15,91 89 16,-91-89-16,133 51 16,-133-51-16,124-4 0,-124 4 15,107-70-15</inkml:trace>
  <inkml:trace contextRef="#ctx0" brushRef="#br0" timeOffset="84083.9012">6923 12225 0,'-17'23'0,"17"-23"15,-49 65-15,49-65 16,-108 120-16,1 39 16,107-159-16,-116 172 15,116-172-15,-108 182 0,108-182 16,-91 172-16,91-172 16,0 0-16,-33 125 15,33-125-15</inkml:trace>
  <inkml:trace contextRef="#ctx0" brushRef="#br0" timeOffset="84435.2747">7030 12825 0,'-8'41'0,"8"-41"0,-25 107 16,25-107-16,-33 177 15,33-177-15,-33 205 16,33-205-16,-25 191 16,25-191-16,0 0 0,0 0 15,-8 126-15,8-126 0,25 37 16,-25-37-16</inkml:trace>
  <inkml:trace contextRef="#ctx0" brushRef="#br0" timeOffset="85685.6602">6848 12973 0,'0'0'0,"0"0"16,0 0-16,66-46 16,-66 46-16,100-46 15,-100 46-15,148-51 0,-148 51 16,141-23-16,-141 23 16,0 0-16,124-6 15,-124 6-15,0 0 16,74 24-16,-74-24 0,9 46 15,-9-46-15,-50 56 16,50-56-16,-99 70 16,99-70-16,-99 69 15,99-69-15,0 0 16,-108 61-16,108-61 0,0 0 16,0 0-16,0 0 15,0 0-15,0 0 0,-83 52 16,83-52-16,-24 18 15,24-18-15,41-10 16,-41 10-16,99-14 0,-99 14 16,124 6-16,-124-6 15,141 26-15,-141-26 16,99 57-16,-99-57 16,0 0-16,50 74 0,-50-74 15,-9 84-15,9-84 16,-66 84-16,66-84 15,-107 65-15,107-65 16,-133 47-16,133-47 16,-132 28-16,132-28 0,0 0 15,0 0-15,-107 5 16,107-5-16,0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782AD4-2E4B-4D0D-A29C-4418E40E57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2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4497DC-4B96-4B4C-9A37-88EADAEAD4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2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4497DC-4B96-4B4C-9A37-88EADAEAD4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810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4497DC-4B96-4B4C-9A37-88EADAEAD4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84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4497DC-4B96-4B4C-9A37-88EADAEAD4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3970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4497DC-4B96-4B4C-9A37-88EADAEAD4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97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158985-83D0-4B41-9316-47D911CEDE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90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110DC-AD0D-4BC6-A37B-3E670C88B9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34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37139-1344-4A67-9B73-AC73CE0A3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7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3B03C0-9AA7-45F6-A0E9-E5C47991F3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6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096C42-1E5A-4962-A743-0B6CABE13C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81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42DA1-3F38-4FD4-A876-1C5FB92773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36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0AF667-EA7D-4510-ADF8-17A008BADE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73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EBF71-A4DB-464C-BDB1-D0854EC197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6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0DD360-B499-45F1-A3A5-8740500012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0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785BE4-DE25-4E57-921F-09337AB2E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5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142C77-FF75-40DD-8713-51EBE0E111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1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EB4497DC-4B96-4B4C-9A37-88EADAEAD4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2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emf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customXml" Target="../ink/ink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990600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Linear Equations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31242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Learning Goals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graph linear equations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write equations of lines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14441" y="210584"/>
            <a:ext cx="8229600" cy="5794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Vocabulary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229600" cy="1219199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buFontTx/>
              <a:buNone/>
            </a:pPr>
            <a:r>
              <a:rPr lang="en-US" sz="9200" b="1" u="sng" dirty="0" smtClean="0"/>
              <a:t>slope</a:t>
            </a:r>
            <a:r>
              <a:rPr lang="en-US" sz="9200" b="1" dirty="0" smtClean="0"/>
              <a:t>:</a:t>
            </a:r>
            <a:r>
              <a:rPr lang="en-US" sz="9200" dirty="0" smtClean="0"/>
              <a:t> steepness of a line</a:t>
            </a:r>
          </a:p>
          <a:p>
            <a:pPr marL="914400" eaLnBrk="1" hangingPunct="1"/>
            <a:r>
              <a:rPr lang="en-US" sz="9200" dirty="0" smtClean="0"/>
              <a:t>the ratio of the vertical change to the horizontal change</a:t>
            </a:r>
          </a:p>
          <a:p>
            <a:pPr marL="914400" eaLnBrk="1" hangingPunct="1"/>
            <a:r>
              <a:rPr lang="en-US" sz="9200" dirty="0" smtClean="0"/>
              <a:t>“rise over run”</a:t>
            </a:r>
          </a:p>
          <a:p>
            <a:pPr eaLnBrk="1" hangingPunct="1">
              <a:buFontTx/>
              <a:buNone/>
            </a:pPr>
            <a:endParaRPr lang="en-US" sz="9200" dirty="0" smtClean="0"/>
          </a:p>
          <a:p>
            <a:pPr eaLnBrk="1" hangingPunct="1">
              <a:buFontTx/>
              <a:buNone/>
            </a:pPr>
            <a:r>
              <a:rPr lang="en-US" sz="9200" b="1" u="sng" dirty="0" smtClean="0"/>
              <a:t>special cases</a:t>
            </a:r>
            <a:r>
              <a:rPr lang="en-US" sz="9200" dirty="0" smtClean="0"/>
              <a:t>:</a:t>
            </a:r>
            <a:r>
              <a:rPr lang="en-US" sz="2800" dirty="0" smtClean="0"/>
              <a:t>	</a:t>
            </a:r>
            <a:r>
              <a:rPr lang="en-US" dirty="0" smtClean="0"/>
              <a:t>				</a:t>
            </a:r>
            <a:endParaRPr lang="en-US" b="1" u="sng" dirty="0"/>
          </a:p>
        </p:txBody>
      </p:sp>
      <p:sp>
        <p:nvSpPr>
          <p:cNvPr id="2" name="Rectangle 1"/>
          <p:cNvSpPr/>
          <p:nvPr/>
        </p:nvSpPr>
        <p:spPr>
          <a:xfrm>
            <a:off x="1676400" y="3581400"/>
            <a:ext cx="1524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</a:t>
            </a:r>
          </a:p>
          <a:p>
            <a:pPr algn="ctr"/>
            <a:r>
              <a:rPr 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</a:t>
            </a:r>
          </a:p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y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0" y="3557954"/>
            <a:ext cx="4572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vux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625320" y="82080"/>
              <a:ext cx="6800760" cy="600552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5960" y="72720"/>
                <a:ext cx="6819480" cy="6024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Equations to 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</a:rPr>
              <a:t>KNOW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8200"/>
            <a:ext cx="6248400" cy="5287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Tx/>
              <a:buNone/>
            </a:pPr>
            <a:r>
              <a:rPr lang="en-US" sz="2800" dirty="0" smtClean="0"/>
              <a:t>slope: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Tx/>
              <a:buNone/>
            </a:pPr>
            <a:r>
              <a:rPr lang="en-US" sz="2800" dirty="0" smtClean="0"/>
              <a:t>slope-intercept form: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76400" y="1752501"/>
                <a:ext cx="2006382" cy="8082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1752501"/>
                <a:ext cx="2006382" cy="80823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67200" y="3657600"/>
                <a:ext cx="190526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𝑚𝑥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657600"/>
                <a:ext cx="1905265" cy="43088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/>
              <p14:cNvContentPartPr/>
              <p14:nvPr/>
            </p14:nvContentPartPr>
            <p14:xfrm>
              <a:off x="551160" y="1610640"/>
              <a:ext cx="6600600" cy="39146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41800" y="1601280"/>
                <a:ext cx="6619320" cy="3933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143000" cy="5635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200" b="1" u="sng" dirty="0" smtClean="0"/>
              <a:t>Ex 1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3733800" cy="6858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3300" dirty="0" smtClean="0"/>
              <a:t>Find the slope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429000" y="1312244"/>
                <a:ext cx="312130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−2,7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 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8,−6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1312244"/>
                <a:ext cx="3121304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136800" y="1168560"/>
              <a:ext cx="6529680" cy="25272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7440" y="1159200"/>
                <a:ext cx="6548400" cy="2545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219200" cy="792162"/>
          </a:xfrm>
        </p:spPr>
        <p:txBody>
          <a:bodyPr/>
          <a:lstStyle/>
          <a:p>
            <a:pPr algn="l" eaLnBrk="1" hangingPunct="1"/>
            <a:r>
              <a:rPr lang="en-US" sz="3200" b="1" u="sng" dirty="0" smtClean="0"/>
              <a:t>Ex 2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1"/>
            <a:ext cx="4038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/>
              <a:t>Graph</a:t>
            </a:r>
          </a:p>
        </p:txBody>
      </p:sp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019300"/>
            <a:ext cx="3924300" cy="39243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28800" y="835602"/>
                <a:ext cx="2186945" cy="807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835602"/>
                <a:ext cx="2186945" cy="80791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/>
              <p14:cNvContentPartPr/>
              <p14:nvPr/>
            </p14:nvContentPartPr>
            <p14:xfrm>
              <a:off x="1726920" y="805320"/>
              <a:ext cx="6609960" cy="55584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17560" y="795960"/>
                <a:ext cx="6628680" cy="5577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more Vocabulary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6347714" cy="388077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000" b="1" i="1" u="sng" dirty="0" smtClean="0">
                <a:latin typeface="Bookman Old Style" panose="02050604050505020204" pitchFamily="18" charset="0"/>
              </a:rPr>
              <a:t>x</a:t>
            </a:r>
            <a:r>
              <a:rPr lang="en-US" sz="3000" b="1" u="sng" dirty="0" smtClean="0"/>
              <a:t>-intercept</a:t>
            </a:r>
            <a:r>
              <a:rPr lang="en-US" sz="3000" b="1" dirty="0" smtClean="0"/>
              <a:t> </a:t>
            </a:r>
            <a:r>
              <a:rPr lang="en-US" sz="3000" dirty="0" smtClean="0"/>
              <a:t>: the point where a line crosses the </a:t>
            </a:r>
            <a:r>
              <a:rPr lang="en-US" sz="3000" i="1" dirty="0" smtClean="0">
                <a:latin typeface="Bookman Old Style" panose="02050604050505020204" pitchFamily="18" charset="0"/>
              </a:rPr>
              <a:t>x</a:t>
            </a:r>
            <a:r>
              <a:rPr lang="en-US" sz="3000" dirty="0" smtClean="0"/>
              <a:t>-axis</a:t>
            </a:r>
          </a:p>
          <a:p>
            <a:pPr eaLnBrk="1" hangingPunct="1">
              <a:buFontTx/>
              <a:buNone/>
            </a:pPr>
            <a:endParaRPr lang="en-US" sz="3000" dirty="0" smtClean="0"/>
          </a:p>
          <a:p>
            <a:pPr eaLnBrk="1" hangingPunct="1">
              <a:buFontTx/>
              <a:buNone/>
            </a:pPr>
            <a:endParaRPr lang="en-US" sz="3000" dirty="0" smtClean="0"/>
          </a:p>
          <a:p>
            <a:pPr eaLnBrk="1" hangingPunct="1">
              <a:buNone/>
            </a:pPr>
            <a:r>
              <a:rPr lang="en-US" sz="3000" b="1" i="1" u="sng" dirty="0" smtClean="0">
                <a:latin typeface="Bookman Old Style" panose="02050604050505020204" pitchFamily="18" charset="0"/>
              </a:rPr>
              <a:t>y</a:t>
            </a:r>
            <a:r>
              <a:rPr lang="en-US" sz="3000" b="1" u="sng" dirty="0" smtClean="0"/>
              <a:t>-intercept</a:t>
            </a:r>
            <a:r>
              <a:rPr lang="en-US" sz="3000" b="1" dirty="0" smtClean="0"/>
              <a:t> </a:t>
            </a:r>
            <a:r>
              <a:rPr lang="en-US" sz="3000" dirty="0"/>
              <a:t>: the point where a line crosses the </a:t>
            </a:r>
            <a:r>
              <a:rPr lang="en-US" sz="3000" i="1" dirty="0" smtClean="0">
                <a:latin typeface="Bookman Old Style" panose="02050604050505020204" pitchFamily="18" charset="0"/>
              </a:rPr>
              <a:t>y</a:t>
            </a:r>
            <a:r>
              <a:rPr lang="en-US" sz="3000" dirty="0" smtClean="0"/>
              <a:t>-axis</a:t>
            </a:r>
            <a:endParaRPr lang="en-US" sz="3000" dirty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2852280" y="2442960"/>
              <a:ext cx="1518840" cy="30970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42920" y="2433600"/>
                <a:ext cx="1537560" cy="3115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143000" cy="5635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200" b="1" u="sng" dirty="0" smtClean="0"/>
              <a:t>Ex 3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16764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Graph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514600"/>
            <a:ext cx="3924300" cy="39243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828800" y="1389244"/>
                <a:ext cx="206729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1389244"/>
                <a:ext cx="2067297" cy="43088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/>
              <p14:cNvContentPartPr/>
              <p14:nvPr/>
            </p14:nvContentPartPr>
            <p14:xfrm>
              <a:off x="205200" y="1823400"/>
              <a:ext cx="7381440" cy="42408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5840" y="1814040"/>
                <a:ext cx="7400160" cy="42595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143000" cy="5635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200" b="1" u="sng" dirty="0" smtClean="0"/>
              <a:t>Ex 4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458200" cy="685800"/>
          </a:xfrm>
        </p:spPr>
        <p:txBody>
          <a:bodyPr>
            <a:noAutofit/>
          </a:bodyPr>
          <a:lstStyle/>
          <a:p>
            <a:pPr marL="0" indent="0" eaLnBrk="1" hangingPunct="1">
              <a:buFontTx/>
              <a:buNone/>
            </a:pPr>
            <a:r>
              <a:rPr lang="en-US" sz="2500" dirty="0" smtClean="0"/>
              <a:t>Write an equation in </a:t>
            </a:r>
            <a:r>
              <a:rPr lang="en-US" sz="2500" dirty="0" smtClean="0">
                <a:solidFill>
                  <a:srgbClr val="FF0000"/>
                </a:solidFill>
              </a:rPr>
              <a:t>slope-intercept</a:t>
            </a:r>
            <a:r>
              <a:rPr lang="en-US" sz="2500" dirty="0" smtClean="0"/>
              <a:t> form of the </a:t>
            </a:r>
          </a:p>
          <a:p>
            <a:pPr marL="0" indent="0" eaLnBrk="1" hangingPunct="1">
              <a:buFontTx/>
              <a:buNone/>
            </a:pPr>
            <a:r>
              <a:rPr lang="en-US" sz="2500" dirty="0" smtClean="0"/>
              <a:t>line that passes through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33800" y="1765756"/>
                <a:ext cx="302403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4,−3</m:t>
                          </m:r>
                        </m:e>
                      </m:d>
                      <m:r>
                        <m:rPr>
                          <m:nor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5,−1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1765756"/>
                <a:ext cx="3024033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115920" y="170640"/>
              <a:ext cx="8128440" cy="607932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560" y="161280"/>
                <a:ext cx="8147160" cy="6098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143000" cy="563562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200" b="1" u="sng" dirty="0" smtClean="0"/>
              <a:t>Ex 5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458200" cy="6858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600" dirty="0" smtClean="0"/>
              <a:t>Find the </a:t>
            </a:r>
            <a:r>
              <a:rPr lang="en-US" sz="2600" dirty="0" smtClean="0">
                <a:solidFill>
                  <a:srgbClr val="FF0000"/>
                </a:solidFill>
              </a:rPr>
              <a:t>slope</a:t>
            </a:r>
            <a:r>
              <a:rPr lang="en-US" sz="2600" dirty="0" smtClean="0"/>
              <a:t> of the line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114800" y="1301262"/>
                <a:ext cx="226607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301262"/>
                <a:ext cx="2266070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911160" y="322920"/>
              <a:ext cx="6702480" cy="473832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1800" y="313560"/>
                <a:ext cx="6721200" cy="4757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1077</TotalTime>
  <Words>128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Bookman Old Style</vt:lpstr>
      <vt:lpstr>Cambria Math</vt:lpstr>
      <vt:lpstr>Trebuchet MS</vt:lpstr>
      <vt:lpstr>Wingdings 3</vt:lpstr>
      <vt:lpstr>Facet</vt:lpstr>
      <vt:lpstr>2.3 Linear Equations</vt:lpstr>
      <vt:lpstr>Vocabulary</vt:lpstr>
      <vt:lpstr>Equations to KNOW</vt:lpstr>
      <vt:lpstr>Ex 1</vt:lpstr>
      <vt:lpstr>Ex 2</vt:lpstr>
      <vt:lpstr>more Vocabulary</vt:lpstr>
      <vt:lpstr>Ex 3</vt:lpstr>
      <vt:lpstr>Ex 4</vt:lpstr>
      <vt:lpstr>Ex 5</vt:lpstr>
    </vt:vector>
  </TitlesOfParts>
  <Company>Leon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2.2 Linear Equations</dc:title>
  <dc:creator>garciak</dc:creator>
  <cp:lastModifiedBy>Reaves, Nathan</cp:lastModifiedBy>
  <cp:revision>25</cp:revision>
  <cp:lastPrinted>2016-08-24T17:31:40Z</cp:lastPrinted>
  <dcterms:created xsi:type="dcterms:W3CDTF">2005-08-29T15:04:10Z</dcterms:created>
  <dcterms:modified xsi:type="dcterms:W3CDTF">2017-08-29T16:58:57Z</dcterms:modified>
</cp:coreProperties>
</file>