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754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" y="1066800"/>
            <a:ext cx="60579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March 31</a:t>
            </a:r>
            <a:r>
              <a:rPr lang="en-US" sz="3200" baseline="30000" dirty="0">
                <a:latin typeface="Comic Sans MS" panose="030F0702030302020204" pitchFamily="66" charset="0"/>
              </a:rPr>
              <a:t>st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247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50" b="1" dirty="0">
                <a:latin typeface="Bahnschrift Light" panose="020B0502040204020203" pitchFamily="34" charset="0"/>
              </a:rPr>
              <a:t>Reading</a:t>
            </a:r>
            <a:r>
              <a:rPr lang="en-US" sz="1250" dirty="0">
                <a:latin typeface="Bahnschrift Light" panose="020B0502040204020203" pitchFamily="34" charset="0"/>
              </a:rPr>
              <a:t>: We will focus on the </a:t>
            </a:r>
            <a:r>
              <a:rPr lang="en-US" sz="1250" b="1" dirty="0">
                <a:latin typeface="Bahnschrift Light" panose="020B0502040204020203" pitchFamily="34" charset="0"/>
              </a:rPr>
              <a:t>digraph CH, Digraphs Review (CK, SH, TH)</a:t>
            </a:r>
            <a:r>
              <a:rPr lang="en-US" sz="1250" dirty="0">
                <a:latin typeface="Bahnschrift Light" panose="020B0502040204020203" pitchFamily="34" charset="0"/>
              </a:rPr>
              <a:t>, as well as HFW’s </a:t>
            </a:r>
            <a:r>
              <a:rPr lang="en-US" sz="1250" b="1" dirty="0">
                <a:latin typeface="Bahnschrift Light" panose="020B0502040204020203" pitchFamily="34" charset="0"/>
              </a:rPr>
              <a:t>talk, walk. </a:t>
            </a:r>
            <a:r>
              <a:rPr lang="en-US" sz="1250" dirty="0">
                <a:latin typeface="Bahnschrift Light" panose="020B0502040204020203" pitchFamily="34" charset="0"/>
              </a:rPr>
              <a:t>We will identify author’s purpose and fiction and nonfiction texts we read. We will look at pictures, get our mouths ready, and use digraph chunks to help us stretchy-snake tricky words faster. </a:t>
            </a:r>
            <a:r>
              <a:rPr lang="en-US" sz="1250" b="1" dirty="0">
                <a:latin typeface="Bahnschrift Light" panose="020B0502040204020203" pitchFamily="34" charset="0"/>
              </a:rPr>
              <a:t>EQ: How have people learned to live in bad weather?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Writing</a:t>
            </a:r>
            <a:r>
              <a:rPr lang="en-US" sz="125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50" b="1" dirty="0">
                <a:latin typeface="Bahnschrift Light" panose="020B0502040204020203" pitchFamily="34" charset="0"/>
              </a:rPr>
              <a:t> </a:t>
            </a:r>
            <a:r>
              <a:rPr lang="en-US" sz="125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5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Math</a:t>
            </a:r>
            <a:r>
              <a:rPr lang="en-US" sz="1250" dirty="0">
                <a:latin typeface="Bahnschrift Light" panose="020B0502040204020203" pitchFamily="34" charset="0"/>
              </a:rPr>
              <a:t>: We will continue </a:t>
            </a:r>
            <a:r>
              <a:rPr lang="en-US" sz="1250" b="1" dirty="0">
                <a:latin typeface="Bahnschrift Light" panose="020B0502040204020203" pitchFamily="34" charset="0"/>
              </a:rPr>
              <a:t>Ch. 14: Subtraction within 10</a:t>
            </a:r>
            <a:r>
              <a:rPr lang="en-US" sz="1250" dirty="0">
                <a:latin typeface="Bahnschrift Light" panose="020B0502040204020203" pitchFamily="34" charset="0"/>
              </a:rPr>
              <a:t>!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Science</a:t>
            </a:r>
            <a:r>
              <a:rPr lang="en-US" sz="1250" dirty="0">
                <a:latin typeface="Bahnschrift Light" panose="020B0502040204020203" pitchFamily="34" charset="0"/>
              </a:rPr>
              <a:t>: We will continue learning about living things and non-living things!</a:t>
            </a:r>
            <a:endParaRPr lang="en-US" sz="125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50" b="1" dirty="0">
                <a:latin typeface="Bahnschrift Light" panose="020B0502040204020203" pitchFamily="34" charset="0"/>
              </a:rPr>
              <a:t>Social Studies: </a:t>
            </a:r>
            <a:r>
              <a:rPr lang="en-US" sz="1250" dirty="0">
                <a:latin typeface="Bahnschrift Light" panose="020B0502040204020203" pitchFamily="34" charset="0"/>
              </a:rPr>
              <a:t>We will </a:t>
            </a:r>
            <a:r>
              <a:rPr lang="en-US" sz="1250" b="1" i="1" dirty="0">
                <a:latin typeface="Bahnschrift Light" panose="020B0502040204020203" pitchFamily="34" charset="0"/>
              </a:rPr>
              <a:t>continue</a:t>
            </a:r>
            <a:r>
              <a:rPr lang="en-US" sz="1250" dirty="0">
                <a:latin typeface="Bahnschrift Light" panose="020B0502040204020203" pitchFamily="34" charset="0"/>
              </a:rPr>
              <a:t> to practice</a:t>
            </a:r>
            <a:r>
              <a:rPr lang="en-US" sz="125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50" dirty="0">
                <a:latin typeface="Bahnschrift Light" panose="020B0502040204020203" pitchFamily="34" charset="0"/>
              </a:rPr>
              <a:t>. We will practice what it means to </a:t>
            </a:r>
            <a:r>
              <a:rPr lang="en-US" sz="1250" b="1" i="1" dirty="0">
                <a:latin typeface="Bahnschrift Light" panose="020B0502040204020203" pitchFamily="34" charset="0"/>
              </a:rPr>
              <a:t>Share</a:t>
            </a:r>
            <a:r>
              <a:rPr lang="en-US" sz="1250" i="1" dirty="0">
                <a:latin typeface="Bahnschrift Light" panose="020B0502040204020203" pitchFamily="34" charset="0"/>
              </a:rPr>
              <a:t>! </a:t>
            </a:r>
            <a:r>
              <a:rPr lang="en-US" sz="1250" dirty="0">
                <a:latin typeface="Bahnschrift Light" panose="020B0502040204020203" pitchFamily="34" charset="0"/>
              </a:rPr>
              <a:t>We will also begin learning about our community and the helpers within our community!</a:t>
            </a:r>
            <a:endParaRPr lang="en-US" sz="125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840230"/>
            <a:ext cx="2590800" cy="23237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i="1" dirty="0">
                <a:latin typeface="Bahnschrift Light" panose="020B0502040204020203" pitchFamily="34" charset="0"/>
              </a:rPr>
              <a:t>Toucan Sight Word Folders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13 and 14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Light it up Blue for Autism Awareness </a:t>
            </a: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(wear blue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)</a:t>
            </a:r>
            <a:endParaRPr lang="en-US" sz="13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4: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First Friday/Friendship Lunch </a:t>
            </a: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(wear Grow Together t-shirts);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Sight Word Testing Day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15: Field Trip to Publix, 9:00-1:00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(approximate time span)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18: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Spring Holiday;</a:t>
            </a: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No School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 </a:t>
            </a: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(more info to come)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26: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HRES “Flight Fest</a:t>
            </a:r>
            <a:r>
              <a:rPr lang="en-US" sz="130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” Carnival</a:t>
            </a: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39e0da4a-82de-4426-9558-1fdbc4c26683"/>
    <ds:schemaRef ds:uri="edf0d076-2bb9-4b88-96f6-bf602d095c95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27398</TotalTime>
  <Words>368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Deason, Renee</cp:lastModifiedBy>
  <cp:revision>224</cp:revision>
  <cp:lastPrinted>2025-02-14T19:46:33Z</cp:lastPrinted>
  <dcterms:created xsi:type="dcterms:W3CDTF">2015-07-01T02:16:27Z</dcterms:created>
  <dcterms:modified xsi:type="dcterms:W3CDTF">2025-03-28T11:59:51Z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