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2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3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4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5.xml" ContentType="application/vnd.openxmlformats-officedocument.presentationml.notesSlide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notesSlides/notesSlide6.xml" ContentType="application/vnd.openxmlformats-officedocument.presentationml.notesSlide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notesSlides/notesSlide7.xml" ContentType="application/vnd.openxmlformats-officedocument.presentationml.notesSlide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notesSlides/notesSlide8.xml" ContentType="application/vnd.openxmlformats-officedocument.presentationml.notesSlide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notesSlides/notesSlide9.xml" ContentType="application/vnd.openxmlformats-officedocument.presentationml.notesSlide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notesSlides/notesSlide10.xml" ContentType="application/vnd.openxmlformats-officedocument.presentationml.notesSlide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notesSlides/notesSlide11.xml" ContentType="application/vnd.openxmlformats-officedocument.presentationml.notesSlide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notesSlides/notesSlide12.xml" ContentType="application/vnd.openxmlformats-officedocument.presentationml.notesSlide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notesSlides/notesSlide13.xml" ContentType="application/vnd.openxmlformats-officedocument.presentationml.notesSlide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notesSlides/notesSlide14.xml" ContentType="application/vnd.openxmlformats-officedocument.presentationml.notesSlide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notesSlides/notesSlide15.xml" ContentType="application/vnd.openxmlformats-officedocument.presentationml.notesSlide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notesSlides/notesSlide16.xml" ContentType="application/vnd.openxmlformats-officedocument.presentationml.notesSlide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58" r:id="rId2"/>
    <p:sldId id="339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60" r:id="rId11"/>
    <p:sldId id="348" r:id="rId12"/>
    <p:sldId id="349" r:id="rId13"/>
    <p:sldId id="350" r:id="rId14"/>
    <p:sldId id="351" r:id="rId15"/>
    <p:sldId id="352" r:id="rId16"/>
    <p:sldId id="353" r:id="rId17"/>
    <p:sldId id="354" r:id="rId18"/>
    <p:sldId id="356" r:id="rId19"/>
    <p:sldId id="357" r:id="rId20"/>
    <p:sldId id="361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800000"/>
    <a:srgbClr val="996600"/>
    <a:srgbClr val="00FF00"/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7" Type="http://schemas.openxmlformats.org/officeDocument/2006/relationships/image" Target="../media/image69.wmf"/><Relationship Id="rId2" Type="http://schemas.openxmlformats.org/officeDocument/2006/relationships/image" Target="../media/image63.wmf"/><Relationship Id="rId1" Type="http://schemas.openxmlformats.org/officeDocument/2006/relationships/image" Target="../media/image58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3" Type="http://schemas.openxmlformats.org/officeDocument/2006/relationships/image" Target="../media/image78.wmf"/><Relationship Id="rId7" Type="http://schemas.openxmlformats.org/officeDocument/2006/relationships/image" Target="../media/image82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6" Type="http://schemas.openxmlformats.org/officeDocument/2006/relationships/image" Target="../media/image81.wmf"/><Relationship Id="rId11" Type="http://schemas.openxmlformats.org/officeDocument/2006/relationships/image" Target="../media/image86.wmf"/><Relationship Id="rId5" Type="http://schemas.openxmlformats.org/officeDocument/2006/relationships/image" Target="../media/image80.wmf"/><Relationship Id="rId10" Type="http://schemas.openxmlformats.org/officeDocument/2006/relationships/image" Target="../media/image85.wmf"/><Relationship Id="rId4" Type="http://schemas.openxmlformats.org/officeDocument/2006/relationships/image" Target="../media/image79.wmf"/><Relationship Id="rId9" Type="http://schemas.openxmlformats.org/officeDocument/2006/relationships/image" Target="../media/image84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3" Type="http://schemas.openxmlformats.org/officeDocument/2006/relationships/image" Target="../media/image89.wmf"/><Relationship Id="rId7" Type="http://schemas.openxmlformats.org/officeDocument/2006/relationships/image" Target="../media/image93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6" Type="http://schemas.openxmlformats.org/officeDocument/2006/relationships/image" Target="../media/image92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wmf"/><Relationship Id="rId3" Type="http://schemas.openxmlformats.org/officeDocument/2006/relationships/image" Target="../media/image101.wmf"/><Relationship Id="rId7" Type="http://schemas.openxmlformats.org/officeDocument/2006/relationships/image" Target="../media/image105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Relationship Id="rId6" Type="http://schemas.openxmlformats.org/officeDocument/2006/relationships/image" Target="../media/image104.wmf"/><Relationship Id="rId5" Type="http://schemas.openxmlformats.org/officeDocument/2006/relationships/image" Target="../media/image103.wmf"/><Relationship Id="rId10" Type="http://schemas.openxmlformats.org/officeDocument/2006/relationships/image" Target="../media/image108.wmf"/><Relationship Id="rId4" Type="http://schemas.openxmlformats.org/officeDocument/2006/relationships/image" Target="../media/image102.wmf"/><Relationship Id="rId9" Type="http://schemas.openxmlformats.org/officeDocument/2006/relationships/image" Target="../media/image10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wmf"/><Relationship Id="rId2" Type="http://schemas.openxmlformats.org/officeDocument/2006/relationships/image" Target="../media/image109.wmf"/><Relationship Id="rId1" Type="http://schemas.openxmlformats.org/officeDocument/2006/relationships/image" Target="../media/image102.wmf"/><Relationship Id="rId6" Type="http://schemas.openxmlformats.org/officeDocument/2006/relationships/image" Target="../media/image113.wmf"/><Relationship Id="rId5" Type="http://schemas.openxmlformats.org/officeDocument/2006/relationships/image" Target="../media/image112.wmf"/><Relationship Id="rId4" Type="http://schemas.openxmlformats.org/officeDocument/2006/relationships/image" Target="../media/image1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10" Type="http://schemas.openxmlformats.org/officeDocument/2006/relationships/image" Target="../media/image28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12" Type="http://schemas.openxmlformats.org/officeDocument/2006/relationships/image" Target="../media/image57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11" Type="http://schemas.openxmlformats.org/officeDocument/2006/relationships/image" Target="../media/image56.wmf"/><Relationship Id="rId5" Type="http://schemas.openxmlformats.org/officeDocument/2006/relationships/image" Target="../media/image50.wmf"/><Relationship Id="rId10" Type="http://schemas.openxmlformats.org/officeDocument/2006/relationships/image" Target="../media/image55.wmf"/><Relationship Id="rId4" Type="http://schemas.openxmlformats.org/officeDocument/2006/relationships/image" Target="../media/image49.wmf"/><Relationship Id="rId9" Type="http://schemas.openxmlformats.org/officeDocument/2006/relationships/image" Target="../media/image5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481C20B-09C8-46EE-A020-BA04734ED9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349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6CFEC4-916D-4E19-AE22-92AE6218C322}" type="slidenum">
              <a:rPr lang="en-US"/>
              <a:pPr/>
              <a:t>2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6962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7E79AD-4E48-4C2B-B254-CBD87E0CD708}" type="slidenum">
              <a:rPr lang="en-US"/>
              <a:pPr/>
              <a:t>12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660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812C79-4EE0-4789-857F-C60AD824445B}" type="slidenum">
              <a:rPr lang="en-US"/>
              <a:pPr/>
              <a:t>13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285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C920EE-BFEA-45C9-B7C9-B0AE9BAD0634}" type="slidenum">
              <a:rPr lang="en-US"/>
              <a:pPr/>
              <a:t>14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363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E97684-86D2-4B6A-9EB5-BD1847D97A4A}" type="slidenum">
              <a:rPr lang="en-US"/>
              <a:pPr/>
              <a:t>15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169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49DFEC-8A89-428A-8624-37A96F924195}" type="slidenum">
              <a:rPr lang="en-US"/>
              <a:pPr/>
              <a:t>16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597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313EAF-424E-4F8F-99BD-027DC0A26C7C}" type="slidenum">
              <a:rPr lang="en-US"/>
              <a:pPr/>
              <a:t>17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265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AF3707-71CA-41FC-8644-F3DE25ECACFF}" type="slidenum">
              <a:rPr lang="en-US"/>
              <a:pPr/>
              <a:t>18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110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09DC6D-9249-41D6-8CAC-BBD0A32960F8}" type="slidenum">
              <a:rPr lang="en-US"/>
              <a:pPr/>
              <a:t>19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63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E80DA-847A-441A-991D-D3F747D0E179}" type="slidenum">
              <a:rPr lang="en-US"/>
              <a:pPr/>
              <a:t>3</a:t>
            </a:fld>
            <a:endParaRPr lang="en-US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618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F6B3BC-242A-4481-A075-514F95985DA4}" type="slidenum">
              <a:rPr lang="en-US"/>
              <a:pPr/>
              <a:t>4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61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C35A5A-9EA1-45E0-976F-705634F09E91}" type="slidenum">
              <a:rPr lang="en-US"/>
              <a:pPr/>
              <a:t>5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657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715FE6-821C-4F38-8FE3-57B85F7FCA79}" type="slidenum">
              <a:rPr lang="en-US"/>
              <a:pPr/>
              <a:t>6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699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2D754E-EF60-47E7-A010-78D9868BB2C4}" type="slidenum">
              <a:rPr lang="en-US"/>
              <a:pPr/>
              <a:t>7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60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23EFC9-9103-4B6D-9F85-4F980923CBCA}" type="slidenum">
              <a:rPr lang="en-US"/>
              <a:pPr/>
              <a:t>8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675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E9EC97-F1D9-4A30-A2E8-B580F33A476A}" type="slidenum">
              <a:rPr lang="en-US"/>
              <a:pPr/>
              <a:t>9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740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6066B9-B1D4-4B41-9481-F0F22DF27EA6}" type="slidenum">
              <a:rPr lang="en-US"/>
              <a:pPr/>
              <a:t>11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294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CA629-1B98-46A7-8067-1AB60E7348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AE29C-AE83-4D42-8CAB-4EB0A24E12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F6938-38E3-4AE1-B2B2-61DEFE550A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69B7CB-AE56-45B5-ACA0-DDD8DAF60B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13D2E2-9C72-40C6-A192-C33E4CA784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A47E4-6B28-471E-87CC-7C5083C4D3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E81D02-E7CF-4AC1-9D8F-9B1884C3CF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DB8FE-3EFC-46AF-8C36-F4B9E73E7E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DF02C-CD4F-4857-9BE9-1A19C3AC02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645D62-D935-4D49-9F1E-AB46FA5A77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72787-61B3-4705-B47D-96E6976CE0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D2514A3-4C66-44E6-9694-54681357304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oleObject" Target="../embeddings/oleObject51.bin"/><Relationship Id="rId18" Type="http://schemas.openxmlformats.org/officeDocument/2006/relationships/image" Target="../media/image53.wmf"/><Relationship Id="rId26" Type="http://schemas.openxmlformats.org/officeDocument/2006/relationships/image" Target="../media/image57.wmf"/><Relationship Id="rId3" Type="http://schemas.openxmlformats.org/officeDocument/2006/relationships/oleObject" Target="../embeddings/oleObject46.bin"/><Relationship Id="rId21" Type="http://schemas.openxmlformats.org/officeDocument/2006/relationships/oleObject" Target="../embeddings/oleObject55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50.wmf"/><Relationship Id="rId17" Type="http://schemas.openxmlformats.org/officeDocument/2006/relationships/oleObject" Target="../embeddings/oleObject53.bin"/><Relationship Id="rId25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2.wmf"/><Relationship Id="rId20" Type="http://schemas.openxmlformats.org/officeDocument/2006/relationships/image" Target="../media/image54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50.bin"/><Relationship Id="rId24" Type="http://schemas.openxmlformats.org/officeDocument/2006/relationships/image" Target="../media/image56.wmf"/><Relationship Id="rId5" Type="http://schemas.openxmlformats.org/officeDocument/2006/relationships/oleObject" Target="../embeddings/oleObject47.bin"/><Relationship Id="rId15" Type="http://schemas.openxmlformats.org/officeDocument/2006/relationships/oleObject" Target="../embeddings/oleObject52.bin"/><Relationship Id="rId23" Type="http://schemas.openxmlformats.org/officeDocument/2006/relationships/oleObject" Target="../embeddings/oleObject56.bin"/><Relationship Id="rId10" Type="http://schemas.openxmlformats.org/officeDocument/2006/relationships/image" Target="../media/image49.wmf"/><Relationship Id="rId19" Type="http://schemas.openxmlformats.org/officeDocument/2006/relationships/oleObject" Target="../embeddings/oleObject54.bin"/><Relationship Id="rId4" Type="http://schemas.openxmlformats.org/officeDocument/2006/relationships/image" Target="../media/image46.wmf"/><Relationship Id="rId9" Type="http://schemas.openxmlformats.org/officeDocument/2006/relationships/oleObject" Target="../embeddings/oleObject49.bin"/><Relationship Id="rId14" Type="http://schemas.openxmlformats.org/officeDocument/2006/relationships/image" Target="../media/image51.wmf"/><Relationship Id="rId22" Type="http://schemas.openxmlformats.org/officeDocument/2006/relationships/image" Target="../media/image5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83.xml"/><Relationship Id="rId13" Type="http://schemas.openxmlformats.org/officeDocument/2006/relationships/slideLayout" Target="../slideLayouts/slideLayout1.xml"/><Relationship Id="rId18" Type="http://schemas.openxmlformats.org/officeDocument/2006/relationships/image" Target="../media/image59.wmf"/><Relationship Id="rId26" Type="http://schemas.openxmlformats.org/officeDocument/2006/relationships/oleObject" Target="../embeddings/oleObject63.bin"/><Relationship Id="rId3" Type="http://schemas.openxmlformats.org/officeDocument/2006/relationships/tags" Target="../tags/tag78.xml"/><Relationship Id="rId21" Type="http://schemas.openxmlformats.org/officeDocument/2006/relationships/image" Target="../media/image60.wmf"/><Relationship Id="rId7" Type="http://schemas.openxmlformats.org/officeDocument/2006/relationships/tags" Target="../tags/tag82.xml"/><Relationship Id="rId12" Type="http://schemas.openxmlformats.org/officeDocument/2006/relationships/tags" Target="../tags/tag87.xml"/><Relationship Id="rId17" Type="http://schemas.openxmlformats.org/officeDocument/2006/relationships/oleObject" Target="../embeddings/oleObject59.bin"/><Relationship Id="rId25" Type="http://schemas.openxmlformats.org/officeDocument/2006/relationships/image" Target="../media/image62.wmf"/><Relationship Id="rId2" Type="http://schemas.openxmlformats.org/officeDocument/2006/relationships/tags" Target="../tags/tag77.xml"/><Relationship Id="rId16" Type="http://schemas.openxmlformats.org/officeDocument/2006/relationships/image" Target="../media/image58.wmf"/><Relationship Id="rId20" Type="http://schemas.openxmlformats.org/officeDocument/2006/relationships/oleObject" Target="../embeddings/oleObject60.bin"/><Relationship Id="rId1" Type="http://schemas.openxmlformats.org/officeDocument/2006/relationships/vmlDrawing" Target="../drawings/vmlDrawing10.vml"/><Relationship Id="rId6" Type="http://schemas.openxmlformats.org/officeDocument/2006/relationships/tags" Target="../tags/tag81.xml"/><Relationship Id="rId11" Type="http://schemas.openxmlformats.org/officeDocument/2006/relationships/tags" Target="../tags/tag86.xml"/><Relationship Id="rId24" Type="http://schemas.openxmlformats.org/officeDocument/2006/relationships/oleObject" Target="../embeddings/oleObject62.bin"/><Relationship Id="rId5" Type="http://schemas.openxmlformats.org/officeDocument/2006/relationships/tags" Target="../tags/tag80.xml"/><Relationship Id="rId15" Type="http://schemas.openxmlformats.org/officeDocument/2006/relationships/oleObject" Target="../embeddings/oleObject58.bin"/><Relationship Id="rId23" Type="http://schemas.openxmlformats.org/officeDocument/2006/relationships/image" Target="../media/image61.wmf"/><Relationship Id="rId10" Type="http://schemas.openxmlformats.org/officeDocument/2006/relationships/tags" Target="../tags/tag85.xml"/><Relationship Id="rId19" Type="http://schemas.openxmlformats.org/officeDocument/2006/relationships/image" Target="../media/image64.wmf"/><Relationship Id="rId4" Type="http://schemas.openxmlformats.org/officeDocument/2006/relationships/tags" Target="../tags/tag79.xml"/><Relationship Id="rId9" Type="http://schemas.openxmlformats.org/officeDocument/2006/relationships/tags" Target="../tags/tag84.xml"/><Relationship Id="rId14" Type="http://schemas.openxmlformats.org/officeDocument/2006/relationships/notesSlide" Target="../notesSlides/notesSlide9.xml"/><Relationship Id="rId22" Type="http://schemas.openxmlformats.org/officeDocument/2006/relationships/oleObject" Target="../embeddings/oleObject61.bin"/><Relationship Id="rId27" Type="http://schemas.openxmlformats.org/officeDocument/2006/relationships/image" Target="../media/image6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image" Target="../media/image65.wmf"/><Relationship Id="rId18" Type="http://schemas.openxmlformats.org/officeDocument/2006/relationships/oleObject" Target="../embeddings/oleObject69.bin"/><Relationship Id="rId3" Type="http://schemas.openxmlformats.org/officeDocument/2006/relationships/tags" Target="../tags/tag89.xml"/><Relationship Id="rId21" Type="http://schemas.openxmlformats.org/officeDocument/2006/relationships/image" Target="../media/image69.wmf"/><Relationship Id="rId7" Type="http://schemas.openxmlformats.org/officeDocument/2006/relationships/notesSlide" Target="../notesSlides/notesSlide10.xml"/><Relationship Id="rId12" Type="http://schemas.openxmlformats.org/officeDocument/2006/relationships/oleObject" Target="../embeddings/oleObject66.bin"/><Relationship Id="rId17" Type="http://schemas.openxmlformats.org/officeDocument/2006/relationships/image" Target="../media/image67.wmf"/><Relationship Id="rId2" Type="http://schemas.openxmlformats.org/officeDocument/2006/relationships/tags" Target="../tags/tag88.xml"/><Relationship Id="rId16" Type="http://schemas.openxmlformats.org/officeDocument/2006/relationships/oleObject" Target="../embeddings/oleObject68.bin"/><Relationship Id="rId20" Type="http://schemas.openxmlformats.org/officeDocument/2006/relationships/oleObject" Target="../embeddings/oleObject70.bin"/><Relationship Id="rId1" Type="http://schemas.openxmlformats.org/officeDocument/2006/relationships/vmlDrawing" Target="../drawings/vmlDrawing11.v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63.wmf"/><Relationship Id="rId5" Type="http://schemas.openxmlformats.org/officeDocument/2006/relationships/tags" Target="../tags/tag91.xml"/><Relationship Id="rId15" Type="http://schemas.openxmlformats.org/officeDocument/2006/relationships/image" Target="../media/image66.wmf"/><Relationship Id="rId10" Type="http://schemas.openxmlformats.org/officeDocument/2006/relationships/oleObject" Target="../embeddings/oleObject65.bin"/><Relationship Id="rId19" Type="http://schemas.openxmlformats.org/officeDocument/2006/relationships/image" Target="../media/image68.wmf"/><Relationship Id="rId4" Type="http://schemas.openxmlformats.org/officeDocument/2006/relationships/tags" Target="../tags/tag90.xml"/><Relationship Id="rId9" Type="http://schemas.openxmlformats.org/officeDocument/2006/relationships/image" Target="../media/image58.wmf"/><Relationship Id="rId14" Type="http://schemas.openxmlformats.org/officeDocument/2006/relationships/oleObject" Target="../embeddings/oleObject6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98.xml"/><Relationship Id="rId13" Type="http://schemas.openxmlformats.org/officeDocument/2006/relationships/image" Target="../media/image70.wmf"/><Relationship Id="rId18" Type="http://schemas.openxmlformats.org/officeDocument/2006/relationships/image" Target="../media/image72.wmf"/><Relationship Id="rId3" Type="http://schemas.openxmlformats.org/officeDocument/2006/relationships/tags" Target="../tags/tag93.xml"/><Relationship Id="rId21" Type="http://schemas.openxmlformats.org/officeDocument/2006/relationships/oleObject" Target="../embeddings/oleObject76.bin"/><Relationship Id="rId7" Type="http://schemas.openxmlformats.org/officeDocument/2006/relationships/tags" Target="../tags/tag97.xml"/><Relationship Id="rId12" Type="http://schemas.openxmlformats.org/officeDocument/2006/relationships/oleObject" Target="../embeddings/oleObject71.bin"/><Relationship Id="rId17" Type="http://schemas.openxmlformats.org/officeDocument/2006/relationships/oleObject" Target="../embeddings/oleObject74.bin"/><Relationship Id="rId2" Type="http://schemas.openxmlformats.org/officeDocument/2006/relationships/tags" Target="../tags/tag92.xml"/><Relationship Id="rId16" Type="http://schemas.openxmlformats.org/officeDocument/2006/relationships/oleObject" Target="../embeddings/oleObject73.bin"/><Relationship Id="rId20" Type="http://schemas.openxmlformats.org/officeDocument/2006/relationships/image" Target="../media/image73.wmf"/><Relationship Id="rId1" Type="http://schemas.openxmlformats.org/officeDocument/2006/relationships/vmlDrawing" Target="../drawings/vmlDrawing12.vml"/><Relationship Id="rId6" Type="http://schemas.openxmlformats.org/officeDocument/2006/relationships/tags" Target="../tags/tag96.xml"/><Relationship Id="rId11" Type="http://schemas.openxmlformats.org/officeDocument/2006/relationships/notesSlide" Target="../notesSlides/notesSlide11.xml"/><Relationship Id="rId24" Type="http://schemas.openxmlformats.org/officeDocument/2006/relationships/image" Target="../media/image75.wmf"/><Relationship Id="rId5" Type="http://schemas.openxmlformats.org/officeDocument/2006/relationships/tags" Target="../tags/tag95.xml"/><Relationship Id="rId15" Type="http://schemas.openxmlformats.org/officeDocument/2006/relationships/image" Target="../media/image71.wmf"/><Relationship Id="rId23" Type="http://schemas.openxmlformats.org/officeDocument/2006/relationships/oleObject" Target="../embeddings/oleObject77.bin"/><Relationship Id="rId10" Type="http://schemas.openxmlformats.org/officeDocument/2006/relationships/slideLayout" Target="../slideLayouts/slideLayout1.xml"/><Relationship Id="rId19" Type="http://schemas.openxmlformats.org/officeDocument/2006/relationships/oleObject" Target="../embeddings/oleObject75.bin"/><Relationship Id="rId4" Type="http://schemas.openxmlformats.org/officeDocument/2006/relationships/tags" Target="../tags/tag94.xml"/><Relationship Id="rId9" Type="http://schemas.openxmlformats.org/officeDocument/2006/relationships/tags" Target="../tags/tag99.xml"/><Relationship Id="rId14" Type="http://schemas.openxmlformats.org/officeDocument/2006/relationships/oleObject" Target="../embeddings/oleObject72.bin"/><Relationship Id="rId22" Type="http://schemas.openxmlformats.org/officeDocument/2006/relationships/image" Target="../media/image7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2.xml"/><Relationship Id="rId13" Type="http://schemas.openxmlformats.org/officeDocument/2006/relationships/oleObject" Target="../embeddings/oleObject80.bin"/><Relationship Id="rId18" Type="http://schemas.openxmlformats.org/officeDocument/2006/relationships/oleObject" Target="../embeddings/oleObject83.bin"/><Relationship Id="rId26" Type="http://schemas.openxmlformats.org/officeDocument/2006/relationships/oleObject" Target="../embeddings/oleObject87.bin"/><Relationship Id="rId3" Type="http://schemas.openxmlformats.org/officeDocument/2006/relationships/tags" Target="../tags/tag101.xml"/><Relationship Id="rId21" Type="http://schemas.openxmlformats.org/officeDocument/2006/relationships/image" Target="../media/image81.wmf"/><Relationship Id="rId7" Type="http://schemas.openxmlformats.org/officeDocument/2006/relationships/slideLayout" Target="../slideLayouts/slideLayout1.xml"/><Relationship Id="rId12" Type="http://schemas.openxmlformats.org/officeDocument/2006/relationships/image" Target="../media/image77.wmf"/><Relationship Id="rId17" Type="http://schemas.openxmlformats.org/officeDocument/2006/relationships/image" Target="../media/image79.wmf"/><Relationship Id="rId25" Type="http://schemas.openxmlformats.org/officeDocument/2006/relationships/image" Target="../media/image83.wmf"/><Relationship Id="rId2" Type="http://schemas.openxmlformats.org/officeDocument/2006/relationships/tags" Target="../tags/tag100.xml"/><Relationship Id="rId16" Type="http://schemas.openxmlformats.org/officeDocument/2006/relationships/oleObject" Target="../embeddings/oleObject82.bin"/><Relationship Id="rId20" Type="http://schemas.openxmlformats.org/officeDocument/2006/relationships/oleObject" Target="../embeddings/oleObject84.bin"/><Relationship Id="rId29" Type="http://schemas.openxmlformats.org/officeDocument/2006/relationships/image" Target="../media/image85.wmf"/><Relationship Id="rId1" Type="http://schemas.openxmlformats.org/officeDocument/2006/relationships/vmlDrawing" Target="../drawings/vmlDrawing13.vml"/><Relationship Id="rId6" Type="http://schemas.openxmlformats.org/officeDocument/2006/relationships/tags" Target="../tags/tag104.xml"/><Relationship Id="rId11" Type="http://schemas.openxmlformats.org/officeDocument/2006/relationships/oleObject" Target="../embeddings/oleObject79.bin"/><Relationship Id="rId24" Type="http://schemas.openxmlformats.org/officeDocument/2006/relationships/oleObject" Target="../embeddings/oleObject86.bin"/><Relationship Id="rId5" Type="http://schemas.openxmlformats.org/officeDocument/2006/relationships/tags" Target="../tags/tag103.xml"/><Relationship Id="rId15" Type="http://schemas.openxmlformats.org/officeDocument/2006/relationships/image" Target="../media/image78.wmf"/><Relationship Id="rId23" Type="http://schemas.openxmlformats.org/officeDocument/2006/relationships/image" Target="../media/image82.wmf"/><Relationship Id="rId28" Type="http://schemas.openxmlformats.org/officeDocument/2006/relationships/oleObject" Target="../embeddings/oleObject88.bin"/><Relationship Id="rId10" Type="http://schemas.openxmlformats.org/officeDocument/2006/relationships/image" Target="../media/image76.wmf"/><Relationship Id="rId19" Type="http://schemas.openxmlformats.org/officeDocument/2006/relationships/image" Target="../media/image80.wmf"/><Relationship Id="rId31" Type="http://schemas.openxmlformats.org/officeDocument/2006/relationships/image" Target="../media/image86.wmf"/><Relationship Id="rId4" Type="http://schemas.openxmlformats.org/officeDocument/2006/relationships/tags" Target="../tags/tag102.xml"/><Relationship Id="rId9" Type="http://schemas.openxmlformats.org/officeDocument/2006/relationships/oleObject" Target="../embeddings/oleObject78.bin"/><Relationship Id="rId14" Type="http://schemas.openxmlformats.org/officeDocument/2006/relationships/oleObject" Target="../embeddings/oleObject81.bin"/><Relationship Id="rId22" Type="http://schemas.openxmlformats.org/officeDocument/2006/relationships/oleObject" Target="../embeddings/oleObject85.bin"/><Relationship Id="rId27" Type="http://schemas.openxmlformats.org/officeDocument/2006/relationships/image" Target="../media/image84.wmf"/><Relationship Id="rId30" Type="http://schemas.openxmlformats.org/officeDocument/2006/relationships/oleObject" Target="../embeddings/oleObject8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111.xml"/><Relationship Id="rId13" Type="http://schemas.openxmlformats.org/officeDocument/2006/relationships/oleObject" Target="../embeddings/oleObject91.bin"/><Relationship Id="rId18" Type="http://schemas.openxmlformats.org/officeDocument/2006/relationships/image" Target="../media/image90.wmf"/><Relationship Id="rId26" Type="http://schemas.openxmlformats.org/officeDocument/2006/relationships/image" Target="../media/image94.wmf"/><Relationship Id="rId3" Type="http://schemas.openxmlformats.org/officeDocument/2006/relationships/tags" Target="../tags/tag106.xml"/><Relationship Id="rId21" Type="http://schemas.openxmlformats.org/officeDocument/2006/relationships/oleObject" Target="../embeddings/oleObject95.bin"/><Relationship Id="rId7" Type="http://schemas.openxmlformats.org/officeDocument/2006/relationships/tags" Target="../tags/tag110.xml"/><Relationship Id="rId12" Type="http://schemas.openxmlformats.org/officeDocument/2006/relationships/image" Target="../media/image87.wmf"/><Relationship Id="rId17" Type="http://schemas.openxmlformats.org/officeDocument/2006/relationships/oleObject" Target="../embeddings/oleObject93.bin"/><Relationship Id="rId25" Type="http://schemas.openxmlformats.org/officeDocument/2006/relationships/oleObject" Target="../embeddings/oleObject97.bin"/><Relationship Id="rId2" Type="http://schemas.openxmlformats.org/officeDocument/2006/relationships/tags" Target="../tags/tag105.xml"/><Relationship Id="rId16" Type="http://schemas.openxmlformats.org/officeDocument/2006/relationships/image" Target="../media/image89.wmf"/><Relationship Id="rId20" Type="http://schemas.openxmlformats.org/officeDocument/2006/relationships/image" Target="../media/image91.wmf"/><Relationship Id="rId1" Type="http://schemas.openxmlformats.org/officeDocument/2006/relationships/vmlDrawing" Target="../drawings/vmlDrawing14.vml"/><Relationship Id="rId6" Type="http://schemas.openxmlformats.org/officeDocument/2006/relationships/tags" Target="../tags/tag109.xml"/><Relationship Id="rId11" Type="http://schemas.openxmlformats.org/officeDocument/2006/relationships/oleObject" Target="../embeddings/oleObject90.bin"/><Relationship Id="rId24" Type="http://schemas.openxmlformats.org/officeDocument/2006/relationships/image" Target="../media/image93.wmf"/><Relationship Id="rId5" Type="http://schemas.openxmlformats.org/officeDocument/2006/relationships/tags" Target="../tags/tag108.xml"/><Relationship Id="rId15" Type="http://schemas.openxmlformats.org/officeDocument/2006/relationships/oleObject" Target="../embeddings/oleObject92.bin"/><Relationship Id="rId23" Type="http://schemas.openxmlformats.org/officeDocument/2006/relationships/oleObject" Target="../embeddings/oleObject96.bin"/><Relationship Id="rId10" Type="http://schemas.openxmlformats.org/officeDocument/2006/relationships/notesSlide" Target="../notesSlides/notesSlide13.xml"/><Relationship Id="rId19" Type="http://schemas.openxmlformats.org/officeDocument/2006/relationships/oleObject" Target="../embeddings/oleObject94.bin"/><Relationship Id="rId4" Type="http://schemas.openxmlformats.org/officeDocument/2006/relationships/tags" Target="../tags/tag107.xml"/><Relationship Id="rId9" Type="http://schemas.openxmlformats.org/officeDocument/2006/relationships/slideLayout" Target="../slideLayouts/slideLayout1.xml"/><Relationship Id="rId14" Type="http://schemas.openxmlformats.org/officeDocument/2006/relationships/image" Target="../media/image88.wmf"/><Relationship Id="rId22" Type="http://schemas.openxmlformats.org/officeDocument/2006/relationships/image" Target="../media/image9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118.xml"/><Relationship Id="rId3" Type="http://schemas.openxmlformats.org/officeDocument/2006/relationships/tags" Target="../tags/tag113.xml"/><Relationship Id="rId7" Type="http://schemas.openxmlformats.org/officeDocument/2006/relationships/tags" Target="../tags/tag117.xml"/><Relationship Id="rId12" Type="http://schemas.openxmlformats.org/officeDocument/2006/relationships/image" Target="../media/image95.wmf"/><Relationship Id="rId2" Type="http://schemas.openxmlformats.org/officeDocument/2006/relationships/tags" Target="../tags/tag112.xml"/><Relationship Id="rId1" Type="http://schemas.openxmlformats.org/officeDocument/2006/relationships/vmlDrawing" Target="../drawings/vmlDrawing15.vml"/><Relationship Id="rId6" Type="http://schemas.openxmlformats.org/officeDocument/2006/relationships/tags" Target="../tags/tag116.xml"/><Relationship Id="rId11" Type="http://schemas.openxmlformats.org/officeDocument/2006/relationships/oleObject" Target="../embeddings/oleObject98.bin"/><Relationship Id="rId5" Type="http://schemas.openxmlformats.org/officeDocument/2006/relationships/tags" Target="../tags/tag115.xml"/><Relationship Id="rId10" Type="http://schemas.openxmlformats.org/officeDocument/2006/relationships/notesSlide" Target="../notesSlides/notesSlide14.xml"/><Relationship Id="rId4" Type="http://schemas.openxmlformats.org/officeDocument/2006/relationships/tags" Target="../tags/tag114.xml"/><Relationship Id="rId9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13" Type="http://schemas.openxmlformats.org/officeDocument/2006/relationships/image" Target="../media/image97.wmf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12" Type="http://schemas.openxmlformats.org/officeDocument/2006/relationships/oleObject" Target="../embeddings/oleObject100.bin"/><Relationship Id="rId2" Type="http://schemas.openxmlformats.org/officeDocument/2006/relationships/tags" Target="../tags/tag119.xml"/><Relationship Id="rId1" Type="http://schemas.openxmlformats.org/officeDocument/2006/relationships/vmlDrawing" Target="../drawings/vmlDrawing16.vml"/><Relationship Id="rId6" Type="http://schemas.openxmlformats.org/officeDocument/2006/relationships/tags" Target="../tags/tag123.xml"/><Relationship Id="rId11" Type="http://schemas.openxmlformats.org/officeDocument/2006/relationships/image" Target="../media/image96.wmf"/><Relationship Id="rId5" Type="http://schemas.openxmlformats.org/officeDocument/2006/relationships/tags" Target="../tags/tag122.xml"/><Relationship Id="rId15" Type="http://schemas.openxmlformats.org/officeDocument/2006/relationships/image" Target="../media/image98.wmf"/><Relationship Id="rId10" Type="http://schemas.openxmlformats.org/officeDocument/2006/relationships/oleObject" Target="../embeddings/oleObject99.bin"/><Relationship Id="rId4" Type="http://schemas.openxmlformats.org/officeDocument/2006/relationships/tags" Target="../tags/tag121.xml"/><Relationship Id="rId9" Type="http://schemas.openxmlformats.org/officeDocument/2006/relationships/notesSlide" Target="../notesSlides/notesSlide15.xml"/><Relationship Id="rId14" Type="http://schemas.openxmlformats.org/officeDocument/2006/relationships/oleObject" Target="../embeddings/oleObject101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131.xml"/><Relationship Id="rId13" Type="http://schemas.openxmlformats.org/officeDocument/2006/relationships/oleObject" Target="../embeddings/oleObject103.bin"/><Relationship Id="rId18" Type="http://schemas.openxmlformats.org/officeDocument/2006/relationships/image" Target="../media/image102.wmf"/><Relationship Id="rId26" Type="http://schemas.openxmlformats.org/officeDocument/2006/relationships/image" Target="../media/image106.wmf"/><Relationship Id="rId3" Type="http://schemas.openxmlformats.org/officeDocument/2006/relationships/tags" Target="../tags/tag126.xml"/><Relationship Id="rId21" Type="http://schemas.openxmlformats.org/officeDocument/2006/relationships/oleObject" Target="../embeddings/oleObject107.bin"/><Relationship Id="rId7" Type="http://schemas.openxmlformats.org/officeDocument/2006/relationships/tags" Target="../tags/tag130.xml"/><Relationship Id="rId12" Type="http://schemas.openxmlformats.org/officeDocument/2006/relationships/image" Target="../media/image99.wmf"/><Relationship Id="rId17" Type="http://schemas.openxmlformats.org/officeDocument/2006/relationships/oleObject" Target="../embeddings/oleObject105.bin"/><Relationship Id="rId25" Type="http://schemas.openxmlformats.org/officeDocument/2006/relationships/oleObject" Target="../embeddings/oleObject109.bin"/><Relationship Id="rId2" Type="http://schemas.openxmlformats.org/officeDocument/2006/relationships/tags" Target="../tags/tag125.xml"/><Relationship Id="rId16" Type="http://schemas.openxmlformats.org/officeDocument/2006/relationships/image" Target="../media/image101.wmf"/><Relationship Id="rId20" Type="http://schemas.openxmlformats.org/officeDocument/2006/relationships/image" Target="../media/image103.wmf"/><Relationship Id="rId29" Type="http://schemas.openxmlformats.org/officeDocument/2006/relationships/oleObject" Target="../embeddings/oleObject111.bin"/><Relationship Id="rId1" Type="http://schemas.openxmlformats.org/officeDocument/2006/relationships/vmlDrawing" Target="../drawings/vmlDrawing17.vml"/><Relationship Id="rId6" Type="http://schemas.openxmlformats.org/officeDocument/2006/relationships/tags" Target="../tags/tag129.xml"/><Relationship Id="rId11" Type="http://schemas.openxmlformats.org/officeDocument/2006/relationships/oleObject" Target="../embeddings/oleObject102.bin"/><Relationship Id="rId24" Type="http://schemas.openxmlformats.org/officeDocument/2006/relationships/image" Target="../media/image105.wmf"/><Relationship Id="rId5" Type="http://schemas.openxmlformats.org/officeDocument/2006/relationships/tags" Target="../tags/tag128.xml"/><Relationship Id="rId15" Type="http://schemas.openxmlformats.org/officeDocument/2006/relationships/oleObject" Target="../embeddings/oleObject104.bin"/><Relationship Id="rId23" Type="http://schemas.openxmlformats.org/officeDocument/2006/relationships/oleObject" Target="../embeddings/oleObject108.bin"/><Relationship Id="rId28" Type="http://schemas.openxmlformats.org/officeDocument/2006/relationships/image" Target="../media/image107.wmf"/><Relationship Id="rId10" Type="http://schemas.openxmlformats.org/officeDocument/2006/relationships/notesSlide" Target="../notesSlides/notesSlide16.xml"/><Relationship Id="rId19" Type="http://schemas.openxmlformats.org/officeDocument/2006/relationships/oleObject" Target="../embeddings/oleObject106.bin"/><Relationship Id="rId4" Type="http://schemas.openxmlformats.org/officeDocument/2006/relationships/tags" Target="../tags/tag127.xml"/><Relationship Id="rId9" Type="http://schemas.openxmlformats.org/officeDocument/2006/relationships/slideLayout" Target="../slideLayouts/slideLayout1.xml"/><Relationship Id="rId14" Type="http://schemas.openxmlformats.org/officeDocument/2006/relationships/image" Target="../media/image100.wmf"/><Relationship Id="rId22" Type="http://schemas.openxmlformats.org/officeDocument/2006/relationships/image" Target="../media/image104.wmf"/><Relationship Id="rId27" Type="http://schemas.openxmlformats.org/officeDocument/2006/relationships/oleObject" Target="../embeddings/oleObject110.bin"/><Relationship Id="rId30" Type="http://schemas.openxmlformats.org/officeDocument/2006/relationships/image" Target="../media/image108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2.bin"/><Relationship Id="rId13" Type="http://schemas.openxmlformats.org/officeDocument/2006/relationships/image" Target="../media/image110.wmf"/><Relationship Id="rId18" Type="http://schemas.openxmlformats.org/officeDocument/2006/relationships/oleObject" Target="../embeddings/oleObject117.bin"/><Relationship Id="rId3" Type="http://schemas.openxmlformats.org/officeDocument/2006/relationships/tags" Target="../tags/tag133.xml"/><Relationship Id="rId7" Type="http://schemas.openxmlformats.org/officeDocument/2006/relationships/notesSlide" Target="../notesSlides/notesSlide17.xml"/><Relationship Id="rId12" Type="http://schemas.openxmlformats.org/officeDocument/2006/relationships/oleObject" Target="../embeddings/oleObject114.bin"/><Relationship Id="rId17" Type="http://schemas.openxmlformats.org/officeDocument/2006/relationships/image" Target="../media/image112.wmf"/><Relationship Id="rId2" Type="http://schemas.openxmlformats.org/officeDocument/2006/relationships/tags" Target="../tags/tag132.xml"/><Relationship Id="rId16" Type="http://schemas.openxmlformats.org/officeDocument/2006/relationships/oleObject" Target="../embeddings/oleObject116.bin"/><Relationship Id="rId1" Type="http://schemas.openxmlformats.org/officeDocument/2006/relationships/vmlDrawing" Target="../drawings/vmlDrawing18.v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109.wmf"/><Relationship Id="rId5" Type="http://schemas.openxmlformats.org/officeDocument/2006/relationships/tags" Target="../tags/tag135.xml"/><Relationship Id="rId15" Type="http://schemas.openxmlformats.org/officeDocument/2006/relationships/image" Target="../media/image111.wmf"/><Relationship Id="rId10" Type="http://schemas.openxmlformats.org/officeDocument/2006/relationships/oleObject" Target="../embeddings/oleObject113.bin"/><Relationship Id="rId19" Type="http://schemas.openxmlformats.org/officeDocument/2006/relationships/image" Target="../media/image113.wmf"/><Relationship Id="rId4" Type="http://schemas.openxmlformats.org/officeDocument/2006/relationships/tags" Target="../tags/tag134.xml"/><Relationship Id="rId9" Type="http://schemas.openxmlformats.org/officeDocument/2006/relationships/image" Target="../media/image102.wmf"/><Relationship Id="rId14" Type="http://schemas.openxmlformats.org/officeDocument/2006/relationships/oleObject" Target="../embeddings/oleObject115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1.wmf"/><Relationship Id="rId4" Type="http://schemas.openxmlformats.org/officeDocument/2006/relationships/tags" Target="../tags/tag4.xml"/><Relationship Id="rId9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tags" Target="../tags/tag18.xml"/><Relationship Id="rId18" Type="http://schemas.openxmlformats.org/officeDocument/2006/relationships/image" Target="../media/image2.wmf"/><Relationship Id="rId26" Type="http://schemas.openxmlformats.org/officeDocument/2006/relationships/image" Target="../media/image6.wmf"/><Relationship Id="rId3" Type="http://schemas.openxmlformats.org/officeDocument/2006/relationships/tags" Target="../tags/tag8.xml"/><Relationship Id="rId21" Type="http://schemas.openxmlformats.org/officeDocument/2006/relationships/oleObject" Target="../embeddings/oleObject4.bin"/><Relationship Id="rId7" Type="http://schemas.openxmlformats.org/officeDocument/2006/relationships/tags" Target="../tags/tag12.xml"/><Relationship Id="rId12" Type="http://schemas.openxmlformats.org/officeDocument/2006/relationships/tags" Target="../tags/tag17.xml"/><Relationship Id="rId17" Type="http://schemas.openxmlformats.org/officeDocument/2006/relationships/oleObject" Target="../embeddings/oleObject2.bin"/><Relationship Id="rId25" Type="http://schemas.openxmlformats.org/officeDocument/2006/relationships/oleObject" Target="../embeddings/oleObject6.bin"/><Relationship Id="rId2" Type="http://schemas.openxmlformats.org/officeDocument/2006/relationships/tags" Target="../tags/tag7.xml"/><Relationship Id="rId16" Type="http://schemas.openxmlformats.org/officeDocument/2006/relationships/notesSlide" Target="../notesSlides/notesSlide2.xml"/><Relationship Id="rId20" Type="http://schemas.openxmlformats.org/officeDocument/2006/relationships/image" Target="../media/image3.wmf"/><Relationship Id="rId29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6" Type="http://schemas.openxmlformats.org/officeDocument/2006/relationships/tags" Target="../tags/tag11.xml"/><Relationship Id="rId11" Type="http://schemas.openxmlformats.org/officeDocument/2006/relationships/tags" Target="../tags/tag16.xml"/><Relationship Id="rId24" Type="http://schemas.openxmlformats.org/officeDocument/2006/relationships/image" Target="../media/image5.wmf"/><Relationship Id="rId5" Type="http://schemas.openxmlformats.org/officeDocument/2006/relationships/tags" Target="../tags/tag10.xml"/><Relationship Id="rId15" Type="http://schemas.openxmlformats.org/officeDocument/2006/relationships/slideLayout" Target="../slideLayouts/slideLayout1.xml"/><Relationship Id="rId23" Type="http://schemas.openxmlformats.org/officeDocument/2006/relationships/oleObject" Target="../embeddings/oleObject5.bin"/><Relationship Id="rId28" Type="http://schemas.openxmlformats.org/officeDocument/2006/relationships/image" Target="../media/image7.wmf"/><Relationship Id="rId10" Type="http://schemas.openxmlformats.org/officeDocument/2006/relationships/tags" Target="../tags/tag15.xml"/><Relationship Id="rId19" Type="http://schemas.openxmlformats.org/officeDocument/2006/relationships/oleObject" Target="../embeddings/oleObject3.bin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tags" Target="../tags/tag19.xml"/><Relationship Id="rId22" Type="http://schemas.openxmlformats.org/officeDocument/2006/relationships/image" Target="../media/image4.wmf"/><Relationship Id="rId27" Type="http://schemas.openxmlformats.org/officeDocument/2006/relationships/oleObject" Target="../embeddings/oleObject7.bin"/><Relationship Id="rId30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6.xml"/><Relationship Id="rId13" Type="http://schemas.openxmlformats.org/officeDocument/2006/relationships/notesSlide" Target="../notesSlides/notesSlide3.xml"/><Relationship Id="rId18" Type="http://schemas.openxmlformats.org/officeDocument/2006/relationships/oleObject" Target="../embeddings/oleObject11.bin"/><Relationship Id="rId26" Type="http://schemas.openxmlformats.org/officeDocument/2006/relationships/oleObject" Target="../embeddings/oleObject15.bin"/><Relationship Id="rId3" Type="http://schemas.openxmlformats.org/officeDocument/2006/relationships/tags" Target="../tags/tag21.xml"/><Relationship Id="rId21" Type="http://schemas.openxmlformats.org/officeDocument/2006/relationships/image" Target="../media/image12.wmf"/><Relationship Id="rId7" Type="http://schemas.openxmlformats.org/officeDocument/2006/relationships/tags" Target="../tags/tag25.xml"/><Relationship Id="rId12" Type="http://schemas.openxmlformats.org/officeDocument/2006/relationships/slideLayout" Target="../slideLayouts/slideLayout1.xml"/><Relationship Id="rId17" Type="http://schemas.openxmlformats.org/officeDocument/2006/relationships/image" Target="../media/image10.wmf"/><Relationship Id="rId25" Type="http://schemas.openxmlformats.org/officeDocument/2006/relationships/image" Target="../media/image14.wmf"/><Relationship Id="rId33" Type="http://schemas.openxmlformats.org/officeDocument/2006/relationships/image" Target="../media/image18.wmf"/><Relationship Id="rId2" Type="http://schemas.openxmlformats.org/officeDocument/2006/relationships/tags" Target="../tags/tag20.xml"/><Relationship Id="rId16" Type="http://schemas.openxmlformats.org/officeDocument/2006/relationships/oleObject" Target="../embeddings/oleObject10.bin"/><Relationship Id="rId20" Type="http://schemas.openxmlformats.org/officeDocument/2006/relationships/oleObject" Target="../embeddings/oleObject12.bin"/><Relationship Id="rId29" Type="http://schemas.openxmlformats.org/officeDocument/2006/relationships/image" Target="../media/image16.wmf"/><Relationship Id="rId1" Type="http://schemas.openxmlformats.org/officeDocument/2006/relationships/vmlDrawing" Target="../drawings/vmlDrawing3.vml"/><Relationship Id="rId6" Type="http://schemas.openxmlformats.org/officeDocument/2006/relationships/tags" Target="../tags/tag24.xml"/><Relationship Id="rId11" Type="http://schemas.openxmlformats.org/officeDocument/2006/relationships/tags" Target="../tags/tag29.xml"/><Relationship Id="rId24" Type="http://schemas.openxmlformats.org/officeDocument/2006/relationships/oleObject" Target="../embeddings/oleObject14.bin"/><Relationship Id="rId32" Type="http://schemas.openxmlformats.org/officeDocument/2006/relationships/oleObject" Target="../embeddings/oleObject18.bin"/><Relationship Id="rId5" Type="http://schemas.openxmlformats.org/officeDocument/2006/relationships/tags" Target="../tags/tag23.xml"/><Relationship Id="rId15" Type="http://schemas.openxmlformats.org/officeDocument/2006/relationships/image" Target="../media/image9.wmf"/><Relationship Id="rId23" Type="http://schemas.openxmlformats.org/officeDocument/2006/relationships/image" Target="../media/image13.wmf"/><Relationship Id="rId28" Type="http://schemas.openxmlformats.org/officeDocument/2006/relationships/oleObject" Target="../embeddings/oleObject16.bin"/><Relationship Id="rId10" Type="http://schemas.openxmlformats.org/officeDocument/2006/relationships/tags" Target="../tags/tag28.xml"/><Relationship Id="rId19" Type="http://schemas.openxmlformats.org/officeDocument/2006/relationships/image" Target="../media/image11.wmf"/><Relationship Id="rId31" Type="http://schemas.openxmlformats.org/officeDocument/2006/relationships/image" Target="../media/image17.wmf"/><Relationship Id="rId4" Type="http://schemas.openxmlformats.org/officeDocument/2006/relationships/tags" Target="../tags/tag22.xml"/><Relationship Id="rId9" Type="http://schemas.openxmlformats.org/officeDocument/2006/relationships/tags" Target="../tags/tag27.xml"/><Relationship Id="rId14" Type="http://schemas.openxmlformats.org/officeDocument/2006/relationships/oleObject" Target="../embeddings/oleObject9.bin"/><Relationship Id="rId22" Type="http://schemas.openxmlformats.org/officeDocument/2006/relationships/oleObject" Target="../embeddings/oleObject13.bin"/><Relationship Id="rId27" Type="http://schemas.openxmlformats.org/officeDocument/2006/relationships/image" Target="../media/image15.wmf"/><Relationship Id="rId30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2.wmf"/><Relationship Id="rId26" Type="http://schemas.openxmlformats.org/officeDocument/2006/relationships/image" Target="../media/image26.wmf"/><Relationship Id="rId3" Type="http://schemas.openxmlformats.org/officeDocument/2006/relationships/tags" Target="../tags/tag31.xml"/><Relationship Id="rId21" Type="http://schemas.openxmlformats.org/officeDocument/2006/relationships/oleObject" Target="../embeddings/oleObject24.bin"/><Relationship Id="rId7" Type="http://schemas.openxmlformats.org/officeDocument/2006/relationships/tags" Target="../tags/tag35.xml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22.bin"/><Relationship Id="rId25" Type="http://schemas.openxmlformats.org/officeDocument/2006/relationships/oleObject" Target="../embeddings/oleObject26.bin"/><Relationship Id="rId2" Type="http://schemas.openxmlformats.org/officeDocument/2006/relationships/tags" Target="../tags/tag30.xml"/><Relationship Id="rId16" Type="http://schemas.openxmlformats.org/officeDocument/2006/relationships/image" Target="../media/image21.wmf"/><Relationship Id="rId20" Type="http://schemas.openxmlformats.org/officeDocument/2006/relationships/image" Target="../media/image23.wmf"/><Relationship Id="rId29" Type="http://schemas.openxmlformats.org/officeDocument/2006/relationships/oleObject" Target="../embeddings/oleObject28.bin"/><Relationship Id="rId1" Type="http://schemas.openxmlformats.org/officeDocument/2006/relationships/vmlDrawing" Target="../drawings/vmlDrawing4.vml"/><Relationship Id="rId6" Type="http://schemas.openxmlformats.org/officeDocument/2006/relationships/tags" Target="../tags/tag34.xml"/><Relationship Id="rId11" Type="http://schemas.openxmlformats.org/officeDocument/2006/relationships/oleObject" Target="../embeddings/oleObject19.bin"/><Relationship Id="rId24" Type="http://schemas.openxmlformats.org/officeDocument/2006/relationships/image" Target="../media/image25.wmf"/><Relationship Id="rId5" Type="http://schemas.openxmlformats.org/officeDocument/2006/relationships/tags" Target="../tags/tag33.xml"/><Relationship Id="rId15" Type="http://schemas.openxmlformats.org/officeDocument/2006/relationships/oleObject" Target="../embeddings/oleObject21.bin"/><Relationship Id="rId23" Type="http://schemas.openxmlformats.org/officeDocument/2006/relationships/oleObject" Target="../embeddings/oleObject25.bin"/><Relationship Id="rId28" Type="http://schemas.openxmlformats.org/officeDocument/2006/relationships/image" Target="../media/image27.wmf"/><Relationship Id="rId10" Type="http://schemas.openxmlformats.org/officeDocument/2006/relationships/notesSlide" Target="../notesSlides/notesSlide4.xml"/><Relationship Id="rId19" Type="http://schemas.openxmlformats.org/officeDocument/2006/relationships/oleObject" Target="../embeddings/oleObject23.bin"/><Relationship Id="rId4" Type="http://schemas.openxmlformats.org/officeDocument/2006/relationships/tags" Target="../tags/tag32.xml"/><Relationship Id="rId9" Type="http://schemas.openxmlformats.org/officeDocument/2006/relationships/slideLayout" Target="../slideLayouts/slideLayout1.xml"/><Relationship Id="rId14" Type="http://schemas.openxmlformats.org/officeDocument/2006/relationships/image" Target="../media/image20.wmf"/><Relationship Id="rId22" Type="http://schemas.openxmlformats.org/officeDocument/2006/relationships/image" Target="../media/image24.wmf"/><Relationship Id="rId27" Type="http://schemas.openxmlformats.org/officeDocument/2006/relationships/oleObject" Target="../embeddings/oleObject27.bin"/><Relationship Id="rId30" Type="http://schemas.openxmlformats.org/officeDocument/2006/relationships/image" Target="../media/image2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13" Type="http://schemas.openxmlformats.org/officeDocument/2006/relationships/tags" Target="../tags/tag48.xml"/><Relationship Id="rId18" Type="http://schemas.openxmlformats.org/officeDocument/2006/relationships/image" Target="../media/image29.wmf"/><Relationship Id="rId26" Type="http://schemas.openxmlformats.org/officeDocument/2006/relationships/image" Target="../media/image33.wmf"/><Relationship Id="rId3" Type="http://schemas.openxmlformats.org/officeDocument/2006/relationships/tags" Target="../tags/tag38.xml"/><Relationship Id="rId21" Type="http://schemas.openxmlformats.org/officeDocument/2006/relationships/oleObject" Target="../embeddings/oleObject31.bin"/><Relationship Id="rId7" Type="http://schemas.openxmlformats.org/officeDocument/2006/relationships/tags" Target="../tags/tag42.xml"/><Relationship Id="rId12" Type="http://schemas.openxmlformats.org/officeDocument/2006/relationships/tags" Target="../tags/tag47.xml"/><Relationship Id="rId17" Type="http://schemas.openxmlformats.org/officeDocument/2006/relationships/oleObject" Target="../embeddings/oleObject29.bin"/><Relationship Id="rId25" Type="http://schemas.openxmlformats.org/officeDocument/2006/relationships/oleObject" Target="../embeddings/oleObject33.bin"/><Relationship Id="rId2" Type="http://schemas.openxmlformats.org/officeDocument/2006/relationships/tags" Target="../tags/tag37.xml"/><Relationship Id="rId16" Type="http://schemas.openxmlformats.org/officeDocument/2006/relationships/notesSlide" Target="../notesSlides/notesSlide5.xml"/><Relationship Id="rId20" Type="http://schemas.openxmlformats.org/officeDocument/2006/relationships/image" Target="../media/image30.wmf"/><Relationship Id="rId29" Type="http://schemas.openxmlformats.org/officeDocument/2006/relationships/oleObject" Target="../embeddings/oleObject35.bin"/><Relationship Id="rId1" Type="http://schemas.openxmlformats.org/officeDocument/2006/relationships/vmlDrawing" Target="../drawings/vmlDrawing5.vml"/><Relationship Id="rId6" Type="http://schemas.openxmlformats.org/officeDocument/2006/relationships/tags" Target="../tags/tag41.xml"/><Relationship Id="rId11" Type="http://schemas.openxmlformats.org/officeDocument/2006/relationships/tags" Target="../tags/tag46.xml"/><Relationship Id="rId24" Type="http://schemas.openxmlformats.org/officeDocument/2006/relationships/image" Target="../media/image32.wmf"/><Relationship Id="rId5" Type="http://schemas.openxmlformats.org/officeDocument/2006/relationships/tags" Target="../tags/tag40.xml"/><Relationship Id="rId15" Type="http://schemas.openxmlformats.org/officeDocument/2006/relationships/slideLayout" Target="../slideLayouts/slideLayout1.xml"/><Relationship Id="rId23" Type="http://schemas.openxmlformats.org/officeDocument/2006/relationships/oleObject" Target="../embeddings/oleObject32.bin"/><Relationship Id="rId28" Type="http://schemas.openxmlformats.org/officeDocument/2006/relationships/image" Target="../media/image34.wmf"/><Relationship Id="rId10" Type="http://schemas.openxmlformats.org/officeDocument/2006/relationships/tags" Target="../tags/tag45.xml"/><Relationship Id="rId19" Type="http://schemas.openxmlformats.org/officeDocument/2006/relationships/oleObject" Target="../embeddings/oleObject30.bin"/><Relationship Id="rId4" Type="http://schemas.openxmlformats.org/officeDocument/2006/relationships/tags" Target="../tags/tag39.xml"/><Relationship Id="rId9" Type="http://schemas.openxmlformats.org/officeDocument/2006/relationships/tags" Target="../tags/tag44.xml"/><Relationship Id="rId14" Type="http://schemas.openxmlformats.org/officeDocument/2006/relationships/tags" Target="../tags/tag49.xml"/><Relationship Id="rId22" Type="http://schemas.openxmlformats.org/officeDocument/2006/relationships/image" Target="../media/image31.wmf"/><Relationship Id="rId27" Type="http://schemas.openxmlformats.org/officeDocument/2006/relationships/oleObject" Target="../embeddings/oleObject34.bin"/><Relationship Id="rId30" Type="http://schemas.openxmlformats.org/officeDocument/2006/relationships/image" Target="../media/image3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56.xml"/><Relationship Id="rId13" Type="http://schemas.openxmlformats.org/officeDocument/2006/relationships/notesSlide" Target="../notesSlides/notesSlide6.xml"/><Relationship Id="rId3" Type="http://schemas.openxmlformats.org/officeDocument/2006/relationships/tags" Target="../tags/tag51.xml"/><Relationship Id="rId7" Type="http://schemas.openxmlformats.org/officeDocument/2006/relationships/tags" Target="../tags/tag55.xml"/><Relationship Id="rId12" Type="http://schemas.openxmlformats.org/officeDocument/2006/relationships/slideLayout" Target="../slideLayouts/slideLayout1.xml"/><Relationship Id="rId17" Type="http://schemas.openxmlformats.org/officeDocument/2006/relationships/image" Target="../media/image37.wmf"/><Relationship Id="rId2" Type="http://schemas.openxmlformats.org/officeDocument/2006/relationships/tags" Target="../tags/tag50.xml"/><Relationship Id="rId16" Type="http://schemas.openxmlformats.org/officeDocument/2006/relationships/oleObject" Target="../embeddings/oleObject37.bin"/><Relationship Id="rId1" Type="http://schemas.openxmlformats.org/officeDocument/2006/relationships/vmlDrawing" Target="../drawings/vmlDrawing6.vml"/><Relationship Id="rId6" Type="http://schemas.openxmlformats.org/officeDocument/2006/relationships/tags" Target="../tags/tag54.xml"/><Relationship Id="rId11" Type="http://schemas.openxmlformats.org/officeDocument/2006/relationships/tags" Target="../tags/tag59.xml"/><Relationship Id="rId5" Type="http://schemas.openxmlformats.org/officeDocument/2006/relationships/tags" Target="../tags/tag53.xml"/><Relationship Id="rId15" Type="http://schemas.openxmlformats.org/officeDocument/2006/relationships/image" Target="../media/image36.wmf"/><Relationship Id="rId10" Type="http://schemas.openxmlformats.org/officeDocument/2006/relationships/tags" Target="../tags/tag58.xml"/><Relationship Id="rId4" Type="http://schemas.openxmlformats.org/officeDocument/2006/relationships/tags" Target="../tags/tag52.xml"/><Relationship Id="rId9" Type="http://schemas.openxmlformats.org/officeDocument/2006/relationships/tags" Target="../tags/tag57.xml"/><Relationship Id="rId14" Type="http://schemas.openxmlformats.org/officeDocument/2006/relationships/oleObject" Target="../embeddings/oleObject3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66.xml"/><Relationship Id="rId13" Type="http://schemas.openxmlformats.org/officeDocument/2006/relationships/image" Target="../media/image38.wmf"/><Relationship Id="rId18" Type="http://schemas.openxmlformats.org/officeDocument/2006/relationships/oleObject" Target="../embeddings/oleObject41.bin"/><Relationship Id="rId3" Type="http://schemas.openxmlformats.org/officeDocument/2006/relationships/tags" Target="../tags/tag61.xml"/><Relationship Id="rId21" Type="http://schemas.openxmlformats.org/officeDocument/2006/relationships/image" Target="../media/image42.wmf"/><Relationship Id="rId7" Type="http://schemas.openxmlformats.org/officeDocument/2006/relationships/tags" Target="../tags/tag65.xml"/><Relationship Id="rId12" Type="http://schemas.openxmlformats.org/officeDocument/2006/relationships/oleObject" Target="../embeddings/oleObject38.bin"/><Relationship Id="rId17" Type="http://schemas.openxmlformats.org/officeDocument/2006/relationships/image" Target="../media/image40.wmf"/><Relationship Id="rId2" Type="http://schemas.openxmlformats.org/officeDocument/2006/relationships/tags" Target="../tags/tag60.xml"/><Relationship Id="rId16" Type="http://schemas.openxmlformats.org/officeDocument/2006/relationships/oleObject" Target="../embeddings/oleObject40.bin"/><Relationship Id="rId20" Type="http://schemas.openxmlformats.org/officeDocument/2006/relationships/oleObject" Target="../embeddings/oleObject42.bin"/><Relationship Id="rId1" Type="http://schemas.openxmlformats.org/officeDocument/2006/relationships/vmlDrawing" Target="../drawings/vmlDrawing7.vml"/><Relationship Id="rId6" Type="http://schemas.openxmlformats.org/officeDocument/2006/relationships/tags" Target="../tags/tag64.xml"/><Relationship Id="rId11" Type="http://schemas.openxmlformats.org/officeDocument/2006/relationships/notesSlide" Target="../notesSlides/notesSlide7.xml"/><Relationship Id="rId5" Type="http://schemas.openxmlformats.org/officeDocument/2006/relationships/tags" Target="../tags/tag63.xml"/><Relationship Id="rId15" Type="http://schemas.openxmlformats.org/officeDocument/2006/relationships/image" Target="../media/image39.wmf"/><Relationship Id="rId23" Type="http://schemas.openxmlformats.org/officeDocument/2006/relationships/image" Target="../media/image43.wmf"/><Relationship Id="rId10" Type="http://schemas.openxmlformats.org/officeDocument/2006/relationships/slideLayout" Target="../slideLayouts/slideLayout1.xml"/><Relationship Id="rId19" Type="http://schemas.openxmlformats.org/officeDocument/2006/relationships/image" Target="../media/image41.wmf"/><Relationship Id="rId4" Type="http://schemas.openxmlformats.org/officeDocument/2006/relationships/tags" Target="../tags/tag62.xml"/><Relationship Id="rId9" Type="http://schemas.openxmlformats.org/officeDocument/2006/relationships/tags" Target="../tags/tag67.xml"/><Relationship Id="rId14" Type="http://schemas.openxmlformats.org/officeDocument/2006/relationships/oleObject" Target="../embeddings/oleObject39.bin"/><Relationship Id="rId22" Type="http://schemas.openxmlformats.org/officeDocument/2006/relationships/oleObject" Target="../embeddings/oleObject4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74.xml"/><Relationship Id="rId13" Type="http://schemas.openxmlformats.org/officeDocument/2006/relationships/oleObject" Target="../embeddings/oleObject44.bin"/><Relationship Id="rId3" Type="http://schemas.openxmlformats.org/officeDocument/2006/relationships/tags" Target="../tags/tag69.xml"/><Relationship Id="rId7" Type="http://schemas.openxmlformats.org/officeDocument/2006/relationships/tags" Target="../tags/tag73.xml"/><Relationship Id="rId12" Type="http://schemas.openxmlformats.org/officeDocument/2006/relationships/notesSlide" Target="../notesSlides/notesSlide8.xml"/><Relationship Id="rId2" Type="http://schemas.openxmlformats.org/officeDocument/2006/relationships/tags" Target="../tags/tag68.xml"/><Relationship Id="rId16" Type="http://schemas.openxmlformats.org/officeDocument/2006/relationships/image" Target="../media/image45.wmf"/><Relationship Id="rId1" Type="http://schemas.openxmlformats.org/officeDocument/2006/relationships/vmlDrawing" Target="../drawings/vmlDrawing8.vml"/><Relationship Id="rId6" Type="http://schemas.openxmlformats.org/officeDocument/2006/relationships/tags" Target="../tags/tag72.xml"/><Relationship Id="rId11" Type="http://schemas.openxmlformats.org/officeDocument/2006/relationships/slideLayout" Target="../slideLayouts/slideLayout1.xml"/><Relationship Id="rId5" Type="http://schemas.openxmlformats.org/officeDocument/2006/relationships/tags" Target="../tags/tag71.xml"/><Relationship Id="rId15" Type="http://schemas.openxmlformats.org/officeDocument/2006/relationships/oleObject" Target="../embeddings/oleObject45.bin"/><Relationship Id="rId10" Type="http://schemas.openxmlformats.org/officeDocument/2006/relationships/tags" Target="../tags/tag76.xml"/><Relationship Id="rId4" Type="http://schemas.openxmlformats.org/officeDocument/2006/relationships/tags" Target="../tags/tag70.xml"/><Relationship Id="rId9" Type="http://schemas.openxmlformats.org/officeDocument/2006/relationships/tags" Target="../tags/tag75.xml"/><Relationship Id="rId14" Type="http://schemas.openxmlformats.org/officeDocument/2006/relationships/image" Target="../media/image4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CHAPTER 11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CC"/>
                </a:solidFill>
              </a:rPr>
              <a:t>Section: 11.3 </a:t>
            </a:r>
          </a:p>
          <a:p>
            <a:r>
              <a:rPr lang="en-US" dirty="0" smtClean="0">
                <a:solidFill>
                  <a:srgbClr val="0000CC"/>
                </a:solidFill>
              </a:rPr>
              <a:t>The Integral Test and Estimates of Sums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12725" y="192088"/>
            <a:ext cx="127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Review:</a:t>
            </a:r>
          </a:p>
        </p:txBody>
      </p:sp>
      <p:graphicFrame>
        <p:nvGraphicFramePr>
          <p:cNvPr id="14336" name="Object 0"/>
          <p:cNvGraphicFramePr>
            <a:graphicFrameLocks noChangeAspect="1"/>
          </p:cNvGraphicFramePr>
          <p:nvPr/>
        </p:nvGraphicFramePr>
        <p:xfrm>
          <a:off x="685800" y="914400"/>
          <a:ext cx="1089025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698" name="Equation" r:id="rId3" imgW="393480" imgH="393480" progId="Equation.DSMT4">
                  <p:embed/>
                </p:oleObj>
              </mc:Choice>
              <mc:Fallback>
                <p:oleObj name="Equation" r:id="rId3" imgW="3934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914400"/>
                        <a:ext cx="1089025" cy="1087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7" name="Object 1"/>
          <p:cNvGraphicFramePr>
            <a:graphicFrameLocks noChangeAspect="1"/>
          </p:cNvGraphicFramePr>
          <p:nvPr/>
        </p:nvGraphicFramePr>
        <p:xfrm>
          <a:off x="2209800" y="1212850"/>
          <a:ext cx="1054100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699" name="Equation" r:id="rId5" imgW="380880" imgH="177480" progId="Equation.DSMT4">
                  <p:embed/>
                </p:oleObj>
              </mc:Choice>
              <mc:Fallback>
                <p:oleObj name="Equation" r:id="rId5" imgW="380880" imgH="177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212850"/>
                        <a:ext cx="1054100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1131888" y="2428875"/>
          <a:ext cx="1720850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700" name="Equation" r:id="rId7" imgW="622080" imgH="330120" progId="Equation.DSMT4">
                  <p:embed/>
                </p:oleObj>
              </mc:Choice>
              <mc:Fallback>
                <p:oleObj name="Equation" r:id="rId7" imgW="622080" imgH="3301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8" y="2428875"/>
                        <a:ext cx="1720850" cy="912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862013" y="3565525"/>
          <a:ext cx="2282825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701" name="Equation" r:id="rId9" imgW="825480" imgH="342720" progId="Equation.DSMT4">
                  <p:embed/>
                </p:oleObj>
              </mc:Choice>
              <mc:Fallback>
                <p:oleObj name="Equation" r:id="rId9" imgW="825480" imgH="342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013" y="3565525"/>
                        <a:ext cx="2282825" cy="947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417513" y="4760913"/>
          <a:ext cx="3127375" cy="133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702" name="Equation" r:id="rId11" imgW="1130040" imgH="482400" progId="Equation.DSMT4">
                  <p:embed/>
                </p:oleObj>
              </mc:Choice>
              <mc:Fallback>
                <p:oleObj name="Equation" r:id="rId11" imgW="1130040" imgH="482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4760913"/>
                        <a:ext cx="3127375" cy="1335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4267200" y="822325"/>
          <a:ext cx="3514725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703" name="Equation" r:id="rId13" imgW="1269720" imgH="419040" progId="Equation.DSMT4">
                  <p:embed/>
                </p:oleObj>
              </mc:Choice>
              <mc:Fallback>
                <p:oleObj name="Equation" r:id="rId13" imgW="1269720" imgH="419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822325"/>
                        <a:ext cx="3514725" cy="1158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038600" y="2133600"/>
            <a:ext cx="4892675" cy="1828800"/>
            <a:chOff x="2486" y="1488"/>
            <a:chExt cx="3082" cy="1152"/>
          </a:xfrm>
        </p:grpSpPr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2496" y="1488"/>
              <a:ext cx="3024" cy="115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" name="Text Box 12"/>
            <p:cNvSpPr txBox="1">
              <a:spLocks noChangeArrowheads="1"/>
            </p:cNvSpPr>
            <p:nvPr/>
          </p:nvSpPr>
          <p:spPr bwMode="auto">
            <a:xfrm>
              <a:off x="2486" y="1609"/>
              <a:ext cx="3082" cy="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dirty="0"/>
                <a:t>If           then           gets bigger and bigger </a:t>
              </a:r>
              <a:r>
                <a:rPr lang="en-US" sz="2400" dirty="0" smtClean="0"/>
                <a:t>as</a:t>
              </a:r>
            </a:p>
            <a:p>
              <a:r>
                <a:rPr lang="en-US" sz="2400" dirty="0" smtClean="0"/>
                <a:t>              </a:t>
              </a:r>
              <a:r>
                <a:rPr lang="en-US" sz="2400" dirty="0"/>
                <a:t>, therefore the integral </a:t>
              </a:r>
              <a:r>
                <a:rPr lang="en-US" sz="2400" u="sng" dirty="0"/>
                <a:t>diverges</a:t>
              </a:r>
              <a:r>
                <a:rPr lang="en-US" sz="2400" dirty="0"/>
                <a:t>.</a:t>
              </a:r>
            </a:p>
          </p:txBody>
        </p:sp>
        <p:graphicFrame>
          <p:nvGraphicFramePr>
            <p:cNvPr id="14345" name="Object 9"/>
            <p:cNvGraphicFramePr>
              <a:graphicFrameLocks noChangeAspect="1"/>
            </p:cNvGraphicFramePr>
            <p:nvPr/>
          </p:nvGraphicFramePr>
          <p:xfrm>
            <a:off x="2736" y="1680"/>
            <a:ext cx="432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3704" name="Equation" r:id="rId15" imgW="342720" imgH="164880" progId="Equation.DSMT4">
                    <p:embed/>
                  </p:oleObj>
                </mc:Choice>
                <mc:Fallback>
                  <p:oleObj name="Equation" r:id="rId15" imgW="342720" imgH="164880" progId="Equation.DSMT4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6" y="1680"/>
                          <a:ext cx="432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6" name="Object 10"/>
            <p:cNvGraphicFramePr>
              <a:graphicFrameLocks noChangeAspect="1"/>
            </p:cNvGraphicFramePr>
            <p:nvPr/>
          </p:nvGraphicFramePr>
          <p:xfrm>
            <a:off x="3696" y="1680"/>
            <a:ext cx="462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3705" name="Equation" r:id="rId17" imgW="330120" imgH="203040" progId="Equation.DSMT4">
                    <p:embed/>
                  </p:oleObj>
                </mc:Choice>
                <mc:Fallback>
                  <p:oleObj name="Equation" r:id="rId17" imgW="330120" imgH="203040" progId="Equation.DSMT4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1680"/>
                          <a:ext cx="462" cy="2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7" name="Object 11"/>
            <p:cNvGraphicFramePr>
              <a:graphicFrameLocks noChangeAspect="1"/>
            </p:cNvGraphicFramePr>
            <p:nvPr/>
          </p:nvGraphicFramePr>
          <p:xfrm>
            <a:off x="2544" y="2112"/>
            <a:ext cx="622" cy="2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3706" name="Equation" r:id="rId19" imgW="444240" imgH="177480" progId="Equation.DSMT4">
                    <p:embed/>
                  </p:oleObj>
                </mc:Choice>
                <mc:Fallback>
                  <p:oleObj name="Equation" r:id="rId19" imgW="444240" imgH="177480" progId="Equation.DSMT4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" y="2112"/>
                          <a:ext cx="622" cy="2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962400" y="4495800"/>
            <a:ext cx="5029200" cy="1447800"/>
            <a:chOff x="2496" y="2832"/>
            <a:chExt cx="3168" cy="912"/>
          </a:xfrm>
        </p:grpSpPr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>
              <a:off x="2496" y="2832"/>
              <a:ext cx="3024" cy="91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4" name="Text Box 18"/>
            <p:cNvSpPr txBox="1">
              <a:spLocks noChangeArrowheads="1"/>
            </p:cNvSpPr>
            <p:nvPr/>
          </p:nvSpPr>
          <p:spPr bwMode="auto">
            <a:xfrm>
              <a:off x="2582" y="2905"/>
              <a:ext cx="3082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dirty="0"/>
                <a:t>If           then </a:t>
              </a:r>
              <a:r>
                <a:rPr lang="en-US" sz="2400" i="1" dirty="0">
                  <a:latin typeface="Times New Roman" pitchFamily="18" charset="0"/>
                </a:rPr>
                <a:t>b</a:t>
              </a:r>
              <a:r>
                <a:rPr lang="en-US" sz="2400" dirty="0"/>
                <a:t> has a negative exponent and                  ,</a:t>
              </a:r>
            </a:p>
            <a:p>
              <a:r>
                <a:rPr lang="en-US" sz="2400" dirty="0"/>
                <a:t>therefore the integral </a:t>
              </a:r>
              <a:r>
                <a:rPr lang="en-US" sz="2400" u="sng" dirty="0"/>
                <a:t>converges</a:t>
              </a:r>
              <a:r>
                <a:rPr lang="en-US" sz="2400" dirty="0"/>
                <a:t>.</a:t>
              </a:r>
            </a:p>
          </p:txBody>
        </p:sp>
        <p:graphicFrame>
          <p:nvGraphicFramePr>
            <p:cNvPr id="14343" name="Object 7"/>
            <p:cNvGraphicFramePr>
              <a:graphicFrameLocks noChangeAspect="1"/>
            </p:cNvGraphicFramePr>
            <p:nvPr/>
          </p:nvGraphicFramePr>
          <p:xfrm>
            <a:off x="2775" y="2976"/>
            <a:ext cx="498" cy="2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3707" name="Equation" r:id="rId21" imgW="355320" imgH="164880" progId="Equation.DSMT4">
                    <p:embed/>
                  </p:oleObj>
                </mc:Choice>
                <mc:Fallback>
                  <p:oleObj name="Equation" r:id="rId21" imgW="355320" imgH="16488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75" y="2976"/>
                          <a:ext cx="498" cy="23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4" name="Object 8"/>
            <p:cNvGraphicFramePr>
              <a:graphicFrameLocks noChangeAspect="1"/>
            </p:cNvGraphicFramePr>
            <p:nvPr/>
          </p:nvGraphicFramePr>
          <p:xfrm>
            <a:off x="3840" y="3168"/>
            <a:ext cx="888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3708" name="Equation" r:id="rId23" imgW="634680" imgH="203040" progId="Equation.DSMT4">
                    <p:embed/>
                  </p:oleObj>
                </mc:Choice>
                <mc:Fallback>
                  <p:oleObj name="Equation" r:id="rId23" imgW="634680" imgH="203040" progId="Equation.DSMT4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0" y="3168"/>
                          <a:ext cx="888" cy="2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1889125" y="1792288"/>
            <a:ext cx="247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(P is a constant.)</a:t>
            </a:r>
          </a:p>
        </p:txBody>
      </p:sp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709" name="Equation" r:id="rId25" imgW="190440" imgH="139680" progId="Equation.DSMT4">
                  <p:embed/>
                </p:oleObj>
              </mc:Choice>
              <mc:Fallback>
                <p:oleObj name="Equation" r:id="rId25" imgW="190440" imgH="1396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63171" name="Rectangle 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3172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28600" y="533400"/>
            <a:ext cx="617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Approximate the sum of the series </a:t>
            </a:r>
          </a:p>
        </p:txBody>
      </p:sp>
      <p:sp>
        <p:nvSpPr>
          <p:cNvPr id="263173" name="Text Box 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28600" y="99060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using the first 10 terms.</a:t>
            </a:r>
          </a:p>
        </p:txBody>
      </p:sp>
      <p:sp>
        <p:nvSpPr>
          <p:cNvPr id="26317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3184" name="Text Box 1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343400" y="2286000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6600"/>
                </a:solidFill>
              </a:rPr>
              <a:t>1/((n + 1)(ln(n + 1))^3), n, 1, 10, 1,), ENTER</a:t>
            </a:r>
            <a:endParaRPr lang="en-US" sz="2000">
              <a:solidFill>
                <a:srgbClr val="006600"/>
              </a:solidFill>
            </a:endParaRPr>
          </a:p>
        </p:txBody>
      </p:sp>
      <p:sp>
        <p:nvSpPr>
          <p:cNvPr id="263185" name="Text Box 1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09600" y="25146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 1.9821</a:t>
            </a:r>
            <a:endParaRPr lang="en-US" sz="200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26318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63186" name="Object 18"/>
          <p:cNvGraphicFramePr>
            <a:graphicFrameLocks noChangeAspect="1"/>
          </p:cNvGraphicFramePr>
          <p:nvPr/>
        </p:nvGraphicFramePr>
        <p:xfrm>
          <a:off x="4648200" y="293688"/>
          <a:ext cx="2590800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21" name="Equation" r:id="rId15" imgW="1447560" imgH="520560" progId="Equation.DSMT4">
                  <p:embed/>
                </p:oleObj>
              </mc:Choice>
              <mc:Fallback>
                <p:oleObj name="Equation" r:id="rId15" imgW="1447560" imgH="52056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93688"/>
                        <a:ext cx="2590800" cy="935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3191" name="Rectangle 23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63190" name="Object 22"/>
          <p:cNvGraphicFramePr>
            <a:graphicFrameLocks noChangeAspect="1"/>
          </p:cNvGraphicFramePr>
          <p:nvPr/>
        </p:nvGraphicFramePr>
        <p:xfrm>
          <a:off x="304800" y="1600200"/>
          <a:ext cx="2813050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22" name="Equation" r:id="rId17" imgW="1815840" imgH="520560" progId="Equation.DSMT4">
                  <p:embed/>
                </p:oleObj>
              </mc:Choice>
              <mc:Fallback>
                <p:oleObj name="Equation" r:id="rId17" imgW="1815840" imgH="52056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600200"/>
                        <a:ext cx="2813050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3193" name="Text Box 25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343400" y="1447800"/>
            <a:ext cx="464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6600"/>
                </a:solidFill>
              </a:rPr>
              <a:t>2</a:t>
            </a:r>
            <a:r>
              <a:rPr lang="en-US" sz="2000" b="1" baseline="30000">
                <a:solidFill>
                  <a:srgbClr val="006600"/>
                </a:solidFill>
              </a:rPr>
              <a:t>nd</a:t>
            </a:r>
            <a:r>
              <a:rPr lang="en-US" sz="2000" b="1">
                <a:solidFill>
                  <a:srgbClr val="006600"/>
                </a:solidFill>
              </a:rPr>
              <a:t>, STAT, right arrow twice, 5, 2</a:t>
            </a:r>
            <a:r>
              <a:rPr lang="en-US" sz="2000" b="1" baseline="30000">
                <a:solidFill>
                  <a:srgbClr val="006600"/>
                </a:solidFill>
              </a:rPr>
              <a:t>nd</a:t>
            </a:r>
            <a:r>
              <a:rPr lang="en-US" sz="2000" b="1">
                <a:solidFill>
                  <a:srgbClr val="006600"/>
                </a:solidFill>
              </a:rPr>
              <a:t>, STAT, right arrow,5</a:t>
            </a:r>
            <a:r>
              <a:rPr lang="en-US" sz="2000" b="1">
                <a:solidFill>
                  <a:srgbClr val="0000CC"/>
                </a:solidFill>
              </a:rPr>
              <a:t> and type in</a:t>
            </a:r>
            <a:endParaRPr lang="en-US" sz="2000" b="1">
              <a:solidFill>
                <a:srgbClr val="0000CC"/>
              </a:solidFill>
              <a:cs typeface="Arial" charset="0"/>
            </a:endParaRPr>
          </a:p>
        </p:txBody>
      </p:sp>
      <p:pic>
        <p:nvPicPr>
          <p:cNvPr id="263194" name="Picture 26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715000" y="2895600"/>
            <a:ext cx="28194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3195" name="Text Box 27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28600" y="2971800"/>
            <a:ext cx="411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The error in this approximation is given by:</a:t>
            </a:r>
          </a:p>
        </p:txBody>
      </p:sp>
      <p:graphicFrame>
        <p:nvGraphicFramePr>
          <p:cNvPr id="263196" name="Object 28"/>
          <p:cNvGraphicFramePr>
            <a:graphicFrameLocks noChangeAspect="1"/>
          </p:cNvGraphicFramePr>
          <p:nvPr/>
        </p:nvGraphicFramePr>
        <p:xfrm>
          <a:off x="228600" y="3733800"/>
          <a:ext cx="274955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23" name="Equation" r:id="rId20" imgW="1536480" imgH="520560" progId="Equation.DSMT4">
                  <p:embed/>
                </p:oleObj>
              </mc:Choice>
              <mc:Fallback>
                <p:oleObj name="Equation" r:id="rId20" imgW="1536480" imgH="52056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733800"/>
                        <a:ext cx="2749550" cy="935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3197" name="Object 29"/>
          <p:cNvGraphicFramePr>
            <a:graphicFrameLocks noChangeAspect="1"/>
          </p:cNvGraphicFramePr>
          <p:nvPr/>
        </p:nvGraphicFramePr>
        <p:xfrm>
          <a:off x="3048000" y="3657600"/>
          <a:ext cx="3521075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24" name="Equation" r:id="rId22" imgW="1968480" imgH="520560" progId="Equation.DSMT4">
                  <p:embed/>
                </p:oleObj>
              </mc:Choice>
              <mc:Fallback>
                <p:oleObj name="Equation" r:id="rId22" imgW="1968480" imgH="52056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657600"/>
                        <a:ext cx="3521075" cy="935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3198" name="Text Box 30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162800" y="4114800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ln(x + 1) = u</a:t>
            </a:r>
          </a:p>
        </p:txBody>
      </p:sp>
      <p:graphicFrame>
        <p:nvGraphicFramePr>
          <p:cNvPr id="263199" name="Object 31"/>
          <p:cNvGraphicFramePr>
            <a:graphicFrameLocks noChangeAspect="1"/>
          </p:cNvGraphicFramePr>
          <p:nvPr/>
        </p:nvGraphicFramePr>
        <p:xfrm>
          <a:off x="7391400" y="4419600"/>
          <a:ext cx="145573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25" name="Equation" r:id="rId24" imgW="939600" imgH="457200" progId="Equation.DSMT4">
                  <p:embed/>
                </p:oleObj>
              </mc:Choice>
              <mc:Fallback>
                <p:oleObj name="Equation" r:id="rId24" imgW="939600" imgH="45720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4419600"/>
                        <a:ext cx="1455738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3200" name="Text Box 3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943600" y="5105400"/>
            <a:ext cx="320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When x = 10, u = ln 11</a:t>
            </a:r>
          </a:p>
        </p:txBody>
      </p:sp>
      <p:sp>
        <p:nvSpPr>
          <p:cNvPr id="263201" name="Text Box 33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638800" y="54864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When x = b, u = ln(b + 1)</a:t>
            </a:r>
          </a:p>
        </p:txBody>
      </p:sp>
      <p:graphicFrame>
        <p:nvGraphicFramePr>
          <p:cNvPr id="263202" name="Object 34"/>
          <p:cNvGraphicFramePr>
            <a:graphicFrameLocks noChangeAspect="1"/>
          </p:cNvGraphicFramePr>
          <p:nvPr/>
        </p:nvGraphicFramePr>
        <p:xfrm>
          <a:off x="2971800" y="4724400"/>
          <a:ext cx="2020888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26" name="Equation" r:id="rId26" imgW="1130040" imgH="482400" progId="Equation.DSMT4">
                  <p:embed/>
                </p:oleObj>
              </mc:Choice>
              <mc:Fallback>
                <p:oleObj name="Equation" r:id="rId26" imgW="1130040" imgH="482400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724400"/>
                        <a:ext cx="2020888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3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3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3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3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3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63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3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63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63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84" grpId="0"/>
      <p:bldP spid="263185" grpId="0"/>
      <p:bldP spid="263193" grpId="0"/>
      <p:bldP spid="263195" grpId="0"/>
      <p:bldP spid="263198" grpId="0"/>
      <p:bldP spid="263200" grpId="0"/>
      <p:bldP spid="26320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65219" name="Rectangle 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5220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28600" y="533400"/>
            <a:ext cx="617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Approximate the sum of the series </a:t>
            </a:r>
          </a:p>
        </p:txBody>
      </p:sp>
      <p:sp>
        <p:nvSpPr>
          <p:cNvPr id="265221" name="Text Box 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28600" y="99060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using the first 10 terms.</a:t>
            </a:r>
          </a:p>
        </p:txBody>
      </p:sp>
      <p:sp>
        <p:nvSpPr>
          <p:cNvPr id="2652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522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65226" name="Object 10"/>
          <p:cNvGraphicFramePr>
            <a:graphicFrameLocks noChangeAspect="1"/>
          </p:cNvGraphicFramePr>
          <p:nvPr/>
        </p:nvGraphicFramePr>
        <p:xfrm>
          <a:off x="4648200" y="293688"/>
          <a:ext cx="2590800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65" name="Equation" r:id="rId8" imgW="1447560" imgH="520560" progId="Equation.DSMT4">
                  <p:embed/>
                </p:oleObj>
              </mc:Choice>
              <mc:Fallback>
                <p:oleObj name="Equation" r:id="rId8" imgW="1447560" imgH="52056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93688"/>
                        <a:ext cx="2590800" cy="935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5227" name="Rectangle 11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65238" name="Object 22"/>
          <p:cNvGraphicFramePr>
            <a:graphicFrameLocks noChangeAspect="1"/>
          </p:cNvGraphicFramePr>
          <p:nvPr/>
        </p:nvGraphicFramePr>
        <p:xfrm>
          <a:off x="457200" y="1676400"/>
          <a:ext cx="2020888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66" name="Equation" r:id="rId10" imgW="1130040" imgH="482400" progId="Equation.DSMT4">
                  <p:embed/>
                </p:oleObj>
              </mc:Choice>
              <mc:Fallback>
                <p:oleObj name="Equation" r:id="rId10" imgW="1130040" imgH="4824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676400"/>
                        <a:ext cx="2020888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39" name="Object 23"/>
          <p:cNvGraphicFramePr>
            <a:graphicFrameLocks noChangeAspect="1"/>
          </p:cNvGraphicFramePr>
          <p:nvPr/>
        </p:nvGraphicFramePr>
        <p:xfrm>
          <a:off x="2667000" y="1752600"/>
          <a:ext cx="206692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67" name="Equation" r:id="rId12" imgW="1155600" imgH="482400" progId="Equation.DSMT4">
                  <p:embed/>
                </p:oleObj>
              </mc:Choice>
              <mc:Fallback>
                <p:oleObj name="Equation" r:id="rId12" imgW="1155600" imgH="4824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752600"/>
                        <a:ext cx="2066925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40" name="Object 24"/>
          <p:cNvGraphicFramePr>
            <a:graphicFrameLocks noChangeAspect="1"/>
          </p:cNvGraphicFramePr>
          <p:nvPr/>
        </p:nvGraphicFramePr>
        <p:xfrm>
          <a:off x="2667000" y="2743200"/>
          <a:ext cx="236220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68" name="Equation" r:id="rId14" imgW="1320480" imgH="520560" progId="Equation.DSMT4">
                  <p:embed/>
                </p:oleObj>
              </mc:Choice>
              <mc:Fallback>
                <p:oleObj name="Equation" r:id="rId14" imgW="1320480" imgH="52056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743200"/>
                        <a:ext cx="2362200" cy="935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41" name="Object 25"/>
          <p:cNvGraphicFramePr>
            <a:graphicFrameLocks noChangeAspect="1"/>
          </p:cNvGraphicFramePr>
          <p:nvPr/>
        </p:nvGraphicFramePr>
        <p:xfrm>
          <a:off x="2667000" y="3733800"/>
          <a:ext cx="4770438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69" name="Equation" r:id="rId16" imgW="2666880" imgH="545760" progId="Equation.DSMT4">
                  <p:embed/>
                </p:oleObj>
              </mc:Choice>
              <mc:Fallback>
                <p:oleObj name="Equation" r:id="rId16" imgW="2666880" imgH="54576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733800"/>
                        <a:ext cx="4770438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42" name="Object 26"/>
          <p:cNvGraphicFramePr>
            <a:graphicFrameLocks noChangeAspect="1"/>
          </p:cNvGraphicFramePr>
          <p:nvPr/>
        </p:nvGraphicFramePr>
        <p:xfrm>
          <a:off x="2667000" y="4876800"/>
          <a:ext cx="1862138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70" name="Equation" r:id="rId18" imgW="1041120" imgH="482400" progId="Equation.DSMT4">
                  <p:embed/>
                </p:oleObj>
              </mc:Choice>
              <mc:Fallback>
                <p:oleObj name="Equation" r:id="rId18" imgW="1041120" imgH="4824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876800"/>
                        <a:ext cx="1862138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43" name="Object 27"/>
          <p:cNvGraphicFramePr>
            <a:graphicFrameLocks noChangeAspect="1"/>
          </p:cNvGraphicFramePr>
          <p:nvPr/>
        </p:nvGraphicFramePr>
        <p:xfrm>
          <a:off x="4572000" y="5105400"/>
          <a:ext cx="1044575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71" name="Equation" r:id="rId20" imgW="583920" imgH="190440" progId="Equation.DSMT4">
                  <p:embed/>
                </p:oleObj>
              </mc:Choice>
              <mc:Fallback>
                <p:oleObj name="Equation" r:id="rId20" imgW="583920" imgH="19044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105400"/>
                        <a:ext cx="1044575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67267" name="Rectangle 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7268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28600" y="533400"/>
            <a:ext cx="617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Approximate the sum of the series </a:t>
            </a:r>
          </a:p>
        </p:txBody>
      </p:sp>
      <p:sp>
        <p:nvSpPr>
          <p:cNvPr id="267269" name="Text Box 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28600" y="99060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using the first 4 terms.</a:t>
            </a:r>
          </a:p>
        </p:txBody>
      </p:sp>
      <p:sp>
        <p:nvSpPr>
          <p:cNvPr id="2672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7272" name="Text Box 8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429000" y="16002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= 0.5713</a:t>
            </a:r>
            <a:endParaRPr lang="en-US" sz="200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26727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7275" name="Rectangle 11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7277" name="Text Box 1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04800" y="16002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S</a:t>
            </a:r>
            <a:r>
              <a:rPr lang="en-US" sz="2400" b="1" baseline="-25000">
                <a:solidFill>
                  <a:srgbClr val="0000CC"/>
                </a:solidFill>
              </a:rPr>
              <a:t>4</a:t>
            </a:r>
            <a:r>
              <a:rPr lang="en-US" sz="2400" b="1">
                <a:solidFill>
                  <a:srgbClr val="0000CC"/>
                </a:solidFill>
              </a:rPr>
              <a:t> = e</a:t>
            </a:r>
            <a:r>
              <a:rPr lang="en-US" sz="2400" b="1" baseline="30000">
                <a:solidFill>
                  <a:srgbClr val="0000CC"/>
                </a:solidFill>
              </a:rPr>
              <a:t>-1</a:t>
            </a:r>
            <a:r>
              <a:rPr lang="en-US" sz="2400" b="1">
                <a:solidFill>
                  <a:srgbClr val="0000CC"/>
                </a:solidFill>
              </a:rPr>
              <a:t> + e</a:t>
            </a:r>
            <a:r>
              <a:rPr lang="en-US" sz="2400" b="1" baseline="30000">
                <a:solidFill>
                  <a:srgbClr val="0000CC"/>
                </a:solidFill>
              </a:rPr>
              <a:t>-2</a:t>
            </a:r>
            <a:r>
              <a:rPr lang="en-US" sz="2400" b="1">
                <a:solidFill>
                  <a:srgbClr val="0000CC"/>
                </a:solidFill>
              </a:rPr>
              <a:t> + e</a:t>
            </a:r>
            <a:r>
              <a:rPr lang="en-US" sz="2400" b="1" baseline="30000">
                <a:solidFill>
                  <a:srgbClr val="0000CC"/>
                </a:solidFill>
              </a:rPr>
              <a:t>-3</a:t>
            </a:r>
            <a:r>
              <a:rPr lang="en-US" sz="2400" b="1">
                <a:solidFill>
                  <a:srgbClr val="0000CC"/>
                </a:solidFill>
              </a:rPr>
              <a:t>+ e</a:t>
            </a:r>
            <a:r>
              <a:rPr lang="en-US" sz="2400" b="1" baseline="30000">
                <a:solidFill>
                  <a:srgbClr val="0000CC"/>
                </a:solidFill>
              </a:rPr>
              <a:t>-4</a:t>
            </a:r>
            <a:r>
              <a:rPr lang="en-US" sz="240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267279" name="Text Box 15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04800" y="22098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The error in this approximation is given by:</a:t>
            </a:r>
          </a:p>
        </p:txBody>
      </p:sp>
      <p:graphicFrame>
        <p:nvGraphicFramePr>
          <p:cNvPr id="267280" name="Object 16"/>
          <p:cNvGraphicFramePr>
            <a:graphicFrameLocks noChangeAspect="1"/>
          </p:cNvGraphicFramePr>
          <p:nvPr/>
        </p:nvGraphicFramePr>
        <p:xfrm>
          <a:off x="5791200" y="1828800"/>
          <a:ext cx="10668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15" name="Equation" r:id="rId12" imgW="495000" imgH="469800" progId="Equation.DSMT4">
                  <p:embed/>
                </p:oleObj>
              </mc:Choice>
              <mc:Fallback>
                <p:oleObj name="Equation" r:id="rId12" imgW="495000" imgH="4698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828800"/>
                        <a:ext cx="106680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287" name="Object 23"/>
          <p:cNvGraphicFramePr>
            <a:graphicFrameLocks noChangeAspect="1"/>
          </p:cNvGraphicFramePr>
          <p:nvPr/>
        </p:nvGraphicFramePr>
        <p:xfrm>
          <a:off x="4572000" y="228600"/>
          <a:ext cx="954088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16" name="Equation" r:id="rId14" imgW="431640" imgH="444240" progId="Equation.DSMT4">
                  <p:embed/>
                </p:oleObj>
              </mc:Choice>
              <mc:Fallback>
                <p:oleObj name="Equation" r:id="rId14" imgW="431640" imgH="44424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28600"/>
                        <a:ext cx="954088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289" name="Object 25"/>
          <p:cNvGraphicFramePr>
            <a:graphicFrameLocks noChangeAspect="1"/>
          </p:cNvGraphicFramePr>
          <p:nvPr/>
        </p:nvGraphicFramePr>
        <p:xfrm>
          <a:off x="381000" y="2819400"/>
          <a:ext cx="10668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17" name="Equation" r:id="rId16" imgW="495000" imgH="469800" progId="Equation.DSMT4">
                  <p:embed/>
                </p:oleObj>
              </mc:Choice>
              <mc:Fallback>
                <p:oleObj name="Equation" r:id="rId16" imgW="495000" imgH="4698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819400"/>
                        <a:ext cx="106680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290" name="Object 26"/>
          <p:cNvGraphicFramePr>
            <a:graphicFrameLocks noChangeAspect="1"/>
          </p:cNvGraphicFramePr>
          <p:nvPr/>
        </p:nvGraphicFramePr>
        <p:xfrm>
          <a:off x="1600200" y="2819400"/>
          <a:ext cx="1912938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18" name="Equation" r:id="rId17" imgW="888840" imgH="469800" progId="Equation.DSMT4">
                  <p:embed/>
                </p:oleObj>
              </mc:Choice>
              <mc:Fallback>
                <p:oleObj name="Equation" r:id="rId17" imgW="888840" imgH="4698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819400"/>
                        <a:ext cx="1912938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291" name="Object 27"/>
          <p:cNvGraphicFramePr>
            <a:graphicFrameLocks noChangeAspect="1"/>
          </p:cNvGraphicFramePr>
          <p:nvPr/>
        </p:nvGraphicFramePr>
        <p:xfrm>
          <a:off x="1600200" y="3886200"/>
          <a:ext cx="2049463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19" name="Equation" r:id="rId19" imgW="952200" imgH="342720" progId="Equation.DSMT4">
                  <p:embed/>
                </p:oleObj>
              </mc:Choice>
              <mc:Fallback>
                <p:oleObj name="Equation" r:id="rId19" imgW="952200" imgH="34272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886200"/>
                        <a:ext cx="2049463" cy="74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292" name="Object 28"/>
          <p:cNvGraphicFramePr>
            <a:graphicFrameLocks noChangeAspect="1"/>
          </p:cNvGraphicFramePr>
          <p:nvPr/>
        </p:nvGraphicFramePr>
        <p:xfrm>
          <a:off x="1600200" y="4648200"/>
          <a:ext cx="31972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20" name="Equation" r:id="rId21" imgW="1485720" imgH="317160" progId="Equation.DSMT4">
                  <p:embed/>
                </p:oleObj>
              </mc:Choice>
              <mc:Fallback>
                <p:oleObj name="Equation" r:id="rId21" imgW="1485720" imgH="31716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648200"/>
                        <a:ext cx="319722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293" name="Object 29"/>
          <p:cNvGraphicFramePr>
            <a:graphicFrameLocks noChangeAspect="1"/>
          </p:cNvGraphicFramePr>
          <p:nvPr/>
        </p:nvGraphicFramePr>
        <p:xfrm>
          <a:off x="1600200" y="5410200"/>
          <a:ext cx="13112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21" name="Equation" r:id="rId23" imgW="609480" imgH="215640" progId="Equation.DSMT4">
                  <p:embed/>
                </p:oleObj>
              </mc:Choice>
              <mc:Fallback>
                <p:oleObj name="Equation" r:id="rId23" imgW="609480" imgH="21564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410200"/>
                        <a:ext cx="131127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7294" name="Text Box 3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971800" y="54864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= 0.0183</a:t>
            </a:r>
            <a:endParaRPr lang="en-US" sz="2000">
              <a:solidFill>
                <a:srgbClr val="FF0000"/>
              </a:solidFill>
              <a:sym typeface="Symbol" pitchFamily="18" charset="2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7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7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7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7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7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67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72" grpId="0"/>
      <p:bldP spid="267277" grpId="0"/>
      <p:bldP spid="267279" grpId="0"/>
      <p:bldP spid="26729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69315" name="Rectangle 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9316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28600" y="381000"/>
            <a:ext cx="670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Find </a:t>
            </a:r>
            <a:r>
              <a:rPr lang="en-US" sz="2000" b="1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800000"/>
                </a:solidFill>
              </a:rPr>
              <a:t> such that the error in approximating </a:t>
            </a:r>
            <a:r>
              <a:rPr lang="en-US" sz="2000" b="1">
                <a:solidFill>
                  <a:srgbClr val="FF0000"/>
                </a:solidFill>
              </a:rPr>
              <a:t>S</a:t>
            </a:r>
            <a:r>
              <a:rPr lang="en-US" sz="2000" b="1">
                <a:solidFill>
                  <a:srgbClr val="800000"/>
                </a:solidFill>
              </a:rPr>
              <a:t> using </a:t>
            </a:r>
            <a:r>
              <a:rPr lang="en-US" sz="2000" b="1">
                <a:solidFill>
                  <a:srgbClr val="FF0000"/>
                </a:solidFill>
              </a:rPr>
              <a:t>S</a:t>
            </a:r>
            <a:r>
              <a:rPr lang="en-US" sz="2000" b="1" baseline="-25000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800000"/>
                </a:solidFill>
              </a:rPr>
              <a:t> is less than 0.001 (R</a:t>
            </a:r>
            <a:r>
              <a:rPr lang="en-US" sz="2000" b="1" baseline="-25000">
                <a:solidFill>
                  <a:srgbClr val="800000"/>
                </a:solidFill>
              </a:rPr>
              <a:t>N</a:t>
            </a:r>
            <a:r>
              <a:rPr lang="en-US" sz="2000" b="1">
                <a:solidFill>
                  <a:srgbClr val="800000"/>
                </a:solidFill>
              </a:rPr>
              <a:t> </a:t>
            </a:r>
            <a:r>
              <a:rPr lang="en-US" sz="2000" b="1">
                <a:solidFill>
                  <a:srgbClr val="800000"/>
                </a:solidFill>
                <a:sym typeface="Symbol" pitchFamily="18" charset="2"/>
              </a:rPr>
              <a:t></a:t>
            </a:r>
            <a:r>
              <a:rPr lang="en-US" sz="2000" b="1">
                <a:solidFill>
                  <a:srgbClr val="800000"/>
                </a:solidFill>
              </a:rPr>
              <a:t> 0.001) for the series:</a:t>
            </a:r>
          </a:p>
        </p:txBody>
      </p:sp>
      <p:sp>
        <p:nvSpPr>
          <p:cNvPr id="2693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93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9321" name="Rectangle 9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9322" name="Text Box 10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28600" y="1295400"/>
            <a:ext cx="5867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If we use </a:t>
            </a:r>
            <a:r>
              <a:rPr lang="en-US" sz="2000" b="1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0000CC"/>
                </a:solidFill>
              </a:rPr>
              <a:t> terms to approximate the sum of the series, the remainder </a:t>
            </a:r>
            <a:r>
              <a:rPr lang="en-US" sz="2000" b="1">
                <a:solidFill>
                  <a:srgbClr val="FF0000"/>
                </a:solidFill>
              </a:rPr>
              <a:t>R</a:t>
            </a:r>
            <a:r>
              <a:rPr lang="en-US" sz="2000" b="1" baseline="-25000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0000CC"/>
                </a:solidFill>
              </a:rPr>
              <a:t> is given by</a:t>
            </a:r>
            <a:endParaRPr lang="en-US" sz="2000">
              <a:solidFill>
                <a:srgbClr val="0000CC"/>
              </a:solidFill>
            </a:endParaRPr>
          </a:p>
        </p:txBody>
      </p:sp>
      <p:graphicFrame>
        <p:nvGraphicFramePr>
          <p:cNvPr id="269324" name="Object 12"/>
          <p:cNvGraphicFramePr>
            <a:graphicFrameLocks noChangeAspect="1"/>
          </p:cNvGraphicFramePr>
          <p:nvPr/>
        </p:nvGraphicFramePr>
        <p:xfrm>
          <a:off x="5791200" y="1219200"/>
          <a:ext cx="1447800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82" name="Equation" r:id="rId9" imgW="711000" imgH="469800" progId="Equation.DSMT4">
                  <p:embed/>
                </p:oleObj>
              </mc:Choice>
              <mc:Fallback>
                <p:oleObj name="Equation" r:id="rId9" imgW="711000" imgH="4698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219200"/>
                        <a:ext cx="1447800" cy="960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9333" name="Rectangle 21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69332" name="Object 20"/>
          <p:cNvGraphicFramePr>
            <a:graphicFrameLocks noChangeAspect="1"/>
          </p:cNvGraphicFramePr>
          <p:nvPr/>
        </p:nvGraphicFramePr>
        <p:xfrm>
          <a:off x="6858000" y="304800"/>
          <a:ext cx="121920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83" name="Equation" r:id="rId11" imgW="634680" imgH="457200" progId="Equation.DSMT4">
                  <p:embed/>
                </p:oleObj>
              </mc:Choice>
              <mc:Fallback>
                <p:oleObj name="Equation" r:id="rId11" imgW="634680" imgH="4572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304800"/>
                        <a:ext cx="1219200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9335" name="Object 23"/>
          <p:cNvGraphicFramePr>
            <a:graphicFrameLocks noChangeAspect="1"/>
          </p:cNvGraphicFramePr>
          <p:nvPr/>
        </p:nvGraphicFramePr>
        <p:xfrm>
          <a:off x="381000" y="2133600"/>
          <a:ext cx="1447800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84" name="Equation" r:id="rId13" imgW="711000" imgH="469800" progId="Equation.DSMT4">
                  <p:embed/>
                </p:oleObj>
              </mc:Choice>
              <mc:Fallback>
                <p:oleObj name="Equation" r:id="rId13" imgW="711000" imgH="4698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133600"/>
                        <a:ext cx="1447800" cy="960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9336" name="Object 24"/>
          <p:cNvGraphicFramePr>
            <a:graphicFrameLocks noChangeAspect="1"/>
          </p:cNvGraphicFramePr>
          <p:nvPr/>
        </p:nvGraphicFramePr>
        <p:xfrm>
          <a:off x="1905000" y="2133600"/>
          <a:ext cx="2352675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85" name="Equation" r:id="rId14" imgW="1155600" imgH="469800" progId="Equation.DSMT4">
                  <p:embed/>
                </p:oleObj>
              </mc:Choice>
              <mc:Fallback>
                <p:oleObj name="Equation" r:id="rId14" imgW="1155600" imgH="4698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133600"/>
                        <a:ext cx="2352675" cy="960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9337" name="Object 25"/>
          <p:cNvGraphicFramePr>
            <a:graphicFrameLocks noChangeAspect="1"/>
          </p:cNvGraphicFramePr>
          <p:nvPr/>
        </p:nvGraphicFramePr>
        <p:xfrm>
          <a:off x="4267200" y="2362200"/>
          <a:ext cx="2506663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86" name="Equation" r:id="rId16" imgW="1231560" imgH="330120" progId="Equation.DSMT4">
                  <p:embed/>
                </p:oleObj>
              </mc:Choice>
              <mc:Fallback>
                <p:oleObj name="Equation" r:id="rId16" imgW="1231560" imgH="33012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362200"/>
                        <a:ext cx="2506663" cy="674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9338" name="Object 26"/>
          <p:cNvGraphicFramePr>
            <a:graphicFrameLocks noChangeAspect="1"/>
          </p:cNvGraphicFramePr>
          <p:nvPr/>
        </p:nvGraphicFramePr>
        <p:xfrm>
          <a:off x="1828800" y="3048000"/>
          <a:ext cx="38766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87" name="Equation" r:id="rId18" imgW="1904760" imgH="304560" progId="Equation.DSMT4">
                  <p:embed/>
                </p:oleObj>
              </mc:Choice>
              <mc:Fallback>
                <p:oleObj name="Equation" r:id="rId18" imgW="1904760" imgH="30456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048000"/>
                        <a:ext cx="3876675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9339" name="Object 27"/>
          <p:cNvGraphicFramePr>
            <a:graphicFrameLocks noChangeAspect="1"/>
          </p:cNvGraphicFramePr>
          <p:nvPr/>
        </p:nvGraphicFramePr>
        <p:xfrm>
          <a:off x="1828800" y="3581400"/>
          <a:ext cx="222250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88" name="Equation" r:id="rId20" imgW="1091880" imgH="444240" progId="Equation.DSMT4">
                  <p:embed/>
                </p:oleObj>
              </mc:Choice>
              <mc:Fallback>
                <p:oleObj name="Equation" r:id="rId20" imgW="1091880" imgH="44424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581400"/>
                        <a:ext cx="222250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9340" name="Text Box 28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0" y="4495800"/>
            <a:ext cx="548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We need to find the value of </a:t>
            </a:r>
            <a:r>
              <a:rPr lang="en-US" sz="2000" b="1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0000CC"/>
                </a:solidFill>
              </a:rPr>
              <a:t> such that this remainder is less than 0.001</a:t>
            </a:r>
            <a:endParaRPr lang="en-US" sz="2000">
              <a:solidFill>
                <a:srgbClr val="0000CC"/>
              </a:solidFill>
            </a:endParaRPr>
          </a:p>
        </p:txBody>
      </p:sp>
      <p:graphicFrame>
        <p:nvGraphicFramePr>
          <p:cNvPr id="269341" name="Object 29"/>
          <p:cNvGraphicFramePr>
            <a:graphicFrameLocks noChangeAspect="1"/>
          </p:cNvGraphicFramePr>
          <p:nvPr/>
        </p:nvGraphicFramePr>
        <p:xfrm>
          <a:off x="5248275" y="4419600"/>
          <a:ext cx="2836863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89" name="Equation" r:id="rId22" imgW="1498320" imgH="444240" progId="Equation.DSMT4">
                  <p:embed/>
                </p:oleObj>
              </mc:Choice>
              <mc:Fallback>
                <p:oleObj name="Equation" r:id="rId22" imgW="1498320" imgH="44424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8275" y="4419600"/>
                        <a:ext cx="2836863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9342" name="Object 30"/>
          <p:cNvGraphicFramePr>
            <a:graphicFrameLocks noChangeAspect="1"/>
          </p:cNvGraphicFramePr>
          <p:nvPr/>
        </p:nvGraphicFramePr>
        <p:xfrm>
          <a:off x="317500" y="5181600"/>
          <a:ext cx="3074988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90" name="Equation" r:id="rId24" imgW="1625400" imgH="444240" progId="Equation.DSMT4">
                  <p:embed/>
                </p:oleObj>
              </mc:Choice>
              <mc:Fallback>
                <p:oleObj name="Equation" r:id="rId24" imgW="1625400" imgH="44424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" y="5181600"/>
                        <a:ext cx="3074988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9343" name="Object 31"/>
          <p:cNvGraphicFramePr>
            <a:graphicFrameLocks noChangeAspect="1"/>
          </p:cNvGraphicFramePr>
          <p:nvPr/>
        </p:nvGraphicFramePr>
        <p:xfrm>
          <a:off x="4430713" y="5105400"/>
          <a:ext cx="286067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91" name="Equation" r:id="rId26" imgW="1511280" imgH="444240" progId="Equation.DSMT4">
                  <p:embed/>
                </p:oleObj>
              </mc:Choice>
              <mc:Fallback>
                <p:oleObj name="Equation" r:id="rId26" imgW="1511280" imgH="44424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0713" y="5105400"/>
                        <a:ext cx="2860675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9344" name="Object 32"/>
          <p:cNvGraphicFramePr>
            <a:graphicFrameLocks noChangeAspect="1"/>
          </p:cNvGraphicFramePr>
          <p:nvPr/>
        </p:nvGraphicFramePr>
        <p:xfrm>
          <a:off x="469900" y="5916613"/>
          <a:ext cx="2787650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92" name="Equation" r:id="rId28" imgW="1473120" imgH="495000" progId="Equation.DSMT4">
                  <p:embed/>
                </p:oleObj>
              </mc:Choice>
              <mc:Fallback>
                <p:oleObj name="Equation" r:id="rId28" imgW="1473120" imgH="495000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5916613"/>
                        <a:ext cx="2787650" cy="941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9345" name="Object 33"/>
          <p:cNvGraphicFramePr>
            <a:graphicFrameLocks noChangeAspect="1"/>
          </p:cNvGraphicFramePr>
          <p:nvPr/>
        </p:nvGraphicFramePr>
        <p:xfrm>
          <a:off x="4419600" y="6096000"/>
          <a:ext cx="132080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93" name="Equation" r:id="rId30" imgW="698400" imgH="190440" progId="Equation.DSMT4">
                  <p:embed/>
                </p:oleObj>
              </mc:Choice>
              <mc:Fallback>
                <p:oleObj name="Equation" r:id="rId30" imgW="698400" imgH="190440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6096000"/>
                        <a:ext cx="1320800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9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9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9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9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9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9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9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69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69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69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22" grpId="0"/>
      <p:bldP spid="2693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71363" name="Rectangle 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1364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09600" y="304800"/>
            <a:ext cx="472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Determine the convergence or divergence of the series:</a:t>
            </a:r>
          </a:p>
        </p:txBody>
      </p:sp>
      <p:sp>
        <p:nvSpPr>
          <p:cNvPr id="2713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1367" name="Rectangle 7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1368" name="Text Box 8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09600" y="1295400"/>
            <a:ext cx="586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Here we use the integral test. </a:t>
            </a:r>
          </a:p>
        </p:txBody>
      </p:sp>
      <p:graphicFrame>
        <p:nvGraphicFramePr>
          <p:cNvPr id="271369" name="Object 9"/>
          <p:cNvGraphicFramePr>
            <a:graphicFrameLocks noChangeAspect="1"/>
          </p:cNvGraphicFramePr>
          <p:nvPr/>
        </p:nvGraphicFramePr>
        <p:xfrm>
          <a:off x="4648200" y="1600200"/>
          <a:ext cx="2430463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16" name="Equation" r:id="rId11" imgW="1193760" imgH="482400" progId="Equation.DSMT4">
                  <p:embed/>
                </p:oleObj>
              </mc:Choice>
              <mc:Fallback>
                <p:oleObj name="Equation" r:id="rId11" imgW="1193760" imgH="4824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600200"/>
                        <a:ext cx="2430463" cy="98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1370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1384" name="Rectangle 24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71383" name="Object 23"/>
          <p:cNvGraphicFramePr>
            <a:graphicFrameLocks noChangeAspect="1"/>
          </p:cNvGraphicFramePr>
          <p:nvPr/>
        </p:nvGraphicFramePr>
        <p:xfrm>
          <a:off x="4648200" y="304800"/>
          <a:ext cx="1447800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17" name="Equation" r:id="rId13" imgW="863280" imgH="482400" progId="Equation.DSMT4">
                  <p:embed/>
                </p:oleObj>
              </mc:Choice>
              <mc:Fallback>
                <p:oleObj name="Equation" r:id="rId13" imgW="863280" imgH="4824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04800"/>
                        <a:ext cx="1447800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1385" name="Text Box 2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09600" y="1905000"/>
            <a:ext cx="586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The corresponding function is:</a:t>
            </a:r>
            <a:r>
              <a:rPr lang="en-US" sz="2000">
                <a:solidFill>
                  <a:srgbClr val="0000CC"/>
                </a:solidFill>
              </a:rPr>
              <a:t> </a:t>
            </a:r>
          </a:p>
        </p:txBody>
      </p:sp>
      <p:graphicFrame>
        <p:nvGraphicFramePr>
          <p:cNvPr id="271386" name="Object 26"/>
          <p:cNvGraphicFramePr>
            <a:graphicFrameLocks noChangeAspect="1"/>
          </p:cNvGraphicFramePr>
          <p:nvPr/>
        </p:nvGraphicFramePr>
        <p:xfrm>
          <a:off x="685800" y="3124200"/>
          <a:ext cx="1887538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18" name="Equation" r:id="rId15" imgW="927000" imgH="482400" progId="Equation.DSMT4">
                  <p:embed/>
                </p:oleObj>
              </mc:Choice>
              <mc:Fallback>
                <p:oleObj name="Equation" r:id="rId15" imgW="927000" imgH="4824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124200"/>
                        <a:ext cx="1887538" cy="98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87" name="Object 27"/>
          <p:cNvGraphicFramePr>
            <a:graphicFrameLocks noChangeAspect="1"/>
          </p:cNvGraphicFramePr>
          <p:nvPr/>
        </p:nvGraphicFramePr>
        <p:xfrm>
          <a:off x="5486400" y="3429000"/>
          <a:ext cx="253365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19" name="Equation" r:id="rId17" imgW="1244520" imgH="330120" progId="Equation.DSMT4">
                  <p:embed/>
                </p:oleObj>
              </mc:Choice>
              <mc:Fallback>
                <p:oleObj name="Equation" r:id="rId17" imgW="1244520" imgH="33012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429000"/>
                        <a:ext cx="2533650" cy="674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88" name="Object 28"/>
          <p:cNvGraphicFramePr>
            <a:graphicFrameLocks noChangeAspect="1"/>
          </p:cNvGraphicFramePr>
          <p:nvPr/>
        </p:nvGraphicFramePr>
        <p:xfrm>
          <a:off x="2667000" y="3276600"/>
          <a:ext cx="2792413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20" name="Equation" r:id="rId19" imgW="1371600" imgH="482400" progId="Equation.DSMT4">
                  <p:embed/>
                </p:oleObj>
              </mc:Choice>
              <mc:Fallback>
                <p:oleObj name="Equation" r:id="rId19" imgW="1371600" imgH="48240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276600"/>
                        <a:ext cx="2792413" cy="98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89" name="Object 29"/>
          <p:cNvGraphicFramePr>
            <a:graphicFrameLocks noChangeAspect="1"/>
          </p:cNvGraphicFramePr>
          <p:nvPr/>
        </p:nvGraphicFramePr>
        <p:xfrm>
          <a:off x="2667000" y="4495800"/>
          <a:ext cx="39306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21" name="Equation" r:id="rId21" imgW="1930320" imgH="304560" progId="Equation.DSMT4">
                  <p:embed/>
                </p:oleObj>
              </mc:Choice>
              <mc:Fallback>
                <p:oleObj name="Equation" r:id="rId21" imgW="1930320" imgH="30456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495800"/>
                        <a:ext cx="393065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90" name="Object 30"/>
          <p:cNvGraphicFramePr>
            <a:graphicFrameLocks noChangeAspect="1"/>
          </p:cNvGraphicFramePr>
          <p:nvPr/>
        </p:nvGraphicFramePr>
        <p:xfrm>
          <a:off x="2667000" y="5105400"/>
          <a:ext cx="126682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22" name="Equation" r:id="rId23" imgW="622080" imgH="457200" progId="Equation.DSMT4">
                  <p:embed/>
                </p:oleObj>
              </mc:Choice>
              <mc:Fallback>
                <p:oleObj name="Equation" r:id="rId23" imgW="622080" imgH="45720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105400"/>
                        <a:ext cx="1266825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91" name="Object 31"/>
          <p:cNvGraphicFramePr>
            <a:graphicFrameLocks noChangeAspect="1"/>
          </p:cNvGraphicFramePr>
          <p:nvPr/>
        </p:nvGraphicFramePr>
        <p:xfrm>
          <a:off x="3962400" y="5105400"/>
          <a:ext cx="646113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23" name="Equation" r:id="rId25" imgW="317160" imgH="457200" progId="Equation.DSMT4">
                  <p:embed/>
                </p:oleObj>
              </mc:Choice>
              <mc:Fallback>
                <p:oleObj name="Equation" r:id="rId25" imgW="317160" imgH="45720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105400"/>
                        <a:ext cx="646113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1392" name="Text Box 32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09600" y="61722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Since the integral converges, the series also converges.</a:t>
            </a:r>
          </a:p>
        </p:txBody>
      </p:sp>
      <p:sp>
        <p:nvSpPr>
          <p:cNvPr id="271393" name="Text Box 33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09600" y="2667000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For </a:t>
            </a:r>
            <a:r>
              <a:rPr lang="en-US" sz="2000" b="1">
                <a:solidFill>
                  <a:srgbClr val="FF0000"/>
                </a:solidFill>
              </a:rPr>
              <a:t>x </a:t>
            </a: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&gt;</a:t>
            </a:r>
            <a:r>
              <a:rPr lang="en-US" sz="2000" b="1">
                <a:solidFill>
                  <a:srgbClr val="FF0000"/>
                </a:solidFill>
              </a:rPr>
              <a:t> 1</a:t>
            </a:r>
            <a:r>
              <a:rPr lang="en-US" sz="2000" b="1">
                <a:solidFill>
                  <a:srgbClr val="0000CC"/>
                </a:solidFill>
              </a:rPr>
              <a:t>, this function is positive and decreasing. 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1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1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1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1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7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8" grpId="0"/>
      <p:bldP spid="271385" grpId="0"/>
      <p:bldP spid="271392" grpId="0"/>
      <p:bldP spid="27139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73411" name="Rectangle 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3412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85800" y="762000"/>
            <a:ext cx="472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Determine the convergence or divergence of the series:</a:t>
            </a:r>
          </a:p>
        </p:txBody>
      </p:sp>
      <p:sp>
        <p:nvSpPr>
          <p:cNvPr id="273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3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3415" name="Rectangle 7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3416" name="Text Box 8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85800" y="304800"/>
            <a:ext cx="586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Do this on your own. </a:t>
            </a:r>
          </a:p>
        </p:txBody>
      </p:sp>
      <p:sp>
        <p:nvSpPr>
          <p:cNvPr id="273418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3419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3421" name="Text Box 13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09600" y="1905000"/>
            <a:ext cx="586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Answer:</a:t>
            </a:r>
            <a:r>
              <a:rPr lang="en-US" sz="200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273428" name="Text Box 2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09600" y="25908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This is a geometric series with r = 1.075</a:t>
            </a:r>
          </a:p>
        </p:txBody>
      </p:sp>
      <p:graphicFrame>
        <p:nvGraphicFramePr>
          <p:cNvPr id="273429" name="Object 21"/>
          <p:cNvGraphicFramePr>
            <a:graphicFrameLocks noChangeAspect="1"/>
          </p:cNvGraphicFramePr>
          <p:nvPr/>
        </p:nvGraphicFramePr>
        <p:xfrm>
          <a:off x="4648200" y="762000"/>
          <a:ext cx="13716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33" name="Equation" r:id="rId11" imgW="799920" imgH="444240" progId="Equation.DSMT4">
                  <p:embed/>
                </p:oleObj>
              </mc:Choice>
              <mc:Fallback>
                <p:oleObj name="Equation" r:id="rId11" imgW="799920" imgH="44424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762000"/>
                        <a:ext cx="1371600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3431" name="Text Box 23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09600" y="31242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Since r &gt; 1, this geometric series diverges.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3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21" grpId="0"/>
      <p:bldP spid="273428" grpId="0"/>
      <p:bldP spid="2734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75459" name="Rectangle 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5460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09600" y="304800"/>
            <a:ext cx="472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Determine the convergence or divergence of the series:</a:t>
            </a:r>
          </a:p>
        </p:txBody>
      </p:sp>
      <p:sp>
        <p:nvSpPr>
          <p:cNvPr id="27546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54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5463" name="Rectangle 7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5466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75477" name="Object 21"/>
          <p:cNvGraphicFramePr>
            <a:graphicFrameLocks noChangeAspect="1"/>
          </p:cNvGraphicFramePr>
          <p:nvPr/>
        </p:nvGraphicFramePr>
        <p:xfrm>
          <a:off x="4572000" y="228600"/>
          <a:ext cx="1436688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490" name="Equation" r:id="rId10" imgW="749160" imgH="457200" progId="Equation.DSMT4">
                  <p:embed/>
                </p:oleObj>
              </mc:Choice>
              <mc:Fallback>
                <p:oleObj name="Equation" r:id="rId10" imgW="749160" imgH="4572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28600"/>
                        <a:ext cx="1436688" cy="877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5479" name="Object 23"/>
          <p:cNvGraphicFramePr>
            <a:graphicFrameLocks noChangeAspect="1"/>
          </p:cNvGraphicFramePr>
          <p:nvPr/>
        </p:nvGraphicFramePr>
        <p:xfrm>
          <a:off x="609600" y="1371600"/>
          <a:ext cx="1436688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491" name="Equation" r:id="rId12" imgW="749160" imgH="457200" progId="Equation.DSMT4">
                  <p:embed/>
                </p:oleObj>
              </mc:Choice>
              <mc:Fallback>
                <p:oleObj name="Equation" r:id="rId12" imgW="749160" imgH="4572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371600"/>
                        <a:ext cx="1436688" cy="877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5480" name="Object 24"/>
          <p:cNvGraphicFramePr>
            <a:graphicFrameLocks noChangeAspect="1"/>
          </p:cNvGraphicFramePr>
          <p:nvPr/>
        </p:nvGraphicFramePr>
        <p:xfrm>
          <a:off x="2133600" y="1371600"/>
          <a:ext cx="2044700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492" name="Equation" r:id="rId14" imgW="1066680" imgH="457200" progId="Equation.DSMT4">
                  <p:embed/>
                </p:oleObj>
              </mc:Choice>
              <mc:Fallback>
                <p:oleObj name="Equation" r:id="rId14" imgW="1066680" imgH="4572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371600"/>
                        <a:ext cx="2044700" cy="877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5481" name="Text Box 2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09600" y="24384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Each of these is a </a:t>
            </a:r>
            <a:r>
              <a:rPr lang="en-US" sz="2000" b="1" i="1">
                <a:solidFill>
                  <a:srgbClr val="FF0000"/>
                </a:solidFill>
              </a:rPr>
              <a:t>p</a:t>
            </a:r>
            <a:r>
              <a:rPr lang="en-US" sz="2000" b="1">
                <a:solidFill>
                  <a:srgbClr val="FF0000"/>
                </a:solidFill>
              </a:rPr>
              <a:t>-series</a:t>
            </a:r>
            <a:r>
              <a:rPr lang="en-US" sz="2000" b="1">
                <a:solidFill>
                  <a:srgbClr val="0000CC"/>
                </a:solidFill>
              </a:rPr>
              <a:t> with </a:t>
            </a:r>
            <a:r>
              <a:rPr lang="en-US" sz="2000" b="1" i="1">
                <a:solidFill>
                  <a:srgbClr val="FF0000"/>
                </a:solidFill>
              </a:rPr>
              <a:t>p</a:t>
            </a:r>
            <a:r>
              <a:rPr lang="en-US" sz="2000" b="1">
                <a:solidFill>
                  <a:srgbClr val="FF0000"/>
                </a:solidFill>
              </a:rPr>
              <a:t> &gt; 1</a:t>
            </a:r>
          </a:p>
        </p:txBody>
      </p:sp>
      <p:sp>
        <p:nvSpPr>
          <p:cNvPr id="275482" name="Text Box 2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09600" y="30480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Therefore, the series converges.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275483" name="Text Box 2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09600" y="3657600"/>
            <a:ext cx="6629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Now try using the integral test to show that the series converges.</a:t>
            </a:r>
            <a:endParaRPr lang="en-US" sz="2000" b="1">
              <a:solidFill>
                <a:srgbClr val="FF0000"/>
              </a:solidFill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5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81" grpId="0"/>
      <p:bldP spid="275482" grpId="0"/>
      <p:bldP spid="27548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79555" name="Rectangle 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9556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09600" y="304800"/>
            <a:ext cx="472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Determine the convergence or divergence of the series:</a:t>
            </a:r>
          </a:p>
        </p:txBody>
      </p:sp>
      <p:sp>
        <p:nvSpPr>
          <p:cNvPr id="2795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95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9559" name="Rectangle 7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9560" name="Text Box 8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09600" y="1295400"/>
            <a:ext cx="586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Here we use the integral test. </a:t>
            </a:r>
          </a:p>
        </p:txBody>
      </p:sp>
      <p:graphicFrame>
        <p:nvGraphicFramePr>
          <p:cNvPr id="279561" name="Object 9"/>
          <p:cNvGraphicFramePr>
            <a:graphicFrameLocks noChangeAspect="1"/>
          </p:cNvGraphicFramePr>
          <p:nvPr/>
        </p:nvGraphicFramePr>
        <p:xfrm>
          <a:off x="5010150" y="1625600"/>
          <a:ext cx="1706563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13" name="Equation" r:id="rId11" imgW="838080" imgH="457200" progId="Equation.DSMT4">
                  <p:embed/>
                </p:oleObj>
              </mc:Choice>
              <mc:Fallback>
                <p:oleObj name="Equation" r:id="rId11" imgW="838080" imgH="457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0150" y="1625600"/>
                        <a:ext cx="1706563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9562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9563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9565" name="Text Box 13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09600" y="1905000"/>
            <a:ext cx="586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The corresponding function is:</a:t>
            </a:r>
            <a:r>
              <a:rPr lang="en-US" sz="2000">
                <a:solidFill>
                  <a:srgbClr val="0000CC"/>
                </a:solidFill>
              </a:rPr>
              <a:t> </a:t>
            </a:r>
          </a:p>
        </p:txBody>
      </p:sp>
      <p:graphicFrame>
        <p:nvGraphicFramePr>
          <p:cNvPr id="279566" name="Object 14"/>
          <p:cNvGraphicFramePr>
            <a:graphicFrameLocks noChangeAspect="1"/>
          </p:cNvGraphicFramePr>
          <p:nvPr/>
        </p:nvGraphicFramePr>
        <p:xfrm>
          <a:off x="838200" y="3200400"/>
          <a:ext cx="1163638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14" name="Equation" r:id="rId13" imgW="571320" imgH="469800" progId="Equation.DSMT4">
                  <p:embed/>
                </p:oleObj>
              </mc:Choice>
              <mc:Fallback>
                <p:oleObj name="Equation" r:id="rId13" imgW="571320" imgH="4698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200400"/>
                        <a:ext cx="1163638" cy="960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68" name="Object 16"/>
          <p:cNvGraphicFramePr>
            <a:graphicFrameLocks noChangeAspect="1"/>
          </p:cNvGraphicFramePr>
          <p:nvPr/>
        </p:nvGraphicFramePr>
        <p:xfrm>
          <a:off x="2286000" y="3124200"/>
          <a:ext cx="2068513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15" name="Equation" r:id="rId15" imgW="1015920" imgH="469800" progId="Equation.DSMT4">
                  <p:embed/>
                </p:oleObj>
              </mc:Choice>
              <mc:Fallback>
                <p:oleObj name="Equation" r:id="rId15" imgW="1015920" imgH="4698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124200"/>
                        <a:ext cx="2068513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9572" name="Text Box 2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562600" y="32766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Use integration by parts</a:t>
            </a:r>
          </a:p>
        </p:txBody>
      </p:sp>
      <p:sp>
        <p:nvSpPr>
          <p:cNvPr id="279573" name="Text Box 2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09600" y="2667000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For </a:t>
            </a:r>
            <a:r>
              <a:rPr lang="en-US" sz="2000" b="1">
                <a:solidFill>
                  <a:srgbClr val="FF0000"/>
                </a:solidFill>
              </a:rPr>
              <a:t>x </a:t>
            </a: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</a:t>
            </a:r>
            <a:r>
              <a:rPr lang="en-US" sz="2000" b="1">
                <a:solidFill>
                  <a:srgbClr val="FF0000"/>
                </a:solidFill>
              </a:rPr>
              <a:t> 2</a:t>
            </a:r>
            <a:r>
              <a:rPr lang="en-US" sz="2000" b="1">
                <a:solidFill>
                  <a:srgbClr val="0000CC"/>
                </a:solidFill>
              </a:rPr>
              <a:t>, this function is positive and decreasing. </a:t>
            </a:r>
          </a:p>
        </p:txBody>
      </p:sp>
      <p:graphicFrame>
        <p:nvGraphicFramePr>
          <p:cNvPr id="279574" name="Object 22"/>
          <p:cNvGraphicFramePr>
            <a:graphicFrameLocks noChangeAspect="1"/>
          </p:cNvGraphicFramePr>
          <p:nvPr/>
        </p:nvGraphicFramePr>
        <p:xfrm>
          <a:off x="4419600" y="228600"/>
          <a:ext cx="10668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16" name="Equation" r:id="rId17" imgW="507960" imgH="457200" progId="Equation.DSMT4">
                  <p:embed/>
                </p:oleObj>
              </mc:Choice>
              <mc:Fallback>
                <p:oleObj name="Equation" r:id="rId17" imgW="507960" imgH="4572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28600"/>
                        <a:ext cx="1066800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76" name="Object 24"/>
          <p:cNvGraphicFramePr>
            <a:graphicFrameLocks noChangeAspect="1"/>
          </p:cNvGraphicFramePr>
          <p:nvPr/>
        </p:nvGraphicFramePr>
        <p:xfrm>
          <a:off x="7086600" y="3733800"/>
          <a:ext cx="113665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17" name="Equation" r:id="rId19" imgW="558720" imgH="190440" progId="Equation.DSMT4">
                  <p:embed/>
                </p:oleObj>
              </mc:Choice>
              <mc:Fallback>
                <p:oleObj name="Equation" r:id="rId19" imgW="558720" imgH="19044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3733800"/>
                        <a:ext cx="1136650" cy="38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77" name="Object 25"/>
          <p:cNvGraphicFramePr>
            <a:graphicFrameLocks noChangeAspect="1"/>
          </p:cNvGraphicFramePr>
          <p:nvPr/>
        </p:nvGraphicFramePr>
        <p:xfrm>
          <a:off x="7010400" y="4038600"/>
          <a:ext cx="1446213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18" name="Equation" r:id="rId21" imgW="711000" imgH="457200" progId="Equation.DSMT4">
                  <p:embed/>
                </p:oleObj>
              </mc:Choice>
              <mc:Fallback>
                <p:oleObj name="Equation" r:id="rId21" imgW="711000" imgH="4572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4038600"/>
                        <a:ext cx="1446213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78" name="Object 26"/>
          <p:cNvGraphicFramePr>
            <a:graphicFrameLocks noChangeAspect="1"/>
          </p:cNvGraphicFramePr>
          <p:nvPr/>
        </p:nvGraphicFramePr>
        <p:xfrm>
          <a:off x="7086600" y="4800600"/>
          <a:ext cx="1550988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19" name="Equation" r:id="rId23" imgW="761760" imgH="457200" progId="Equation.DSMT4">
                  <p:embed/>
                </p:oleObj>
              </mc:Choice>
              <mc:Fallback>
                <p:oleObj name="Equation" r:id="rId23" imgW="761760" imgH="4572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4800600"/>
                        <a:ext cx="1550988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79" name="Object 27"/>
          <p:cNvGraphicFramePr>
            <a:graphicFrameLocks noChangeAspect="1"/>
          </p:cNvGraphicFramePr>
          <p:nvPr/>
        </p:nvGraphicFramePr>
        <p:xfrm>
          <a:off x="7162800" y="5638800"/>
          <a:ext cx="142240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20" name="Equation" r:id="rId25" imgW="698400" imgH="457200" progId="Equation.DSMT4">
                  <p:embed/>
                </p:oleObj>
              </mc:Choice>
              <mc:Fallback>
                <p:oleObj name="Equation" r:id="rId25" imgW="698400" imgH="4572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5638800"/>
                        <a:ext cx="1422400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80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6988790"/>
              </p:ext>
            </p:extLst>
          </p:nvPr>
        </p:nvGraphicFramePr>
        <p:xfrm>
          <a:off x="2132013" y="4114800"/>
          <a:ext cx="4006850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21" name="Equation" r:id="rId27" imgW="1968480" imgH="495000" progId="Equation.DSMT4">
                  <p:embed/>
                </p:oleObj>
              </mc:Choice>
              <mc:Fallback>
                <p:oleObj name="Equation" r:id="rId27" imgW="1968480" imgH="49500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2013" y="4114800"/>
                        <a:ext cx="4006850" cy="1011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82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4448171"/>
              </p:ext>
            </p:extLst>
          </p:nvPr>
        </p:nvGraphicFramePr>
        <p:xfrm>
          <a:off x="2057400" y="5257800"/>
          <a:ext cx="3594100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22" name="Equation" r:id="rId29" imgW="1765080" imgH="495000" progId="Equation.DSMT4">
                  <p:embed/>
                </p:oleObj>
              </mc:Choice>
              <mc:Fallback>
                <p:oleObj name="Equation" r:id="rId29" imgW="1765080" imgH="49500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257800"/>
                        <a:ext cx="3594100" cy="1011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9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9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9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9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9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9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9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79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79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79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60" grpId="0"/>
      <p:bldP spid="279565" grpId="0"/>
      <p:bldP spid="279572" grpId="0"/>
      <p:bldP spid="27957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81603" name="Rectangle 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1604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09600" y="304800"/>
            <a:ext cx="472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Determine the convergence or divergence of the series:</a:t>
            </a:r>
          </a:p>
        </p:txBody>
      </p:sp>
      <p:sp>
        <p:nvSpPr>
          <p:cNvPr id="2816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1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1607" name="Rectangle 7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1610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1611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1617" name="Object 17"/>
          <p:cNvGraphicFramePr>
            <a:graphicFrameLocks noChangeAspect="1"/>
          </p:cNvGraphicFramePr>
          <p:nvPr/>
        </p:nvGraphicFramePr>
        <p:xfrm>
          <a:off x="4419600" y="228600"/>
          <a:ext cx="10668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47" name="Equation" r:id="rId8" imgW="507960" imgH="457200" progId="Equation.DSMT4">
                  <p:embed/>
                </p:oleObj>
              </mc:Choice>
              <mc:Fallback>
                <p:oleObj name="Equation" r:id="rId8" imgW="507960" imgH="4572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28600"/>
                        <a:ext cx="1066800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1623" name="Object 23"/>
          <p:cNvGraphicFramePr>
            <a:graphicFrameLocks noChangeAspect="1"/>
          </p:cNvGraphicFramePr>
          <p:nvPr/>
        </p:nvGraphicFramePr>
        <p:xfrm>
          <a:off x="4419600" y="1371600"/>
          <a:ext cx="3127375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48" name="Equation" r:id="rId10" imgW="1536480" imgH="520560" progId="Equation.DSMT4">
                  <p:embed/>
                </p:oleObj>
              </mc:Choice>
              <mc:Fallback>
                <p:oleObj name="Equation" r:id="rId10" imgW="1536480" imgH="52056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371600"/>
                        <a:ext cx="3127375" cy="106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1624" name="Object 24"/>
          <p:cNvGraphicFramePr>
            <a:graphicFrameLocks noChangeAspect="1"/>
          </p:cNvGraphicFramePr>
          <p:nvPr/>
        </p:nvGraphicFramePr>
        <p:xfrm>
          <a:off x="898525" y="2616200"/>
          <a:ext cx="5141913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49" name="Equation" r:id="rId12" imgW="2527200" imgH="495000" progId="Equation.DSMT4">
                  <p:embed/>
                </p:oleObj>
              </mc:Choice>
              <mc:Fallback>
                <p:oleObj name="Equation" r:id="rId12" imgW="2527200" imgH="4950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525" y="2616200"/>
                        <a:ext cx="5141913" cy="101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1625" name="Object 25"/>
          <p:cNvGraphicFramePr>
            <a:graphicFrameLocks noChangeAspect="1"/>
          </p:cNvGraphicFramePr>
          <p:nvPr/>
        </p:nvGraphicFramePr>
        <p:xfrm>
          <a:off x="760413" y="3962400"/>
          <a:ext cx="2144712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50" name="Equation" r:id="rId14" imgW="1054080" imgH="457200" progId="Equation.DSMT4">
                  <p:embed/>
                </p:oleObj>
              </mc:Choice>
              <mc:Fallback>
                <p:oleObj name="Equation" r:id="rId14" imgW="1054080" imgH="4572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3" y="3962400"/>
                        <a:ext cx="2144712" cy="935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1626" name="Object 26"/>
          <p:cNvGraphicFramePr>
            <a:graphicFrameLocks noChangeAspect="1"/>
          </p:cNvGraphicFramePr>
          <p:nvPr/>
        </p:nvGraphicFramePr>
        <p:xfrm>
          <a:off x="2971800" y="3962400"/>
          <a:ext cx="2220913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51" name="Equation" r:id="rId16" imgW="1091880" imgH="457200" progId="Equation.DSMT4">
                  <p:embed/>
                </p:oleObj>
              </mc:Choice>
              <mc:Fallback>
                <p:oleObj name="Equation" r:id="rId16" imgW="1091880" imgH="4572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962400"/>
                        <a:ext cx="2220913" cy="935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1627" name="Text Box 2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2000" y="510540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Since the integral converges, the series also converges.</a:t>
            </a:r>
          </a:p>
        </p:txBody>
      </p:sp>
      <p:graphicFrame>
        <p:nvGraphicFramePr>
          <p:cNvPr id="281628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8891783"/>
              </p:ext>
            </p:extLst>
          </p:nvPr>
        </p:nvGraphicFramePr>
        <p:xfrm>
          <a:off x="838200" y="1371600"/>
          <a:ext cx="3594100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52" name="Equation" r:id="rId18" imgW="1765080" imgH="495000" progId="Equation.DSMT4">
                  <p:embed/>
                </p:oleObj>
              </mc:Choice>
              <mc:Fallback>
                <p:oleObj name="Equation" r:id="rId18" imgW="1765080" imgH="49500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371600"/>
                        <a:ext cx="3594100" cy="1011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1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1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Text Box 2"/>
          <p:cNvSpPr txBox="1">
            <a:spLocks noChangeArrowheads="1"/>
          </p:cNvSpPr>
          <p:nvPr/>
        </p:nvSpPr>
        <p:spPr bwMode="auto">
          <a:xfrm>
            <a:off x="457200" y="110836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Integral Test and p-series</a:t>
            </a:r>
          </a:p>
        </p:txBody>
      </p:sp>
      <p:sp>
        <p:nvSpPr>
          <p:cNvPr id="197635" name="Text Box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66700" y="789060"/>
            <a:ext cx="861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Very often comparing the </a:t>
            </a:r>
            <a:r>
              <a:rPr lang="en-US" sz="2000" b="1">
                <a:solidFill>
                  <a:srgbClr val="FF0000"/>
                </a:solidFill>
              </a:rPr>
              <a:t>n</a:t>
            </a:r>
            <a:r>
              <a:rPr lang="en-US" sz="2000" b="1" baseline="30000">
                <a:solidFill>
                  <a:srgbClr val="FF0000"/>
                </a:solidFill>
              </a:rPr>
              <a:t>th</a:t>
            </a:r>
            <a:r>
              <a:rPr lang="en-US" sz="2000" b="1">
                <a:solidFill>
                  <a:srgbClr val="0000FF"/>
                </a:solidFill>
              </a:rPr>
              <a:t> term of a series </a:t>
            </a:r>
            <a:r>
              <a:rPr lang="en-US" sz="2000" b="1">
                <a:solidFill>
                  <a:srgbClr val="FF0000"/>
                </a:solidFill>
              </a:rPr>
              <a:t>a</a:t>
            </a:r>
            <a:r>
              <a:rPr lang="en-US" sz="2000" b="1" baseline="-25000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FF0000"/>
                </a:solidFill>
              </a:rPr>
              <a:t> </a:t>
            </a:r>
            <a:r>
              <a:rPr lang="en-US" sz="2000" b="1">
                <a:solidFill>
                  <a:srgbClr val="0000FF"/>
                </a:solidFill>
              </a:rPr>
              <a:t>with the corresponding function </a:t>
            </a:r>
            <a:r>
              <a:rPr lang="en-US" sz="2000" b="1">
                <a:solidFill>
                  <a:srgbClr val="FF0000"/>
                </a:solidFill>
              </a:rPr>
              <a:t>f(x)</a:t>
            </a:r>
            <a:r>
              <a:rPr lang="en-US" sz="2000" b="1">
                <a:solidFill>
                  <a:srgbClr val="0000FF"/>
                </a:solidFill>
              </a:rPr>
              <a:t> will yield useful information about </a:t>
            </a:r>
            <a:r>
              <a:rPr lang="en-US" sz="2000" b="1">
                <a:solidFill>
                  <a:srgbClr val="FF0000"/>
                </a:solidFill>
              </a:rPr>
              <a:t>a</a:t>
            </a:r>
            <a:r>
              <a:rPr lang="en-US" sz="2000" b="1" baseline="-25000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0000FF"/>
                </a:solidFill>
              </a:rPr>
              <a:t>. </a:t>
            </a:r>
          </a:p>
        </p:txBody>
      </p:sp>
      <p:sp>
        <p:nvSpPr>
          <p:cNvPr id="197636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524000" y="2057400"/>
            <a:ext cx="548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6600"/>
                </a:solidFill>
              </a:rPr>
              <a:t>If </a:t>
            </a:r>
            <a:r>
              <a:rPr lang="en-US" sz="2000" b="1">
                <a:solidFill>
                  <a:srgbClr val="FF0000"/>
                </a:solidFill>
              </a:rPr>
              <a:t>f(x)</a:t>
            </a:r>
            <a:r>
              <a:rPr lang="en-US" sz="2000" b="1">
                <a:solidFill>
                  <a:srgbClr val="006600"/>
                </a:solidFill>
              </a:rPr>
              <a:t> is continuous, positive and decreasing for </a:t>
            </a:r>
            <a:r>
              <a:rPr lang="en-US" sz="2000" b="1">
                <a:solidFill>
                  <a:srgbClr val="FF0000"/>
                </a:solidFill>
              </a:rPr>
              <a:t>x </a:t>
            </a: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</a:t>
            </a:r>
            <a:r>
              <a:rPr lang="en-US" sz="2000" b="1">
                <a:solidFill>
                  <a:srgbClr val="FF0000"/>
                </a:solidFill>
              </a:rPr>
              <a:t> 1</a:t>
            </a:r>
            <a:r>
              <a:rPr lang="en-US" sz="2000" b="1">
                <a:solidFill>
                  <a:srgbClr val="006600"/>
                </a:solidFill>
              </a:rPr>
              <a:t> and </a:t>
            </a:r>
            <a:r>
              <a:rPr lang="en-US" sz="2000" b="1">
                <a:solidFill>
                  <a:srgbClr val="FF0000"/>
                </a:solidFill>
              </a:rPr>
              <a:t>a</a:t>
            </a:r>
            <a:r>
              <a:rPr lang="en-US" sz="2000" b="1" baseline="-25000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FF0000"/>
                </a:solidFill>
              </a:rPr>
              <a:t> = f(n),</a:t>
            </a:r>
            <a:r>
              <a:rPr lang="en-US" sz="2000" b="1">
                <a:solidFill>
                  <a:srgbClr val="006600"/>
                </a:solidFill>
              </a:rPr>
              <a:t> then</a:t>
            </a:r>
          </a:p>
        </p:txBody>
      </p:sp>
      <p:sp>
        <p:nvSpPr>
          <p:cNvPr id="197640" name="Text Box 8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28600" y="16002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The </a:t>
            </a:r>
            <a:r>
              <a:rPr lang="en-US" sz="2000" b="1">
                <a:solidFill>
                  <a:srgbClr val="FF0000"/>
                </a:solidFill>
              </a:rPr>
              <a:t>integral test</a:t>
            </a:r>
            <a:r>
              <a:rPr lang="en-US" sz="2000" b="1">
                <a:solidFill>
                  <a:srgbClr val="0000FF"/>
                </a:solidFill>
              </a:rPr>
              <a:t> uses such a comparison.</a:t>
            </a:r>
          </a:p>
        </p:txBody>
      </p:sp>
      <p:sp>
        <p:nvSpPr>
          <p:cNvPr id="197641" name="Rectangle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97648" name="Rectangle 1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7647" name="Object 15"/>
          <p:cNvGraphicFramePr>
            <a:graphicFrameLocks noChangeAspect="1"/>
          </p:cNvGraphicFramePr>
          <p:nvPr/>
        </p:nvGraphicFramePr>
        <p:xfrm>
          <a:off x="609600" y="2819400"/>
          <a:ext cx="7550150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51" name="Equation" r:id="rId9" imgW="4089240" imgH="469800" progId="Equation.DSMT4">
                  <p:embed/>
                </p:oleObj>
              </mc:Choice>
              <mc:Fallback>
                <p:oleObj name="Equation" r:id="rId9" imgW="4089240" imgH="4698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819400"/>
                        <a:ext cx="7550150" cy="862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7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7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7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7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/>
      <p:bldP spid="197636" grpId="0"/>
      <p:bldP spid="19764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703/ 1-25 odd.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202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2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8600" y="457200"/>
            <a:ext cx="838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Test the convergence or divergence of the series  </a:t>
            </a:r>
            <a:endParaRPr lang="en-US" sz="2000">
              <a:solidFill>
                <a:srgbClr val="800000"/>
              </a:solidFill>
            </a:endParaRPr>
          </a:p>
        </p:txBody>
      </p:sp>
      <p:sp>
        <p:nvSpPr>
          <p:cNvPr id="201733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1757" name="Rectangle 2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1756" name="Object 28"/>
          <p:cNvGraphicFramePr>
            <a:graphicFrameLocks noChangeAspect="1"/>
          </p:cNvGraphicFramePr>
          <p:nvPr/>
        </p:nvGraphicFramePr>
        <p:xfrm>
          <a:off x="6324600" y="228600"/>
          <a:ext cx="121920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96" name="Equation" r:id="rId17" imgW="634680" imgH="457200" progId="Equation.DSMT4">
                  <p:embed/>
                </p:oleObj>
              </mc:Choice>
              <mc:Fallback>
                <p:oleObj name="Equation" r:id="rId17" imgW="634680" imgH="45720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28600"/>
                        <a:ext cx="1219200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1760" name="Text Box 32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04800" y="20574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The corresponding function is:</a:t>
            </a:r>
          </a:p>
        </p:txBody>
      </p:sp>
      <p:graphicFrame>
        <p:nvGraphicFramePr>
          <p:cNvPr id="201761" name="Object 33"/>
          <p:cNvGraphicFramePr>
            <a:graphicFrameLocks noChangeAspect="1"/>
          </p:cNvGraphicFramePr>
          <p:nvPr/>
        </p:nvGraphicFramePr>
        <p:xfrm>
          <a:off x="381000" y="923925"/>
          <a:ext cx="160020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97" name="Equation" r:id="rId19" imgW="774360" imgH="457200" progId="Equation.DSMT4">
                  <p:embed/>
                </p:oleObj>
              </mc:Choice>
              <mc:Fallback>
                <p:oleObj name="Equation" r:id="rId19" imgW="774360" imgH="457200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923925"/>
                        <a:ext cx="1600200" cy="938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1762" name="Object 34"/>
          <p:cNvGraphicFramePr>
            <a:graphicFrameLocks noChangeAspect="1"/>
          </p:cNvGraphicFramePr>
          <p:nvPr/>
        </p:nvGraphicFramePr>
        <p:xfrm>
          <a:off x="4160838" y="1790700"/>
          <a:ext cx="1935162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98" name="Equation" r:id="rId21" imgW="965160" imgH="457200" progId="Equation.DSMT4">
                  <p:embed/>
                </p:oleObj>
              </mc:Choice>
              <mc:Fallback>
                <p:oleObj name="Equation" r:id="rId21" imgW="965160" imgH="457200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0838" y="1790700"/>
                        <a:ext cx="1935162" cy="909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1763" name="Text Box 3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04800" y="28956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For </a:t>
            </a:r>
            <a:r>
              <a:rPr lang="en-US" sz="2000" b="1">
                <a:solidFill>
                  <a:srgbClr val="FF0000"/>
                </a:solidFill>
              </a:rPr>
              <a:t>x </a:t>
            </a: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</a:t>
            </a:r>
            <a:r>
              <a:rPr lang="en-US" sz="2000" b="1">
                <a:solidFill>
                  <a:srgbClr val="FF0000"/>
                </a:solidFill>
              </a:rPr>
              <a:t> 1</a:t>
            </a:r>
            <a:r>
              <a:rPr lang="en-US" sz="2000" b="1">
                <a:solidFill>
                  <a:srgbClr val="0000CC"/>
                </a:solidFill>
              </a:rPr>
              <a:t>, this function is positive and decreasing. </a:t>
            </a:r>
          </a:p>
        </p:txBody>
      </p:sp>
      <p:sp>
        <p:nvSpPr>
          <p:cNvPr id="201764" name="Text Box 36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04800" y="34290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Therefore, we can use the integral test.</a:t>
            </a:r>
          </a:p>
        </p:txBody>
      </p:sp>
      <p:graphicFrame>
        <p:nvGraphicFramePr>
          <p:cNvPr id="201765" name="Object 37"/>
          <p:cNvGraphicFramePr>
            <a:graphicFrameLocks noChangeAspect="1"/>
          </p:cNvGraphicFramePr>
          <p:nvPr/>
        </p:nvGraphicFramePr>
        <p:xfrm>
          <a:off x="457200" y="3962400"/>
          <a:ext cx="133985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99" name="Equation" r:id="rId23" imgW="698400" imgH="469800" progId="Equation.DSMT4">
                  <p:embed/>
                </p:oleObj>
              </mc:Choice>
              <mc:Fallback>
                <p:oleObj name="Equation" r:id="rId23" imgW="698400" imgH="469800" progId="Equation.DSMT4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962400"/>
                        <a:ext cx="1339850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1766" name="Text Box 38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477000" y="38862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x</a:t>
            </a:r>
            <a:r>
              <a:rPr lang="en-US" sz="2000" b="1" baseline="30000">
                <a:solidFill>
                  <a:srgbClr val="0000CC"/>
                </a:solidFill>
              </a:rPr>
              <a:t>2</a:t>
            </a:r>
            <a:r>
              <a:rPr lang="en-US" sz="2000" b="1">
                <a:solidFill>
                  <a:srgbClr val="0000CC"/>
                </a:solidFill>
              </a:rPr>
              <a:t> + 1 = u</a:t>
            </a:r>
          </a:p>
        </p:txBody>
      </p:sp>
      <p:sp>
        <p:nvSpPr>
          <p:cNvPr id="201767" name="Text Box 39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629400" y="44196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2xdx = du</a:t>
            </a:r>
          </a:p>
        </p:txBody>
      </p:sp>
      <p:sp>
        <p:nvSpPr>
          <p:cNvPr id="201768" name="Text Box 40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781800" y="48768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FF00"/>
                </a:solidFill>
              </a:rPr>
              <a:t>xdx = du/2</a:t>
            </a:r>
          </a:p>
        </p:txBody>
      </p:sp>
      <p:graphicFrame>
        <p:nvGraphicFramePr>
          <p:cNvPr id="201769" name="Object 41"/>
          <p:cNvGraphicFramePr>
            <a:graphicFrameLocks noChangeAspect="1"/>
          </p:cNvGraphicFramePr>
          <p:nvPr/>
        </p:nvGraphicFramePr>
        <p:xfrm>
          <a:off x="1905000" y="3962400"/>
          <a:ext cx="2192338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800" name="Equation" r:id="rId25" imgW="1143000" imgH="469800" progId="Equation.DSMT4">
                  <p:embed/>
                </p:oleObj>
              </mc:Choice>
              <mc:Fallback>
                <p:oleObj name="Equation" r:id="rId25" imgW="1143000" imgH="469800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962400"/>
                        <a:ext cx="2192338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1770" name="Text Box 4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638800" y="5257800"/>
            <a:ext cx="297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When x = 1, u =</a:t>
            </a:r>
            <a:r>
              <a:rPr lang="en-US" sz="2000" b="1">
                <a:solidFill>
                  <a:srgbClr val="FF0000"/>
                </a:solidFill>
              </a:rPr>
              <a:t> 2</a:t>
            </a:r>
          </a:p>
        </p:txBody>
      </p:sp>
      <p:sp>
        <p:nvSpPr>
          <p:cNvPr id="201771" name="Text Box 43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638800" y="5715000"/>
            <a:ext cx="297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When x = </a:t>
            </a:r>
            <a:r>
              <a:rPr lang="en-US" sz="2000" b="1">
                <a:solidFill>
                  <a:srgbClr val="0000CC"/>
                </a:solidFill>
                <a:sym typeface="Symbol" pitchFamily="18" charset="2"/>
              </a:rPr>
              <a:t></a:t>
            </a:r>
            <a:r>
              <a:rPr lang="en-US" sz="2000" b="1">
                <a:solidFill>
                  <a:srgbClr val="0000CC"/>
                </a:solidFill>
              </a:rPr>
              <a:t>, u =</a:t>
            </a:r>
            <a:r>
              <a:rPr lang="en-US" sz="2000" b="1">
                <a:solidFill>
                  <a:srgbClr val="FF0000"/>
                </a:solidFill>
              </a:rPr>
              <a:t> </a:t>
            </a: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</a:t>
            </a:r>
          </a:p>
        </p:txBody>
      </p:sp>
      <p:graphicFrame>
        <p:nvGraphicFramePr>
          <p:cNvPr id="201773" name="Object 45"/>
          <p:cNvGraphicFramePr>
            <a:graphicFrameLocks noChangeAspect="1"/>
          </p:cNvGraphicFramePr>
          <p:nvPr/>
        </p:nvGraphicFramePr>
        <p:xfrm>
          <a:off x="4114800" y="3962400"/>
          <a:ext cx="17780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801" name="Equation" r:id="rId27" imgW="927000" imgH="469800" progId="Equation.DSMT4">
                  <p:embed/>
                </p:oleObj>
              </mc:Choice>
              <mc:Fallback>
                <p:oleObj name="Equation" r:id="rId27" imgW="927000" imgH="46980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962400"/>
                        <a:ext cx="1778000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1774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7480849"/>
              </p:ext>
            </p:extLst>
          </p:nvPr>
        </p:nvGraphicFramePr>
        <p:xfrm>
          <a:off x="1928813" y="4800600"/>
          <a:ext cx="197167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802" name="Equation" r:id="rId29" imgW="1028520" imgH="444240" progId="Equation.DSMT4">
                  <p:embed/>
                </p:oleObj>
              </mc:Choice>
              <mc:Fallback>
                <p:oleObj name="Equation" r:id="rId29" imgW="1028520" imgH="44424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4800600"/>
                        <a:ext cx="1971675" cy="846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1775" name="Text Box 47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962400" y="50292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= </a:t>
            </a:r>
            <a:r>
              <a:rPr lang="en-US" sz="2000" b="1">
                <a:solidFill>
                  <a:srgbClr val="0000CC"/>
                </a:solidFill>
                <a:sym typeface="Symbol" pitchFamily="18" charset="2"/>
              </a:rPr>
              <a:t></a:t>
            </a:r>
          </a:p>
        </p:txBody>
      </p:sp>
      <p:sp>
        <p:nvSpPr>
          <p:cNvPr id="201776" name="Text Box 48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04800" y="5867400"/>
            <a:ext cx="502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The integral diverges and hence the series diverges.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1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0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0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01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60" grpId="0"/>
      <p:bldP spid="201763" grpId="0"/>
      <p:bldP spid="201764" grpId="0"/>
      <p:bldP spid="201766" grpId="0"/>
      <p:bldP spid="201767" grpId="0"/>
      <p:bldP spid="201768" grpId="0"/>
      <p:bldP spid="201770" grpId="0"/>
      <p:bldP spid="201771" grpId="0"/>
      <p:bldP spid="201775" grpId="0"/>
      <p:bldP spid="2017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Text Box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8600" y="457200"/>
            <a:ext cx="838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Test the convergence or divergence of the series  </a:t>
            </a:r>
            <a:endParaRPr lang="en-US" sz="2000">
              <a:solidFill>
                <a:srgbClr val="800000"/>
              </a:solidFill>
            </a:endParaRPr>
          </a:p>
        </p:txBody>
      </p:sp>
      <p:sp>
        <p:nvSpPr>
          <p:cNvPr id="248835" name="Rectangle 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48836" name="Rectangle 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8838" name="Text Box 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124200" y="1143000"/>
            <a:ext cx="556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The corresponding function is:</a:t>
            </a:r>
          </a:p>
        </p:txBody>
      </p:sp>
      <p:graphicFrame>
        <p:nvGraphicFramePr>
          <p:cNvPr id="248839" name="Object 7"/>
          <p:cNvGraphicFramePr>
            <a:graphicFrameLocks noChangeAspect="1"/>
          </p:cNvGraphicFramePr>
          <p:nvPr/>
        </p:nvGraphicFramePr>
        <p:xfrm>
          <a:off x="304800" y="1066800"/>
          <a:ext cx="1414463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35" name="Equation" r:id="rId14" imgW="660240" imgH="253800" progId="Equation.DSMT4">
                  <p:embed/>
                </p:oleObj>
              </mc:Choice>
              <mc:Fallback>
                <p:oleObj name="Equation" r:id="rId14" imgW="660240" imgH="253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066800"/>
                        <a:ext cx="1414463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8840" name="Object 8"/>
          <p:cNvGraphicFramePr>
            <a:graphicFrameLocks noChangeAspect="1"/>
          </p:cNvGraphicFramePr>
          <p:nvPr/>
        </p:nvGraphicFramePr>
        <p:xfrm>
          <a:off x="7010400" y="1066800"/>
          <a:ext cx="16097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36" name="Equation" r:id="rId16" imgW="838080" imgH="253800" progId="Equation.DSMT4">
                  <p:embed/>
                </p:oleObj>
              </mc:Choice>
              <mc:Fallback>
                <p:oleObj name="Equation" r:id="rId16" imgW="838080" imgH="253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066800"/>
                        <a:ext cx="160972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8841" name="Text Box 9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04800" y="16764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For </a:t>
            </a:r>
            <a:r>
              <a:rPr lang="en-US" sz="2000" b="1">
                <a:solidFill>
                  <a:srgbClr val="FF0000"/>
                </a:solidFill>
              </a:rPr>
              <a:t>x </a:t>
            </a: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</a:t>
            </a:r>
            <a:r>
              <a:rPr lang="en-US" sz="2000" b="1">
                <a:solidFill>
                  <a:srgbClr val="FF0000"/>
                </a:solidFill>
              </a:rPr>
              <a:t> 1</a:t>
            </a:r>
            <a:r>
              <a:rPr lang="en-US" sz="2000" b="1">
                <a:solidFill>
                  <a:srgbClr val="0000CC"/>
                </a:solidFill>
              </a:rPr>
              <a:t>, this function is positive and decreasing. </a:t>
            </a:r>
          </a:p>
        </p:txBody>
      </p:sp>
      <p:sp>
        <p:nvSpPr>
          <p:cNvPr id="248842" name="Text Box 1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04800" y="22098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Therefore, we can use the integral test.</a:t>
            </a:r>
          </a:p>
        </p:txBody>
      </p:sp>
      <p:graphicFrame>
        <p:nvGraphicFramePr>
          <p:cNvPr id="248843" name="Object 11"/>
          <p:cNvGraphicFramePr>
            <a:graphicFrameLocks noChangeAspect="1"/>
          </p:cNvGraphicFramePr>
          <p:nvPr/>
        </p:nvGraphicFramePr>
        <p:xfrm>
          <a:off x="381000" y="2667000"/>
          <a:ext cx="1262063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37" name="Equation" r:id="rId18" imgW="583920" imgH="469800" progId="Equation.DSMT4">
                  <p:embed/>
                </p:oleObj>
              </mc:Choice>
              <mc:Fallback>
                <p:oleObj name="Equation" r:id="rId18" imgW="583920" imgH="4698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667000"/>
                        <a:ext cx="1262063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8853" name="Text Box 2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943600" y="3733800"/>
            <a:ext cx="289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Use the table method for integration.</a:t>
            </a:r>
          </a:p>
        </p:txBody>
      </p:sp>
      <p:sp>
        <p:nvSpPr>
          <p:cNvPr id="248855" name="Rectangle 2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48854" name="Object 22"/>
          <p:cNvGraphicFramePr>
            <a:graphicFrameLocks noChangeAspect="1"/>
          </p:cNvGraphicFramePr>
          <p:nvPr/>
        </p:nvGraphicFramePr>
        <p:xfrm>
          <a:off x="6337300" y="228600"/>
          <a:ext cx="10414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38" name="Equation" r:id="rId20" imgW="520560" imgH="444240" progId="Equation.DSMT4">
                  <p:embed/>
                </p:oleObj>
              </mc:Choice>
              <mc:Fallback>
                <p:oleObj name="Equation" r:id="rId20" imgW="520560" imgH="44424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7300" y="228600"/>
                        <a:ext cx="1041400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8867" name="Group 35"/>
          <p:cNvGraphicFramePr>
            <a:graphicFrameLocks noGrp="1"/>
          </p:cNvGraphicFramePr>
          <p:nvPr/>
        </p:nvGraphicFramePr>
        <p:xfrm>
          <a:off x="5715000" y="4495800"/>
          <a:ext cx="2895600" cy="396240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dv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8868" name="Group 36"/>
          <p:cNvGraphicFramePr>
            <a:graphicFrameLocks noGrp="1"/>
          </p:cNvGraphicFramePr>
          <p:nvPr/>
        </p:nvGraphicFramePr>
        <p:xfrm>
          <a:off x="5715000" y="4876800"/>
          <a:ext cx="2895600" cy="396240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e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-x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8876" name="Group 44"/>
          <p:cNvGraphicFramePr>
            <a:graphicFrameLocks noGrp="1"/>
          </p:cNvGraphicFramePr>
          <p:nvPr/>
        </p:nvGraphicFramePr>
        <p:xfrm>
          <a:off x="5715000" y="5257800"/>
          <a:ext cx="2895600" cy="396240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-e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-x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8884" name="Group 52"/>
          <p:cNvGraphicFramePr>
            <a:graphicFrameLocks noGrp="1"/>
          </p:cNvGraphicFramePr>
          <p:nvPr/>
        </p:nvGraphicFramePr>
        <p:xfrm>
          <a:off x="5715000" y="5638800"/>
          <a:ext cx="2895600" cy="396240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e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-x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8892" name="Text Box 6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943600" y="48768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(+)</a:t>
            </a:r>
          </a:p>
        </p:txBody>
      </p:sp>
      <p:sp>
        <p:nvSpPr>
          <p:cNvPr id="248893" name="Text Box 6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943600" y="52578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(-)</a:t>
            </a:r>
          </a:p>
        </p:txBody>
      </p:sp>
      <p:sp>
        <p:nvSpPr>
          <p:cNvPr id="248896" name="Line 64"/>
          <p:cNvSpPr>
            <a:spLocks noChangeShapeType="1"/>
          </p:cNvSpPr>
          <p:nvPr/>
        </p:nvSpPr>
        <p:spPr bwMode="auto">
          <a:xfrm>
            <a:off x="6553200" y="5105400"/>
            <a:ext cx="9906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8897" name="Line 65"/>
          <p:cNvSpPr>
            <a:spLocks noChangeShapeType="1"/>
          </p:cNvSpPr>
          <p:nvPr/>
        </p:nvSpPr>
        <p:spPr bwMode="auto">
          <a:xfrm>
            <a:off x="6553200" y="5486400"/>
            <a:ext cx="9906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248899" name="Object 67"/>
          <p:cNvGraphicFramePr>
            <a:graphicFrameLocks noChangeAspect="1"/>
          </p:cNvGraphicFramePr>
          <p:nvPr/>
        </p:nvGraphicFramePr>
        <p:xfrm>
          <a:off x="1752600" y="2667000"/>
          <a:ext cx="222250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39" name="Equation" r:id="rId22" imgW="1028520" imgH="469800" progId="Equation.DSMT4">
                  <p:embed/>
                </p:oleObj>
              </mc:Choice>
              <mc:Fallback>
                <p:oleObj name="Equation" r:id="rId22" imgW="1028520" imgH="469800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667000"/>
                        <a:ext cx="2222500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8900" name="Object 68"/>
          <p:cNvGraphicFramePr>
            <a:graphicFrameLocks noChangeAspect="1"/>
          </p:cNvGraphicFramePr>
          <p:nvPr/>
        </p:nvGraphicFramePr>
        <p:xfrm>
          <a:off x="4114800" y="2819400"/>
          <a:ext cx="315595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40" name="Equation" r:id="rId24" imgW="1460160" imgH="342720" progId="Equation.DSMT4">
                  <p:embed/>
                </p:oleObj>
              </mc:Choice>
              <mc:Fallback>
                <p:oleObj name="Equation" r:id="rId24" imgW="1460160" imgH="342720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819400"/>
                        <a:ext cx="3155950" cy="735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8901" name="Object 69"/>
          <p:cNvGraphicFramePr>
            <a:graphicFrameLocks noChangeAspect="1"/>
          </p:cNvGraphicFramePr>
          <p:nvPr/>
        </p:nvGraphicFramePr>
        <p:xfrm>
          <a:off x="304800" y="4267200"/>
          <a:ext cx="5132388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41" name="Equation" r:id="rId26" imgW="2374560" imgH="330120" progId="Equation.DSMT4">
                  <p:embed/>
                </p:oleObj>
              </mc:Choice>
              <mc:Fallback>
                <p:oleObj name="Equation" r:id="rId26" imgW="2374560" imgH="330120" progId="Equation.DSMT4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267200"/>
                        <a:ext cx="5132388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8902" name="Object 70"/>
          <p:cNvGraphicFramePr>
            <a:graphicFrameLocks noChangeAspect="1"/>
          </p:cNvGraphicFramePr>
          <p:nvPr/>
        </p:nvGraphicFramePr>
        <p:xfrm>
          <a:off x="304800" y="3581400"/>
          <a:ext cx="3127375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42" name="Equation" r:id="rId28" imgW="1447560" imgH="342720" progId="Equation.DSMT4">
                  <p:embed/>
                </p:oleObj>
              </mc:Choice>
              <mc:Fallback>
                <p:oleObj name="Equation" r:id="rId28" imgW="1447560" imgH="342720" progId="Equation.DSMT4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581400"/>
                        <a:ext cx="3127375" cy="735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8903" name="Object 71"/>
          <p:cNvGraphicFramePr>
            <a:graphicFrameLocks noChangeAspect="1"/>
          </p:cNvGraphicFramePr>
          <p:nvPr/>
        </p:nvGraphicFramePr>
        <p:xfrm>
          <a:off x="381000" y="4876800"/>
          <a:ext cx="1181100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43" name="Equation" r:id="rId30" imgW="545760" imgH="457200" progId="Equation.DSMT4">
                  <p:embed/>
                </p:oleObj>
              </mc:Choice>
              <mc:Fallback>
                <p:oleObj name="Equation" r:id="rId30" imgW="545760" imgH="457200" progId="Equation.DSMT4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876800"/>
                        <a:ext cx="1181100" cy="982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8904" name="Object 72"/>
          <p:cNvGraphicFramePr>
            <a:graphicFrameLocks noChangeAspect="1"/>
          </p:cNvGraphicFramePr>
          <p:nvPr/>
        </p:nvGraphicFramePr>
        <p:xfrm>
          <a:off x="1600200" y="4876800"/>
          <a:ext cx="631825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44" name="Equation" r:id="rId32" imgW="291960" imgH="457200" progId="Equation.DSMT4">
                  <p:embed/>
                </p:oleObj>
              </mc:Choice>
              <mc:Fallback>
                <p:oleObj name="Equation" r:id="rId32" imgW="291960" imgH="457200" progId="Equation.DSMT4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876800"/>
                        <a:ext cx="631825" cy="982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8905" name="Text Box 7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09600" y="5867400"/>
            <a:ext cx="396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Since the integral converges, the series also converges.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8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8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8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8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8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8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8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8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48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8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4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48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48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48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48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4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48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4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48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48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48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8" grpId="0"/>
      <p:bldP spid="248841" grpId="0"/>
      <p:bldP spid="248842" grpId="0"/>
      <p:bldP spid="248853" grpId="0"/>
      <p:bldP spid="248892" grpId="0"/>
      <p:bldP spid="248893" grpId="0"/>
      <p:bldP spid="248896" grpId="0" animBg="1"/>
      <p:bldP spid="248897" grpId="0" animBg="1"/>
      <p:bldP spid="2489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Text Box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8600" y="228600"/>
            <a:ext cx="449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Test the convergence or divergence of the series  </a:t>
            </a:r>
            <a:endParaRPr lang="en-US" sz="2000">
              <a:solidFill>
                <a:srgbClr val="800000"/>
              </a:solidFill>
            </a:endParaRPr>
          </a:p>
        </p:txBody>
      </p:sp>
      <p:sp>
        <p:nvSpPr>
          <p:cNvPr id="250883" name="Rectangle 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50884" name="Rectangle 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0885" name="Text Box 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819400" y="1447800"/>
            <a:ext cx="556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The corresponding function is:</a:t>
            </a:r>
          </a:p>
        </p:txBody>
      </p:sp>
      <p:graphicFrame>
        <p:nvGraphicFramePr>
          <p:cNvPr id="250886" name="Object 6"/>
          <p:cNvGraphicFramePr>
            <a:graphicFrameLocks noChangeAspect="1"/>
          </p:cNvGraphicFramePr>
          <p:nvPr/>
        </p:nvGraphicFramePr>
        <p:xfrm>
          <a:off x="381000" y="1066800"/>
          <a:ext cx="1658938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71" name="Equation" r:id="rId11" imgW="774360" imgH="457200" progId="Equation.DSMT4">
                  <p:embed/>
                </p:oleObj>
              </mc:Choice>
              <mc:Fallback>
                <p:oleObj name="Equation" r:id="rId11" imgW="77436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066800"/>
                        <a:ext cx="1658938" cy="974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87" name="Object 7"/>
          <p:cNvGraphicFramePr>
            <a:graphicFrameLocks noChangeAspect="1"/>
          </p:cNvGraphicFramePr>
          <p:nvPr/>
        </p:nvGraphicFramePr>
        <p:xfrm>
          <a:off x="6781800" y="1143000"/>
          <a:ext cx="185420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72" name="Equation" r:id="rId13" imgW="965160" imgH="457200" progId="Equation.DSMT4">
                  <p:embed/>
                </p:oleObj>
              </mc:Choice>
              <mc:Fallback>
                <p:oleObj name="Equation" r:id="rId13" imgW="965160" imgH="457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1143000"/>
                        <a:ext cx="1854200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0888" name="Text Box 8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04800" y="22098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For </a:t>
            </a:r>
            <a:r>
              <a:rPr lang="en-US" sz="2000" b="1">
                <a:solidFill>
                  <a:srgbClr val="FF0000"/>
                </a:solidFill>
              </a:rPr>
              <a:t>x </a:t>
            </a: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</a:t>
            </a:r>
            <a:r>
              <a:rPr lang="en-US" sz="2000" b="1">
                <a:solidFill>
                  <a:srgbClr val="FF0000"/>
                </a:solidFill>
              </a:rPr>
              <a:t> 1</a:t>
            </a:r>
            <a:r>
              <a:rPr lang="en-US" sz="2000" b="1">
                <a:solidFill>
                  <a:srgbClr val="0000CC"/>
                </a:solidFill>
              </a:rPr>
              <a:t>, this function is positive and decreasing. </a:t>
            </a:r>
          </a:p>
        </p:txBody>
      </p:sp>
      <p:sp>
        <p:nvSpPr>
          <p:cNvPr id="250889" name="Text Box 9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04800" y="27432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Therefore, we can use the integral test.</a:t>
            </a:r>
          </a:p>
        </p:txBody>
      </p:sp>
      <p:graphicFrame>
        <p:nvGraphicFramePr>
          <p:cNvPr id="250890" name="Object 10"/>
          <p:cNvGraphicFramePr>
            <a:graphicFrameLocks noChangeAspect="1"/>
          </p:cNvGraphicFramePr>
          <p:nvPr/>
        </p:nvGraphicFramePr>
        <p:xfrm>
          <a:off x="182563" y="3124200"/>
          <a:ext cx="15081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73" name="Equation" r:id="rId15" imgW="698400" imgH="469800" progId="Equation.DSMT4">
                  <p:embed/>
                </p:oleObj>
              </mc:Choice>
              <mc:Fallback>
                <p:oleObj name="Equation" r:id="rId15" imgW="698400" imgH="4698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3" y="3124200"/>
                        <a:ext cx="1508125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0892" name="Rectangle 12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0930" name="Object 50"/>
          <p:cNvGraphicFramePr>
            <a:graphicFrameLocks noChangeAspect="1"/>
          </p:cNvGraphicFramePr>
          <p:nvPr/>
        </p:nvGraphicFramePr>
        <p:xfrm>
          <a:off x="1752600" y="3200400"/>
          <a:ext cx="247015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74" name="Equation" r:id="rId17" imgW="1143000" imgH="469800" progId="Equation.DSMT4">
                  <p:embed/>
                </p:oleObj>
              </mc:Choice>
              <mc:Fallback>
                <p:oleObj name="Equation" r:id="rId17" imgW="1143000" imgH="46980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200400"/>
                        <a:ext cx="2470150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931" name="Object 51"/>
          <p:cNvGraphicFramePr>
            <a:graphicFrameLocks noChangeAspect="1"/>
          </p:cNvGraphicFramePr>
          <p:nvPr/>
        </p:nvGraphicFramePr>
        <p:xfrm>
          <a:off x="4267200" y="3352800"/>
          <a:ext cx="2579688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75" name="Equation" r:id="rId19" imgW="1193760" imgH="330120" progId="Equation.DSMT4">
                  <p:embed/>
                </p:oleObj>
              </mc:Choice>
              <mc:Fallback>
                <p:oleObj name="Equation" r:id="rId19" imgW="1193760" imgH="33012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352800"/>
                        <a:ext cx="2579688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933" name="Object 53"/>
          <p:cNvGraphicFramePr>
            <a:graphicFrameLocks noChangeAspect="1"/>
          </p:cNvGraphicFramePr>
          <p:nvPr/>
        </p:nvGraphicFramePr>
        <p:xfrm>
          <a:off x="1752600" y="4267200"/>
          <a:ext cx="39243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76" name="Equation" r:id="rId21" imgW="1815840" imgH="304560" progId="Equation.DSMT4">
                  <p:embed/>
                </p:oleObj>
              </mc:Choice>
              <mc:Fallback>
                <p:oleObj name="Equation" r:id="rId21" imgW="1815840" imgH="30456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267200"/>
                        <a:ext cx="3924300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934" name="Object 54"/>
          <p:cNvGraphicFramePr>
            <a:graphicFrameLocks noChangeAspect="1"/>
          </p:cNvGraphicFramePr>
          <p:nvPr/>
        </p:nvGraphicFramePr>
        <p:xfrm>
          <a:off x="5715000" y="4038600"/>
          <a:ext cx="1346200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77" name="Equation" r:id="rId23" imgW="622080" imgH="444240" progId="Equation.DSMT4">
                  <p:embed/>
                </p:oleObj>
              </mc:Choice>
              <mc:Fallback>
                <p:oleObj name="Equation" r:id="rId23" imgW="622080" imgH="44424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038600"/>
                        <a:ext cx="1346200" cy="954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0936" name="Text Box 56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28600" y="5257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Since the integral converges, the series also converges.</a:t>
            </a:r>
          </a:p>
        </p:txBody>
      </p:sp>
      <p:sp>
        <p:nvSpPr>
          <p:cNvPr id="250938" name="Rectangle 58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0937" name="Object 57"/>
          <p:cNvGraphicFramePr>
            <a:graphicFrameLocks noChangeAspect="1"/>
          </p:cNvGraphicFramePr>
          <p:nvPr/>
        </p:nvGraphicFramePr>
        <p:xfrm>
          <a:off x="3505200" y="228600"/>
          <a:ext cx="35052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78" name="Equation" r:id="rId25" imgW="2095200" imgH="457200" progId="Equation.DSMT4">
                  <p:embed/>
                </p:oleObj>
              </mc:Choice>
              <mc:Fallback>
                <p:oleObj name="Equation" r:id="rId25" imgW="2095200" imgH="457200" progId="Equation.DSMT4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28600"/>
                        <a:ext cx="3505200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939" name="Object 59"/>
          <p:cNvGraphicFramePr>
            <a:graphicFrameLocks noChangeAspect="1"/>
          </p:cNvGraphicFramePr>
          <p:nvPr/>
        </p:nvGraphicFramePr>
        <p:xfrm>
          <a:off x="7086600" y="228600"/>
          <a:ext cx="148590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79" name="Equation" r:id="rId27" imgW="774360" imgH="457200" progId="Equation.DSMT4">
                  <p:embed/>
                </p:oleObj>
              </mc:Choice>
              <mc:Fallback>
                <p:oleObj name="Equation" r:id="rId27" imgW="774360" imgH="457200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28600"/>
                        <a:ext cx="1485900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940" name="Object 60"/>
          <p:cNvGraphicFramePr>
            <a:graphicFrameLocks noChangeAspect="1"/>
          </p:cNvGraphicFramePr>
          <p:nvPr/>
        </p:nvGraphicFramePr>
        <p:xfrm>
          <a:off x="7010400" y="4038600"/>
          <a:ext cx="687388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80" name="Equation" r:id="rId29" imgW="317160" imgH="444240" progId="Equation.DSMT4">
                  <p:embed/>
                </p:oleObj>
              </mc:Choice>
              <mc:Fallback>
                <p:oleObj name="Equation" r:id="rId29" imgW="317160" imgH="444240" progId="Equation.DSMT4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4038600"/>
                        <a:ext cx="687388" cy="954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0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0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0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0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0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0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0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0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0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50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50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50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50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5" grpId="0"/>
      <p:bldP spid="250888" grpId="0"/>
      <p:bldP spid="250889" grpId="0"/>
      <p:bldP spid="2509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Text Box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8600" y="457200"/>
            <a:ext cx="411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Test the convergence or divergence of the series  </a:t>
            </a:r>
            <a:endParaRPr lang="en-US" sz="2000">
              <a:solidFill>
                <a:srgbClr val="800000"/>
              </a:solidFill>
            </a:endParaRPr>
          </a:p>
        </p:txBody>
      </p:sp>
      <p:sp>
        <p:nvSpPr>
          <p:cNvPr id="254979" name="Rectangle 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54980" name="Rectangle 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4982" name="Text Box 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895600" y="1600200"/>
            <a:ext cx="525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The corresponding function is:</a:t>
            </a:r>
          </a:p>
        </p:txBody>
      </p:sp>
      <p:graphicFrame>
        <p:nvGraphicFramePr>
          <p:cNvPr id="254983" name="Object 7"/>
          <p:cNvGraphicFramePr>
            <a:graphicFrameLocks noChangeAspect="1"/>
          </p:cNvGraphicFramePr>
          <p:nvPr/>
        </p:nvGraphicFramePr>
        <p:xfrm>
          <a:off x="355600" y="1219200"/>
          <a:ext cx="1652588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022" name="Equation" r:id="rId17" imgW="799920" imgH="457200" progId="Equation.DSMT4">
                  <p:embed/>
                </p:oleObj>
              </mc:Choice>
              <mc:Fallback>
                <p:oleObj name="Equation" r:id="rId17" imgW="799920" imgH="457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" y="1219200"/>
                        <a:ext cx="1652588" cy="938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4984" name="Object 8"/>
          <p:cNvGraphicFramePr>
            <a:graphicFrameLocks noChangeAspect="1"/>
          </p:cNvGraphicFramePr>
          <p:nvPr/>
        </p:nvGraphicFramePr>
        <p:xfrm>
          <a:off x="6832600" y="1295400"/>
          <a:ext cx="1985963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023" name="Equation" r:id="rId19" imgW="990360" imgH="457200" progId="Equation.DSMT4">
                  <p:embed/>
                </p:oleObj>
              </mc:Choice>
              <mc:Fallback>
                <p:oleObj name="Equation" r:id="rId19" imgW="990360" imgH="4572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2600" y="1295400"/>
                        <a:ext cx="1985963" cy="909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4985" name="Text Box 9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04800" y="23622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For </a:t>
            </a:r>
            <a:r>
              <a:rPr lang="en-US" sz="2000" b="1">
                <a:solidFill>
                  <a:srgbClr val="FF0000"/>
                </a:solidFill>
              </a:rPr>
              <a:t>x </a:t>
            </a: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</a:t>
            </a:r>
            <a:r>
              <a:rPr lang="en-US" sz="2000" b="1">
                <a:solidFill>
                  <a:srgbClr val="FF0000"/>
                </a:solidFill>
              </a:rPr>
              <a:t> 1</a:t>
            </a:r>
            <a:r>
              <a:rPr lang="en-US" sz="2000" b="1">
                <a:solidFill>
                  <a:srgbClr val="0000CC"/>
                </a:solidFill>
              </a:rPr>
              <a:t>, this function is positive and decreasing. </a:t>
            </a:r>
          </a:p>
        </p:txBody>
      </p:sp>
      <p:sp>
        <p:nvSpPr>
          <p:cNvPr id="254986" name="Text Box 1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04800" y="28194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Therefore, we can use the integral test.</a:t>
            </a:r>
          </a:p>
        </p:txBody>
      </p:sp>
      <p:graphicFrame>
        <p:nvGraphicFramePr>
          <p:cNvPr id="254987" name="Object 11"/>
          <p:cNvGraphicFramePr>
            <a:graphicFrameLocks noChangeAspect="1"/>
          </p:cNvGraphicFramePr>
          <p:nvPr/>
        </p:nvGraphicFramePr>
        <p:xfrm>
          <a:off x="357188" y="3429000"/>
          <a:ext cx="1387475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024" name="Equation" r:id="rId21" imgW="723600" imgH="469800" progId="Equation.DSMT4">
                  <p:embed/>
                </p:oleObj>
              </mc:Choice>
              <mc:Fallback>
                <p:oleObj name="Equation" r:id="rId21" imgW="723600" imgH="4698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3429000"/>
                        <a:ext cx="1387475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4988" name="Text Box 12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477000" y="38862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x</a:t>
            </a:r>
            <a:r>
              <a:rPr lang="en-US" sz="2000" b="1" baseline="30000">
                <a:solidFill>
                  <a:srgbClr val="0000CC"/>
                </a:solidFill>
              </a:rPr>
              <a:t>2</a:t>
            </a:r>
            <a:r>
              <a:rPr lang="en-US" sz="2000" b="1">
                <a:solidFill>
                  <a:srgbClr val="0000CC"/>
                </a:solidFill>
              </a:rPr>
              <a:t> + 3 = u</a:t>
            </a:r>
          </a:p>
        </p:txBody>
      </p:sp>
      <p:sp>
        <p:nvSpPr>
          <p:cNvPr id="254989" name="Text Box 13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629400" y="44196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2xdx = du</a:t>
            </a:r>
          </a:p>
        </p:txBody>
      </p:sp>
      <p:sp>
        <p:nvSpPr>
          <p:cNvPr id="254990" name="Text Box 14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781800" y="48768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FF00"/>
                </a:solidFill>
              </a:rPr>
              <a:t>xdx = du/2</a:t>
            </a:r>
          </a:p>
        </p:txBody>
      </p:sp>
      <p:graphicFrame>
        <p:nvGraphicFramePr>
          <p:cNvPr id="254991" name="Object 15"/>
          <p:cNvGraphicFramePr>
            <a:graphicFrameLocks noChangeAspect="1"/>
          </p:cNvGraphicFramePr>
          <p:nvPr/>
        </p:nvGraphicFramePr>
        <p:xfrm>
          <a:off x="1804988" y="3429000"/>
          <a:ext cx="2239962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025" name="Equation" r:id="rId23" imgW="1168200" imgH="469800" progId="Equation.DSMT4">
                  <p:embed/>
                </p:oleObj>
              </mc:Choice>
              <mc:Fallback>
                <p:oleObj name="Equation" r:id="rId23" imgW="1168200" imgH="4698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4988" y="3429000"/>
                        <a:ext cx="2239962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4992" name="Text Box 16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638800" y="5257800"/>
            <a:ext cx="297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When x = 1, u =</a:t>
            </a:r>
            <a:r>
              <a:rPr lang="en-US" sz="2000" b="1">
                <a:solidFill>
                  <a:srgbClr val="FF0000"/>
                </a:solidFill>
              </a:rPr>
              <a:t> 4</a:t>
            </a:r>
          </a:p>
        </p:txBody>
      </p:sp>
      <p:sp>
        <p:nvSpPr>
          <p:cNvPr id="254993" name="Text Box 17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638800" y="5715000"/>
            <a:ext cx="297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When x = </a:t>
            </a:r>
            <a:r>
              <a:rPr lang="en-US" sz="2000" b="1">
                <a:solidFill>
                  <a:srgbClr val="0000CC"/>
                </a:solidFill>
                <a:sym typeface="Symbol" pitchFamily="18" charset="2"/>
              </a:rPr>
              <a:t></a:t>
            </a:r>
            <a:r>
              <a:rPr lang="en-US" sz="2000" b="1">
                <a:solidFill>
                  <a:srgbClr val="0000CC"/>
                </a:solidFill>
              </a:rPr>
              <a:t>, u =</a:t>
            </a:r>
            <a:r>
              <a:rPr lang="en-US" sz="2000" b="1">
                <a:solidFill>
                  <a:srgbClr val="FF0000"/>
                </a:solidFill>
              </a:rPr>
              <a:t> </a:t>
            </a: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</a:t>
            </a:r>
          </a:p>
        </p:txBody>
      </p:sp>
      <p:graphicFrame>
        <p:nvGraphicFramePr>
          <p:cNvPr id="254994" name="Object 18"/>
          <p:cNvGraphicFramePr>
            <a:graphicFrameLocks noChangeAspect="1"/>
          </p:cNvGraphicFramePr>
          <p:nvPr/>
        </p:nvGraphicFramePr>
        <p:xfrm>
          <a:off x="4114800" y="3429000"/>
          <a:ext cx="17780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026" name="Equation" r:id="rId25" imgW="927000" imgH="469800" progId="Equation.DSMT4">
                  <p:embed/>
                </p:oleObj>
              </mc:Choice>
              <mc:Fallback>
                <p:oleObj name="Equation" r:id="rId25" imgW="927000" imgH="4698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429000"/>
                        <a:ext cx="1778000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499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850048"/>
              </p:ext>
            </p:extLst>
          </p:nvPr>
        </p:nvGraphicFramePr>
        <p:xfrm>
          <a:off x="1928813" y="4267200"/>
          <a:ext cx="197167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027" name="Equation" r:id="rId27" imgW="1028520" imgH="444240" progId="Equation.DSMT4">
                  <p:embed/>
                </p:oleObj>
              </mc:Choice>
              <mc:Fallback>
                <p:oleObj name="Equation" r:id="rId27" imgW="1028520" imgH="44424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4267200"/>
                        <a:ext cx="1971675" cy="846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4996" name="Text Box 20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962400" y="44958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= </a:t>
            </a:r>
            <a:r>
              <a:rPr lang="en-US" sz="2000" b="1">
                <a:solidFill>
                  <a:srgbClr val="0000CC"/>
                </a:solidFill>
                <a:sym typeface="Symbol" pitchFamily="18" charset="2"/>
              </a:rPr>
              <a:t></a:t>
            </a:r>
          </a:p>
        </p:txBody>
      </p:sp>
      <p:sp>
        <p:nvSpPr>
          <p:cNvPr id="254997" name="Text Box 2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04800" y="5334000"/>
            <a:ext cx="502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The integral diverges and hence the series diverges.</a:t>
            </a:r>
          </a:p>
        </p:txBody>
      </p:sp>
      <p:sp>
        <p:nvSpPr>
          <p:cNvPr id="254999" name="Rectangle 2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5001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5000" name="Object 24"/>
          <p:cNvGraphicFramePr>
            <a:graphicFrameLocks noChangeAspect="1"/>
          </p:cNvGraphicFramePr>
          <p:nvPr/>
        </p:nvGraphicFramePr>
        <p:xfrm>
          <a:off x="3505200" y="381000"/>
          <a:ext cx="4114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028" name="Equation" r:id="rId29" imgW="2260440" imgH="457200" progId="Equation.DSMT4">
                  <p:embed/>
                </p:oleObj>
              </mc:Choice>
              <mc:Fallback>
                <p:oleObj name="Equation" r:id="rId29" imgW="2260440" imgH="4572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81000"/>
                        <a:ext cx="41148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5003" name="Rectangle 2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4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4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4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4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4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4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4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4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4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54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54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5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5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5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5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5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82" grpId="0"/>
      <p:bldP spid="254985" grpId="0"/>
      <p:bldP spid="254986" grpId="0"/>
      <p:bldP spid="254988" grpId="0"/>
      <p:bldP spid="254989" grpId="0"/>
      <p:bldP spid="254990" grpId="0"/>
      <p:bldP spid="254992" grpId="0"/>
      <p:bldP spid="254993" grpId="0"/>
      <p:bldP spid="254996" grpId="0"/>
      <p:bldP spid="25499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Text Box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8600" y="4572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FF0000"/>
                </a:solidFill>
              </a:rPr>
              <a:t>p</a:t>
            </a:r>
            <a:r>
              <a:rPr lang="en-US" sz="2000" b="1">
                <a:solidFill>
                  <a:srgbClr val="FF0000"/>
                </a:solidFill>
              </a:rPr>
              <a:t>-series and the Harmonic series  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257027" name="Rectangle 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7029" name="Text Box 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28600" y="1143000"/>
            <a:ext cx="525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A series of the form:</a:t>
            </a:r>
          </a:p>
        </p:txBody>
      </p:sp>
      <p:graphicFrame>
        <p:nvGraphicFramePr>
          <p:cNvPr id="257030" name="Object 6"/>
          <p:cNvGraphicFramePr>
            <a:graphicFrameLocks noChangeAspect="1"/>
          </p:cNvGraphicFramePr>
          <p:nvPr/>
        </p:nvGraphicFramePr>
        <p:xfrm>
          <a:off x="3048000" y="838200"/>
          <a:ext cx="892175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56" name="Equation" r:id="rId14" imgW="431640" imgH="457200" progId="Equation.DSMT4">
                  <p:embed/>
                </p:oleObj>
              </mc:Choice>
              <mc:Fallback>
                <p:oleObj name="Equation" r:id="rId14" imgW="43164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838200"/>
                        <a:ext cx="892175" cy="938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7032" name="Text Box 8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038600" y="1143000"/>
            <a:ext cx="304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is called a </a:t>
            </a:r>
            <a:r>
              <a:rPr lang="en-US" sz="2000" b="1" i="1">
                <a:solidFill>
                  <a:srgbClr val="FF0000"/>
                </a:solidFill>
              </a:rPr>
              <a:t>p</a:t>
            </a:r>
            <a:r>
              <a:rPr lang="en-US" sz="2000" b="1">
                <a:solidFill>
                  <a:srgbClr val="FF0000"/>
                </a:solidFill>
              </a:rPr>
              <a:t>-series.</a:t>
            </a:r>
          </a:p>
        </p:txBody>
      </p:sp>
      <p:sp>
        <p:nvSpPr>
          <p:cNvPr id="257033" name="Text Box 9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295400" y="1981200"/>
            <a:ext cx="5181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6600"/>
                </a:solidFill>
              </a:rPr>
              <a:t>Using integral theorem, it can be shown that a </a:t>
            </a:r>
            <a:r>
              <a:rPr lang="en-US" sz="2000" b="1" i="1">
                <a:solidFill>
                  <a:srgbClr val="FF0000"/>
                </a:solidFill>
              </a:rPr>
              <a:t>p</a:t>
            </a:r>
            <a:r>
              <a:rPr lang="en-US" sz="2000" b="1">
                <a:solidFill>
                  <a:srgbClr val="FF0000"/>
                </a:solidFill>
              </a:rPr>
              <a:t>-series</a:t>
            </a:r>
            <a:r>
              <a:rPr lang="en-US" sz="2000" b="1">
                <a:solidFill>
                  <a:srgbClr val="006600"/>
                </a:solidFill>
              </a:rPr>
              <a:t> converges for </a:t>
            </a:r>
            <a:r>
              <a:rPr lang="en-US" sz="2000" b="1" i="1">
                <a:solidFill>
                  <a:srgbClr val="FF0000"/>
                </a:solidFill>
              </a:rPr>
              <a:t>p</a:t>
            </a:r>
            <a:r>
              <a:rPr lang="en-US" sz="2000" b="1">
                <a:solidFill>
                  <a:srgbClr val="FF0000"/>
                </a:solidFill>
              </a:rPr>
              <a:t> &gt; 1</a:t>
            </a:r>
          </a:p>
        </p:txBody>
      </p:sp>
      <p:sp>
        <p:nvSpPr>
          <p:cNvPr id="257035" name="Text Box 1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81000" y="297180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A </a:t>
            </a:r>
            <a:r>
              <a:rPr lang="en-US" sz="2000" b="1" i="1">
                <a:solidFill>
                  <a:srgbClr val="0000CC"/>
                </a:solidFill>
              </a:rPr>
              <a:t>p</a:t>
            </a:r>
            <a:r>
              <a:rPr lang="en-US" sz="2000" b="1">
                <a:solidFill>
                  <a:srgbClr val="0000CC"/>
                </a:solidFill>
              </a:rPr>
              <a:t>-series diverges for  </a:t>
            </a:r>
            <a:r>
              <a:rPr lang="en-US" sz="2000" b="1">
                <a:solidFill>
                  <a:srgbClr val="FF0000"/>
                </a:solidFill>
              </a:rPr>
              <a:t>0 &lt; </a:t>
            </a:r>
            <a:r>
              <a:rPr lang="en-US" sz="2000" b="1" i="1">
                <a:solidFill>
                  <a:srgbClr val="FF0000"/>
                </a:solidFill>
              </a:rPr>
              <a:t>p</a:t>
            </a:r>
            <a:r>
              <a:rPr lang="en-US" sz="2000" b="1">
                <a:solidFill>
                  <a:srgbClr val="FF0000"/>
                </a:solidFill>
              </a:rPr>
              <a:t> </a:t>
            </a: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</a:t>
            </a:r>
            <a:r>
              <a:rPr lang="en-US" sz="2000" b="1">
                <a:solidFill>
                  <a:srgbClr val="FF0000"/>
                </a:solidFill>
              </a:rPr>
              <a:t> 1</a:t>
            </a:r>
          </a:p>
        </p:txBody>
      </p:sp>
      <p:sp>
        <p:nvSpPr>
          <p:cNvPr id="257036" name="Text Box 12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81000" y="3657600"/>
            <a:ext cx="800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When </a:t>
            </a:r>
            <a:r>
              <a:rPr lang="en-US" sz="2000" b="1" i="1">
                <a:solidFill>
                  <a:srgbClr val="FF0000"/>
                </a:solidFill>
              </a:rPr>
              <a:t>p</a:t>
            </a:r>
            <a:r>
              <a:rPr lang="en-US" sz="2000" b="1">
                <a:solidFill>
                  <a:srgbClr val="FF0000"/>
                </a:solidFill>
              </a:rPr>
              <a:t> = 1</a:t>
            </a:r>
            <a:r>
              <a:rPr lang="en-US" sz="2000" b="1">
                <a:solidFill>
                  <a:srgbClr val="0000CC"/>
                </a:solidFill>
              </a:rPr>
              <a:t>, the series is called a </a:t>
            </a:r>
            <a:r>
              <a:rPr lang="en-US" sz="2000" b="1">
                <a:solidFill>
                  <a:srgbClr val="FF0000"/>
                </a:solidFill>
              </a:rPr>
              <a:t>harmonic series</a:t>
            </a:r>
            <a:r>
              <a:rPr lang="en-US" sz="2000" b="1">
                <a:solidFill>
                  <a:srgbClr val="0000CC"/>
                </a:solidFill>
              </a:rPr>
              <a:t>.</a:t>
            </a:r>
            <a:r>
              <a:rPr lang="en-US" sz="200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257040" name="Text Box 16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57200" y="52578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A harmonic series is a diverging series.</a:t>
            </a:r>
            <a:endParaRPr lang="en-US" sz="2000" b="1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257044" name="Text Box 20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57200" y="58674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This can be shown using integral theorem.</a:t>
            </a:r>
          </a:p>
        </p:txBody>
      </p:sp>
      <p:sp>
        <p:nvSpPr>
          <p:cNvPr id="25704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7049" name="Object 25"/>
          <p:cNvGraphicFramePr>
            <a:graphicFrameLocks noChangeAspect="1"/>
          </p:cNvGraphicFramePr>
          <p:nvPr/>
        </p:nvGraphicFramePr>
        <p:xfrm>
          <a:off x="457200" y="4114800"/>
          <a:ext cx="378460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57" name="Equation" r:id="rId16" imgW="1828800" imgH="457200" progId="Equation.DSMT4">
                  <p:embed/>
                </p:oleObj>
              </mc:Choice>
              <mc:Fallback>
                <p:oleObj name="Equation" r:id="rId16" imgW="1828800" imgH="4572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114800"/>
                        <a:ext cx="3784600" cy="938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7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7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7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7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7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7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7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7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9" grpId="0"/>
      <p:bldP spid="257032" grpId="0"/>
      <p:bldP spid="257033" grpId="0"/>
      <p:bldP spid="257035" grpId="0"/>
      <p:bldP spid="257036" grpId="0"/>
      <p:bldP spid="257040" grpId="0"/>
      <p:bldP spid="2570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5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59076" name="Rectangle 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9077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28600" y="533400"/>
            <a:ext cx="617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Determine the convergence or divergence of:</a:t>
            </a:r>
          </a:p>
        </p:txBody>
      </p:sp>
      <p:sp>
        <p:nvSpPr>
          <p:cNvPr id="259081" name="Text Box 9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04800" y="121920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This is a p-series with p = 4/3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259082" name="Text Box 10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04800" y="1752600"/>
            <a:ext cx="800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Since </a:t>
            </a:r>
            <a:r>
              <a:rPr lang="en-US" sz="2000" b="1" i="1">
                <a:solidFill>
                  <a:srgbClr val="FF0000"/>
                </a:solidFill>
              </a:rPr>
              <a:t>p</a:t>
            </a:r>
            <a:r>
              <a:rPr lang="en-US" sz="2000" b="1">
                <a:solidFill>
                  <a:srgbClr val="FF0000"/>
                </a:solidFill>
              </a:rPr>
              <a:t> &gt; 1</a:t>
            </a:r>
            <a:r>
              <a:rPr lang="en-US" sz="2000" b="1">
                <a:solidFill>
                  <a:srgbClr val="0000CC"/>
                </a:solidFill>
              </a:rPr>
              <a:t>, this is a converging </a:t>
            </a:r>
            <a:r>
              <a:rPr lang="en-US" sz="2000" b="1" i="1">
                <a:solidFill>
                  <a:srgbClr val="FF0000"/>
                </a:solidFill>
              </a:rPr>
              <a:t>p</a:t>
            </a:r>
            <a:r>
              <a:rPr lang="en-US" sz="2000" b="1">
                <a:solidFill>
                  <a:srgbClr val="FF0000"/>
                </a:solidFill>
              </a:rPr>
              <a:t>-series</a:t>
            </a:r>
            <a:r>
              <a:rPr lang="en-US" sz="2000" b="1">
                <a:solidFill>
                  <a:srgbClr val="0000CC"/>
                </a:solidFill>
              </a:rPr>
              <a:t>.</a:t>
            </a:r>
            <a:r>
              <a:rPr lang="en-US" sz="200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25908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9087" name="Object 15"/>
          <p:cNvGraphicFramePr>
            <a:graphicFrameLocks noChangeAspect="1"/>
          </p:cNvGraphicFramePr>
          <p:nvPr/>
        </p:nvGraphicFramePr>
        <p:xfrm>
          <a:off x="5791200" y="228600"/>
          <a:ext cx="1066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14" name="Equation" r:id="rId12" imgW="495000" imgH="457200" progId="Equation.DSMT4">
                  <p:embed/>
                </p:oleObj>
              </mc:Choice>
              <mc:Fallback>
                <p:oleObj name="Equation" r:id="rId12" imgW="495000" imgH="4572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28600"/>
                        <a:ext cx="10668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9089" name="Text Box 1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28600" y="2819400"/>
            <a:ext cx="396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Determine the convergence or divergence of:</a:t>
            </a:r>
          </a:p>
        </p:txBody>
      </p:sp>
      <p:sp>
        <p:nvSpPr>
          <p:cNvPr id="259091" name="Rectangle 19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9090" name="Object 18"/>
          <p:cNvGraphicFramePr>
            <a:graphicFrameLocks noChangeAspect="1"/>
          </p:cNvGraphicFramePr>
          <p:nvPr/>
        </p:nvGraphicFramePr>
        <p:xfrm>
          <a:off x="4191000" y="2743200"/>
          <a:ext cx="457835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15" name="Equation" r:id="rId14" imgW="2450880" imgH="469800" progId="Equation.DSMT4">
                  <p:embed/>
                </p:oleObj>
              </mc:Choice>
              <mc:Fallback>
                <p:oleObj name="Equation" r:id="rId14" imgW="2450880" imgH="4698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743200"/>
                        <a:ext cx="4578350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9092" name="Object 20"/>
          <p:cNvGraphicFramePr>
            <a:graphicFrameLocks noChangeAspect="1"/>
          </p:cNvGraphicFramePr>
          <p:nvPr/>
        </p:nvGraphicFramePr>
        <p:xfrm>
          <a:off x="304800" y="3810000"/>
          <a:ext cx="457835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16" name="Equation" r:id="rId16" imgW="2450880" imgH="469800" progId="Equation.DSMT4">
                  <p:embed/>
                </p:oleObj>
              </mc:Choice>
              <mc:Fallback>
                <p:oleObj name="Equation" r:id="rId16" imgW="2450880" imgH="4698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810000"/>
                        <a:ext cx="4578350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9093" name="Object 21"/>
          <p:cNvGraphicFramePr>
            <a:graphicFrameLocks noChangeAspect="1"/>
          </p:cNvGraphicFramePr>
          <p:nvPr/>
        </p:nvGraphicFramePr>
        <p:xfrm>
          <a:off x="4872038" y="3886200"/>
          <a:ext cx="4271962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17" name="Equation" r:id="rId18" imgW="2286000" imgH="482400" progId="Equation.DSMT4">
                  <p:embed/>
                </p:oleObj>
              </mc:Choice>
              <mc:Fallback>
                <p:oleObj name="Equation" r:id="rId18" imgW="2286000" imgH="4824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038" y="3886200"/>
                        <a:ext cx="4271962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9094" name="Object 22"/>
          <p:cNvGraphicFramePr>
            <a:graphicFrameLocks noChangeAspect="1"/>
          </p:cNvGraphicFramePr>
          <p:nvPr/>
        </p:nvGraphicFramePr>
        <p:xfrm>
          <a:off x="381000" y="4876800"/>
          <a:ext cx="3938588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18" name="Equation" r:id="rId20" imgW="2108160" imgH="457200" progId="Equation.DSMT4">
                  <p:embed/>
                </p:oleObj>
              </mc:Choice>
              <mc:Fallback>
                <p:oleObj name="Equation" r:id="rId20" imgW="2108160" imgH="4572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876800"/>
                        <a:ext cx="3938588" cy="849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9095" name="Object 23"/>
          <p:cNvGraphicFramePr>
            <a:graphicFrameLocks noChangeAspect="1"/>
          </p:cNvGraphicFramePr>
          <p:nvPr/>
        </p:nvGraphicFramePr>
        <p:xfrm>
          <a:off x="4343400" y="4876800"/>
          <a:ext cx="1044575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19" name="Equation" r:id="rId22" imgW="558720" imgH="545760" progId="Equation.DSMT4">
                  <p:embed/>
                </p:oleObj>
              </mc:Choice>
              <mc:Fallback>
                <p:oleObj name="Equation" r:id="rId22" imgW="558720" imgH="54576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876800"/>
                        <a:ext cx="1044575" cy="1014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9096" name="Text Box 24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04800" y="60198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This is a p-series with 0 &lt; p &lt; 1.</a:t>
            </a:r>
            <a:endParaRPr lang="en-US" sz="2000">
              <a:solidFill>
                <a:srgbClr val="0000CC"/>
              </a:solidFill>
            </a:endParaRPr>
          </a:p>
        </p:txBody>
      </p:sp>
      <p:sp>
        <p:nvSpPr>
          <p:cNvPr id="259097" name="Text Box 25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572000" y="6019800"/>
            <a:ext cx="426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Therefore, the series diverges.</a:t>
            </a:r>
            <a:endParaRPr lang="en-US" sz="2000">
              <a:solidFill>
                <a:srgbClr val="0000CC"/>
              </a:solidFill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9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9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9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59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81" grpId="0"/>
      <p:bldP spid="259082" grpId="0"/>
      <p:bldP spid="259089" grpId="0"/>
      <p:bldP spid="259096" grpId="0"/>
      <p:bldP spid="25909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61123" name="Rectangle 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1124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28600" y="533400"/>
            <a:ext cx="617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Partial sum S</a:t>
            </a:r>
            <a:r>
              <a:rPr lang="en-US" sz="2000" b="1" baseline="-25000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FF0000"/>
                </a:solidFill>
              </a:rPr>
              <a:t> as an approximation of S</a:t>
            </a:r>
          </a:p>
        </p:txBody>
      </p:sp>
      <p:sp>
        <p:nvSpPr>
          <p:cNvPr id="261125" name="Text Box 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04800" y="1219200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Very often the sum of an infinite series can be approximated taking the sum of the first </a:t>
            </a:r>
            <a:r>
              <a:rPr lang="en-US" sz="2000" b="1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0000CC"/>
                </a:solidFill>
              </a:rPr>
              <a:t> terms.</a:t>
            </a:r>
            <a:r>
              <a:rPr lang="en-US" sz="200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261126" name="Text Box 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04800" y="20574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Of course there will be a small error in this approximation. </a:t>
            </a:r>
          </a:p>
        </p:txBody>
      </p:sp>
      <p:sp>
        <p:nvSpPr>
          <p:cNvPr id="261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1129" name="Text Box 9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04800" y="2514600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The error is a measure of the </a:t>
            </a:r>
            <a:r>
              <a:rPr lang="en-US" sz="2000" b="1">
                <a:solidFill>
                  <a:srgbClr val="FF0000"/>
                </a:solidFill>
              </a:rPr>
              <a:t>remainder </a:t>
            </a:r>
            <a:r>
              <a:rPr lang="en-US" sz="2000" b="1">
                <a:solidFill>
                  <a:srgbClr val="0000CC"/>
                </a:solidFill>
              </a:rPr>
              <a:t>which is the sum of all the remaining terms.</a:t>
            </a:r>
            <a:r>
              <a:rPr lang="en-US" sz="200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261130" name="Rectangle 10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1136" name="Text Box 16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04800" y="3352800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We can use the following theorem to obtain the remainder </a:t>
            </a:r>
            <a:r>
              <a:rPr lang="en-US" sz="2000" b="1">
                <a:solidFill>
                  <a:srgbClr val="FF0000"/>
                </a:solidFill>
              </a:rPr>
              <a:t>R</a:t>
            </a:r>
            <a:r>
              <a:rPr lang="en-US" sz="2000" b="1" baseline="-25000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0000CC"/>
                </a:solidFill>
              </a:rPr>
              <a:t> in the approximation. </a:t>
            </a:r>
          </a:p>
        </p:txBody>
      </p:sp>
      <p:sp>
        <p:nvSpPr>
          <p:cNvPr id="261137" name="Text Box 17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04800" y="4191000"/>
            <a:ext cx="6477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6600"/>
                </a:solidFill>
              </a:rPr>
              <a:t>If </a:t>
            </a:r>
            <a:r>
              <a:rPr lang="en-US" sz="2000" b="1" i="1">
                <a:solidFill>
                  <a:srgbClr val="FF0000"/>
                </a:solidFill>
              </a:rPr>
              <a:t>f</a:t>
            </a:r>
            <a:r>
              <a:rPr lang="en-US" sz="2000" b="1">
                <a:solidFill>
                  <a:srgbClr val="006600"/>
                </a:solidFill>
              </a:rPr>
              <a:t> is a positive and decreasing function such that </a:t>
            </a:r>
            <a:r>
              <a:rPr lang="en-US" sz="2000" b="1">
                <a:solidFill>
                  <a:srgbClr val="FF0000"/>
                </a:solidFill>
              </a:rPr>
              <a:t>a</a:t>
            </a:r>
            <a:r>
              <a:rPr lang="en-US" sz="2000" b="1" baseline="-25000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FF0000"/>
                </a:solidFill>
              </a:rPr>
              <a:t> = f(n),</a:t>
            </a:r>
            <a:r>
              <a:rPr lang="en-US" sz="2000" b="1">
                <a:solidFill>
                  <a:srgbClr val="006600"/>
                </a:solidFill>
              </a:rPr>
              <a:t> then the error involved in approximating </a:t>
            </a:r>
            <a:r>
              <a:rPr lang="en-US" sz="2000" b="1">
                <a:solidFill>
                  <a:srgbClr val="FF0000"/>
                </a:solidFill>
              </a:rPr>
              <a:t>S</a:t>
            </a:r>
            <a:r>
              <a:rPr lang="en-US" sz="2000" b="1">
                <a:solidFill>
                  <a:srgbClr val="006600"/>
                </a:solidFill>
              </a:rPr>
              <a:t>, the sum of the series, as S</a:t>
            </a:r>
            <a:r>
              <a:rPr lang="en-US" sz="2000" b="1" baseline="-25000">
                <a:solidFill>
                  <a:srgbClr val="006600"/>
                </a:solidFill>
              </a:rPr>
              <a:t>N</a:t>
            </a:r>
            <a:r>
              <a:rPr lang="en-US" sz="2000" b="1">
                <a:solidFill>
                  <a:srgbClr val="006600"/>
                </a:solidFill>
              </a:rPr>
              <a:t>, the sum of the first </a:t>
            </a:r>
            <a:r>
              <a:rPr lang="en-US" sz="2000" b="1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006600"/>
                </a:solidFill>
              </a:rPr>
              <a:t> terms of the series, will be less than or equal to:</a:t>
            </a:r>
          </a:p>
        </p:txBody>
      </p:sp>
      <p:sp>
        <p:nvSpPr>
          <p:cNvPr id="261139" name="Rectangle 19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61138" name="Object 18"/>
          <p:cNvGraphicFramePr>
            <a:graphicFrameLocks noChangeAspect="1"/>
          </p:cNvGraphicFramePr>
          <p:nvPr/>
        </p:nvGraphicFramePr>
        <p:xfrm>
          <a:off x="7010400" y="4267200"/>
          <a:ext cx="1676400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48" name="Equation" r:id="rId13" imgW="672808" imgH="469696" progId="Equation.DSMT4">
                  <p:embed/>
                </p:oleObj>
              </mc:Choice>
              <mc:Fallback>
                <p:oleObj name="Equation" r:id="rId13" imgW="672808" imgH="469696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4267200"/>
                        <a:ext cx="1676400" cy="1157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1140" name="Text Box 20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81000" y="5791200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In other words, If </a:t>
            </a:r>
            <a:r>
              <a:rPr lang="en-US" sz="2000" b="1">
                <a:solidFill>
                  <a:srgbClr val="FF0000"/>
                </a:solidFill>
              </a:rPr>
              <a:t>R</a:t>
            </a:r>
            <a:r>
              <a:rPr lang="en-US" sz="2000" b="1" baseline="-25000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FF0000"/>
                </a:solidFill>
              </a:rPr>
              <a:t> = S – S</a:t>
            </a:r>
            <a:r>
              <a:rPr lang="en-US" sz="2000" b="1" baseline="-25000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0000CC"/>
                </a:solidFill>
              </a:rPr>
              <a:t> , then:</a:t>
            </a:r>
          </a:p>
        </p:txBody>
      </p:sp>
      <p:sp>
        <p:nvSpPr>
          <p:cNvPr id="261142" name="Rectangle 22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61141" name="Object 21"/>
          <p:cNvGraphicFramePr>
            <a:graphicFrameLocks noChangeAspect="1"/>
          </p:cNvGraphicFramePr>
          <p:nvPr/>
        </p:nvGraphicFramePr>
        <p:xfrm>
          <a:off x="5281613" y="5562600"/>
          <a:ext cx="2390775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49" name="Equation" r:id="rId15" imgW="1282680" imgH="469800" progId="Equation.DSMT4">
                  <p:embed/>
                </p:oleObj>
              </mc:Choice>
              <mc:Fallback>
                <p:oleObj name="Equation" r:id="rId15" imgW="1282680" imgH="4698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1613" y="5562600"/>
                        <a:ext cx="2390775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1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1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1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1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1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5" grpId="0"/>
      <p:bldP spid="261126" grpId="0"/>
      <p:bldP spid="261129" grpId="0"/>
      <p:bldP spid="261136" grpId="0"/>
      <p:bldP spid="261137" grpId="0"/>
      <p:bldP spid="26114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ETITLE" val="2.3 Relations and Functions"/>
  <p:tag name="FOLDERNAME" val="23 Relations and Functions"/>
  <p:tag name="NPWI" val="215"/>
  <p:tag name="PD" val="1800324"/>
  <p:tag name="WMSI" val="300"/>
  <p:tag name="WMIS" val="8300"/>
  <p:tag name="PREC" val="T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5364</TotalTime>
  <Words>999</Words>
  <Application>Microsoft Office PowerPoint</Application>
  <PresentationFormat>On-screen Show (4:3)</PresentationFormat>
  <Paragraphs>137</Paragraphs>
  <Slides>20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Symbol</vt:lpstr>
      <vt:lpstr>Times New Roman</vt:lpstr>
      <vt:lpstr>Default Design</vt:lpstr>
      <vt:lpstr>Equation</vt:lpstr>
      <vt:lpstr>MathType 6.0 Equation</vt:lpstr>
      <vt:lpstr>CHAPTER 11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Homework  </vt:lpstr>
    </vt:vector>
  </TitlesOfParts>
  <Company>Edison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2.3 Relations and Functions</dc:title>
  <dc:creator>Edison College</dc:creator>
  <dc:description/>
  <cp:lastModifiedBy>Kothe, Cesar</cp:lastModifiedBy>
  <cp:revision>88</cp:revision>
  <dcterms:created xsi:type="dcterms:W3CDTF">2005-02-16T15:07:36Z</dcterms:created>
  <dcterms:modified xsi:type="dcterms:W3CDTF">2018-03-20T16:38:39Z</dcterms:modified>
</cp:coreProperties>
</file>