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62" r:id="rId6"/>
    <p:sldId id="261" r:id="rId7"/>
    <p:sldId id="259" r:id="rId8"/>
    <p:sldId id="271" r:id="rId9"/>
    <p:sldId id="273" r:id="rId10"/>
    <p:sldId id="272" r:id="rId11"/>
    <p:sldId id="260" r:id="rId12"/>
    <p:sldId id="270" r:id="rId13"/>
    <p:sldId id="269" r:id="rId14"/>
    <p:sldId id="267" r:id="rId15"/>
    <p:sldId id="268" r:id="rId16"/>
    <p:sldId id="258" r:id="rId17"/>
    <p:sldId id="275" r:id="rId18"/>
    <p:sldId id="276" r:id="rId19"/>
    <p:sldId id="266" r:id="rId20"/>
    <p:sldId id="265" r:id="rId21"/>
    <p:sldId id="278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Many Numbers Can You Identify?</a:t>
            </a:r>
          </a:p>
          <a:p>
            <a:r>
              <a:rPr lang="en-US" dirty="0" smtClean="0"/>
              <a:t>0-20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186">
        <p:cut/>
      </p:transition>
    </mc:Choice>
    <mc:Fallback xmlns="">
      <p:transition advTm="3186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10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"/>
    </mc:Choice>
    <mc:Fallback xmlns="">
      <p:transition spd="slow" advTm="1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4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"/>
    </mc:Choice>
    <mc:Fallback xmlns="">
      <p:transition spd="slow" advTm="1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8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"/>
    </mc:Choice>
    <mc:Fallback xmlns="">
      <p:transition spd="slow" advTm="1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15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"/>
    </mc:Choice>
    <mc:Fallback xmlns="">
      <p:transition spd="slow" advTm="1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11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6"/>
    </mc:Choice>
    <mc:Fallback xmlns="">
      <p:transition spd="slow" advTm="2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17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"/>
    </mc:Choice>
    <mc:Fallback xmlns="">
      <p:transition spd="slow" advTm="1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13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"/>
    </mc:Choice>
    <mc:Fallback xmlns="">
      <p:transition spd="slow" advTm="2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16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"/>
    </mc:Choice>
    <mc:Fallback xmlns="">
      <p:transition spd="slow" advTm="1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19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"/>
    </mc:Choice>
    <mc:Fallback xmlns="">
      <p:transition spd="slow" advTm="1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12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"/>
    </mc:Choice>
    <mc:Fallback xmlns="">
      <p:transition spd="slow" advTm="1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/>
              <a:t>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"/>
    </mc:Choice>
    <mc:Fallback xmlns="">
      <p:transition spd="slow" advTm="2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14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"/>
    </mc:Choice>
    <mc:Fallback xmlns="">
      <p:transition spd="slow" advTm="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18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"/>
    </mc:Choice>
    <mc:Fallback xmlns="">
      <p:transition spd="slow" advTm="1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20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"/>
    </mc:Choice>
    <mc:Fallback xmlns="">
      <p:transition spd="slow" advTm="1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7" y="8001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Good Job!!</a:t>
            </a:r>
            <a:endParaRPr lang="en-US" sz="8800" dirty="0"/>
          </a:p>
        </p:txBody>
      </p:sp>
      <p:pic>
        <p:nvPicPr>
          <p:cNvPr id="4" name="Content Placeholder 3" descr="Mi primer año en Red XXI: THE SOLAR SYSTEM´S PERFORMANCE ..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40" y="2286000"/>
            <a:ext cx="5531119" cy="3581400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4"/>
    </mc:Choice>
    <mc:Fallback xmlns="">
      <p:transition spd="slow" advTm="4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3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"/>
    </mc:Choice>
    <mc:Fallback xmlns="">
      <p:transition spd="slow" advTm="1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7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"/>
    </mc:Choice>
    <mc:Fallback xmlns="">
      <p:transition spd="slow" advTm="1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1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"/>
    </mc:Choice>
    <mc:Fallback xmlns="">
      <p:transition spd="slow" advTm="1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6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"/>
    </mc:Choice>
    <mc:Fallback xmlns="">
      <p:transition spd="slow" advTm="1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0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"/>
    </mc:Choice>
    <mc:Fallback xmlns="">
      <p:transition spd="slow" advTm="1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5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"/>
    </mc:Choice>
    <mc:Fallback xmlns="">
      <p:transition spd="slow" advTm="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200" dirty="0" smtClean="0"/>
              <a:t>2</a:t>
            </a:r>
            <a:endParaRPr lang="en-US" sz="1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"/>
    </mc:Choice>
    <mc:Fallback xmlns="">
      <p:transition spd="slow" advTm="1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</TotalTime>
  <Words>34</Words>
  <Application>Microsoft Office PowerPoint</Application>
  <PresentationFormat>Custom</PresentationFormat>
  <Paragraphs>25</Paragraphs>
  <Slides>23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Crop</vt:lpstr>
      <vt:lpstr>Number recognition</vt:lpstr>
      <vt:lpstr>9</vt:lpstr>
      <vt:lpstr>3</vt:lpstr>
      <vt:lpstr>7</vt:lpstr>
      <vt:lpstr>1</vt:lpstr>
      <vt:lpstr>6</vt:lpstr>
      <vt:lpstr>0</vt:lpstr>
      <vt:lpstr>5</vt:lpstr>
      <vt:lpstr>2</vt:lpstr>
      <vt:lpstr>10</vt:lpstr>
      <vt:lpstr>4</vt:lpstr>
      <vt:lpstr>8</vt:lpstr>
      <vt:lpstr>15</vt:lpstr>
      <vt:lpstr>11</vt:lpstr>
      <vt:lpstr>17</vt:lpstr>
      <vt:lpstr>13</vt:lpstr>
      <vt:lpstr>16</vt:lpstr>
      <vt:lpstr>19</vt:lpstr>
      <vt:lpstr>12</vt:lpstr>
      <vt:lpstr>14</vt:lpstr>
      <vt:lpstr>18</vt:lpstr>
      <vt:lpstr>20</vt:lpstr>
      <vt:lpstr>Good Job!!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recognition</dc:title>
  <dc:creator>Paul, Kesher</dc:creator>
  <cp:lastModifiedBy>Admin</cp:lastModifiedBy>
  <cp:revision>2</cp:revision>
  <dcterms:created xsi:type="dcterms:W3CDTF">2020-03-31T11:15:43Z</dcterms:created>
  <dcterms:modified xsi:type="dcterms:W3CDTF">2020-04-20T18:25:53Z</dcterms:modified>
</cp:coreProperties>
</file>