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11"/>
  </p:handoutMasterIdLst>
  <p:sldIdLst>
    <p:sldId id="257" r:id="rId5"/>
    <p:sldId id="256" r:id="rId6"/>
    <p:sldId id="261" r:id="rId7"/>
    <p:sldId id="263" r:id="rId8"/>
    <p:sldId id="266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5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73DA5-A3D0-4166-B7E4-4CC0EA2B129E}" type="datetimeFigureOut">
              <a:rPr lang="en-US" smtClean="0"/>
              <a:t>02/19/2024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1DFDC-556B-4B56-96E8-459FB303C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25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02/19/2024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ommunity.post-gazette.com/cfs-file.ashx/__key/CommunityServer.Components.UserFiles/00.00.00.21.65/Flute.jpg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6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oodbrass.com/images/woodbrass/JUPITER+JSL232L.jpg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image" Target="../media/image10.jpeg"/><Relationship Id="rId10" Type="http://schemas.openxmlformats.org/officeDocument/2006/relationships/hyperlink" Target="http://i161.photobucket.com/albums/t223/lprdgecko/clarinet01.jpg" TargetMode="External"/><Relationship Id="rId4" Type="http://schemas.openxmlformats.org/officeDocument/2006/relationships/hyperlink" Target="http://d99.digitalbrain.com/e2bn/leas/d99/Southend%20Music%20Services/media/Baritone.jpg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mrgermans.weebly.com/chiles-band-boosters-2021-2022.html" TargetMode="Externa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2.jpeg"/><Relationship Id="rId5" Type="http://schemas.openxmlformats.org/officeDocument/2006/relationships/hyperlink" Target="https://mrgermans.weebly.com/21-22-band-leadership.html" TargetMode="External"/><Relationship Id="rId4" Type="http://schemas.openxmlformats.org/officeDocument/2006/relationships/hyperlink" Target="mailto:germanm@leonschools.ne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28600" y="2667000"/>
            <a:ext cx="8615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ln cmpd="sng">
                  <a:solidFill>
                    <a:srgbClr val="FFCC00"/>
                  </a:solidFill>
                </a:ln>
                <a:latin typeface="Arial Black" pitchFamily="34" charset="0"/>
              </a:rPr>
              <a:t>Preview</a:t>
            </a:r>
          </a:p>
        </p:txBody>
      </p:sp>
      <p:pic>
        <p:nvPicPr>
          <p:cNvPr id="2051" name="Picture 6" descr="MCj043477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4114800"/>
            <a:ext cx="1881188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10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7542213" cy="923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44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LAWTON CHILES </a:t>
            </a:r>
          </a:p>
          <a:p>
            <a:pPr algn="ctr"/>
            <a:r>
              <a:rPr lang="en-US" sz="44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TIMBERWOLF BAND</a:t>
            </a:r>
          </a:p>
        </p:txBody>
      </p:sp>
      <p:pic>
        <p:nvPicPr>
          <p:cNvPr id="2053" name="Picture 11" descr="snare drum 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1910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 rot="1416602">
            <a:off x="2671011" y="1667828"/>
            <a:ext cx="1004887" cy="1371600"/>
            <a:chOff x="1479" y="912"/>
            <a:chExt cx="633" cy="864"/>
          </a:xfrm>
        </p:grpSpPr>
        <p:sp>
          <p:nvSpPr>
            <p:cNvPr id="2069" name="AutoShape 12"/>
            <p:cNvSpPr>
              <a:spLocks noChangeArrowheads="1"/>
            </p:cNvSpPr>
            <p:nvPr/>
          </p:nvSpPr>
          <p:spPr bwMode="auto">
            <a:xfrm>
              <a:off x="1488" y="912"/>
              <a:ext cx="624" cy="57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070" name="AutoShape 13"/>
            <p:cNvCxnSpPr>
              <a:cxnSpLocks noChangeShapeType="1"/>
              <a:stCxn id="2069" idx="1"/>
            </p:cNvCxnSpPr>
            <p:nvPr/>
          </p:nvCxnSpPr>
          <p:spPr bwMode="auto">
            <a:xfrm>
              <a:off x="1479" y="1200"/>
              <a:ext cx="0" cy="5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57800" y="1600200"/>
            <a:ext cx="1343025" cy="1198563"/>
            <a:chOff x="3042" y="973"/>
            <a:chExt cx="846" cy="755"/>
          </a:xfrm>
        </p:grpSpPr>
        <p:sp>
          <p:nvSpPr>
            <p:cNvPr id="2067" name="AutoShape 16"/>
            <p:cNvSpPr>
              <a:spLocks noChangeArrowheads="1"/>
            </p:cNvSpPr>
            <p:nvPr/>
          </p:nvSpPr>
          <p:spPr bwMode="auto">
            <a:xfrm rot="20183398" flipH="1">
              <a:off x="3042" y="973"/>
              <a:ext cx="624" cy="57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2068" name="AutoShape 17"/>
            <p:cNvCxnSpPr>
              <a:cxnSpLocks noChangeShapeType="1"/>
              <a:stCxn id="2067" idx="1"/>
            </p:cNvCxnSpPr>
            <p:nvPr/>
          </p:nvCxnSpPr>
          <p:spPr bwMode="auto">
            <a:xfrm>
              <a:off x="3647" y="1132"/>
              <a:ext cx="241" cy="59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</p:grpSp>
      <p:pic>
        <p:nvPicPr>
          <p:cNvPr id="2056" name="Picture 14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867067">
            <a:off x="2347119" y="4117182"/>
            <a:ext cx="9350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6" descr="See full 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10200" y="4114800"/>
            <a:ext cx="19050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" descr="See full 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975402">
            <a:off x="6803232" y="4353719"/>
            <a:ext cx="13192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0" descr="See full size 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3929181">
            <a:off x="7894638" y="5427663"/>
            <a:ext cx="7937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dirty="0"/>
          </a:p>
        </p:txBody>
      </p:sp>
      <p:sp>
        <p:nvSpPr>
          <p:cNvPr id="206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dirty="0"/>
          </a:p>
        </p:txBody>
      </p:sp>
      <p:sp>
        <p:nvSpPr>
          <p:cNvPr id="2062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dirty="0"/>
          </a:p>
        </p:txBody>
      </p:sp>
      <p:pic>
        <p:nvPicPr>
          <p:cNvPr id="2063" name="Picture 25" descr="http://ts4.mm.bing.net/images/thumbnail.aspx?q=2364292223&amp;id=5a0e55640815cceff62751e7db972851&amp;index=ch1&amp;url=http%3a%2f%2fwww.r-row.com%2fimages%2fmellophone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62600" y="5715000"/>
            <a:ext cx="152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31" descr="http://ts3.mm.bing.net/images/thumbnail.aspx?q=7603818082&amp;id=0d29882c5d5465b84db0299f4ddbaa30&amp;index=ch1&amp;url=http%3a%2f%2fwww.salletpiano.com%2fimages%2fmarimba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8600" y="4343400"/>
            <a:ext cx="15240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33" descr="http://ts2.mm.bing.net/images/thumbnail.aspx?q=28905450105&amp;id=42d7d0e51a6e8e70ff387348460041b3&amp;index=ch1&amp;url=http%3a%2f%2fteam2sample.files.wordpress.com%2f2006%2f11%2fcymbals1.jpg"/>
          <p:cNvPicPr>
            <a:picLocks noChangeAspect="1" noChangeArrowheads="1"/>
          </p:cNvPicPr>
          <p:nvPr/>
        </p:nvPicPr>
        <p:blipFill>
          <a:blip r:embed="rId14"/>
          <a:srcRect r="50000"/>
          <a:stretch>
            <a:fillRect/>
          </a:stretch>
        </p:blipFill>
        <p:spPr bwMode="auto">
          <a:xfrm>
            <a:off x="2438400" y="5505450"/>
            <a:ext cx="1066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35" descr="http://ts3.mm.bing.net/images/thumbnail.aspx?q=12270384474&amp;id=951a0308e5f48b95e28425ee732365cf&amp;index=ch1&amp;url=http%3a%2f%2fwww.musicwithease.com%2ftrumpet-2.gif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rot="-2788236">
            <a:off x="448469" y="5533232"/>
            <a:ext cx="1524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962400" y="5715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93"/>
    </mc:Choice>
    <mc:Fallback xmlns="">
      <p:transition spd="slow" advTm="1159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124269"/>
            <a:ext cx="1505131" cy="1505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66800" y="533401"/>
            <a:ext cx="6970177" cy="1200329"/>
          </a:xfrm>
          <a:noFill/>
        </p:spPr>
        <p:txBody>
          <a:bodyPr wrap="square" anchor="t">
            <a:spAutoFit/>
          </a:bodyPr>
          <a:lstStyle/>
          <a:p>
            <a:pPr eaLnBrk="1" hangingPunct="1"/>
            <a:r>
              <a:rPr lang="en-US" sz="7200" dirty="0">
                <a:solidFill>
                  <a:schemeClr val="bg1"/>
                </a:solidFill>
                <a:latin typeface="Book Antiqua" pitchFamily="18" charset="0"/>
              </a:rPr>
              <a:t>Our Director</a:t>
            </a:r>
            <a:endParaRPr lang="en-US" sz="8800" b="0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5177" y="1843950"/>
            <a:ext cx="6781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itchFamily="18" charset="0"/>
              </a:rPr>
              <a:t>Mr. German</a:t>
            </a:r>
          </a:p>
          <a:p>
            <a:pPr algn="ctr"/>
            <a:endParaRPr lang="en-US" sz="1000" dirty="0">
              <a:latin typeface="Book Antiqua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Bachelor of Music –Georgia Southern University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Master of Music Education – Florida State University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Specialist in Educational Leadership – Florida State University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Additional Coursework in Music Theory Pedagogy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36 years Public school teaching experience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Former District III Secretary and Chairman for the Florida Bandmasters Association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 Certified Adjudicator with the Florida Bandmasters  Association in the areas of: Marching, Concert, and Brass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91"/>
    </mc:Choice>
    <mc:Fallback xmlns="">
      <p:transition spd="slow" advTm="252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0" dirty="0"/>
              <a:t>Lawton Chiles Timberwolf Band Program</a:t>
            </a:r>
          </a:p>
        </p:txBody>
      </p:sp>
      <p:sp>
        <p:nvSpPr>
          <p:cNvPr id="4099" name="Oval 7"/>
          <p:cNvSpPr>
            <a:spLocks noChangeArrowheads="1"/>
          </p:cNvSpPr>
          <p:nvPr/>
        </p:nvSpPr>
        <p:spPr bwMode="auto">
          <a:xfrm>
            <a:off x="381000" y="1371600"/>
            <a:ext cx="4953000" cy="4953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0" name="Line 8"/>
          <p:cNvSpPr>
            <a:spLocks noChangeShapeType="1"/>
          </p:cNvSpPr>
          <p:nvPr/>
        </p:nvSpPr>
        <p:spPr bwMode="auto">
          <a:xfrm>
            <a:off x="381000" y="3870644"/>
            <a:ext cx="4953000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 flipV="1">
            <a:off x="1228725" y="2128838"/>
            <a:ext cx="3387725" cy="3576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>
            <a:off x="1098550" y="2128838"/>
            <a:ext cx="3452813" cy="350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3" name="Oval 11"/>
          <p:cNvSpPr>
            <a:spLocks noChangeArrowheads="1"/>
          </p:cNvSpPr>
          <p:nvPr/>
        </p:nvSpPr>
        <p:spPr bwMode="auto">
          <a:xfrm>
            <a:off x="1554163" y="2609850"/>
            <a:ext cx="2606675" cy="2476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1676400" y="5410200"/>
            <a:ext cx="24765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LCHS Marching Band 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457200" y="2819400"/>
            <a:ext cx="11001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Solos &amp; Small Ensembles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3962400" y="2590800"/>
            <a:ext cx="13033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AP Music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Theory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 Class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1905000" y="1981200"/>
            <a:ext cx="1828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Jazz Ensemble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457199" y="4495800"/>
            <a:ext cx="12954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Drill Team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3886200" y="4267200"/>
            <a:ext cx="1401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Percussion Ensemble</a:t>
            </a: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1716881" y="3687068"/>
            <a:ext cx="2281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Wind Ensemble</a:t>
            </a:r>
          </a:p>
        </p:txBody>
      </p:sp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5638800" y="1752600"/>
            <a:ext cx="3276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The concert ensembles- Symphonic Wind Ensemble is the foundation of the Chiles Band Program.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The many varied co-curricular ensembles and other music classes are offered to students to supplement the basic concert band experience.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638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67"/>
    </mc:Choice>
    <mc:Fallback xmlns="">
      <p:transition spd="slow" advTm="371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3" grpId="0" animBg="1"/>
      <p:bldP spid="4104" grpId="0"/>
      <p:bldP spid="4105" grpId="0"/>
      <p:bldP spid="4106" grpId="0"/>
      <p:bldP spid="4107" grpId="0"/>
      <p:bldP spid="4108" grpId="0"/>
      <p:bldP spid="4109" grpId="0"/>
      <p:bldP spid="41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0" dirty="0"/>
              <a:t>How do we Communicate?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2158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dirty="0"/>
              <a:t> Your Child’s Class Canvas Course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dirty="0"/>
              <a:t> Mr. German’s </a:t>
            </a:r>
            <a:r>
              <a:rPr lang="en-US" dirty="0" err="1">
                <a:hlinkClick r:id="rId3"/>
              </a:rPr>
              <a:t>Weebly</a:t>
            </a: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 email </a:t>
            </a:r>
            <a:r>
              <a:rPr lang="en-US" dirty="0">
                <a:hlinkClick r:id="rId4"/>
              </a:rPr>
              <a:t>germanm@leonschools.net</a:t>
            </a: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 Voice Mail (Email above and leave a number.)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hlinkClick r:id="rId5"/>
              </a:rPr>
              <a:t>Band Student Officers </a:t>
            </a: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Band Boosters Board &amp; Members</a:t>
            </a: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 Remind (Codes found on Weebly)</a:t>
            </a:r>
          </a:p>
        </p:txBody>
      </p:sp>
      <p:pic>
        <p:nvPicPr>
          <p:cNvPr id="3074" name="Picture 2" descr="C:\Documents and Settings\germanm\Desktop\E-mai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2286000"/>
            <a:ext cx="1270318" cy="1270318"/>
          </a:xfrm>
          <a:prstGeom prst="rect">
            <a:avLst/>
          </a:prstGeom>
          <a:noFill/>
        </p:spPr>
      </p:pic>
      <p:pic>
        <p:nvPicPr>
          <p:cNvPr id="2" name="Picture 1" descr="ASUS PadFone Infinity Android &lt;strong&gt;Phone&lt;/strong&gt; with Tablet Station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850" y="3745893"/>
            <a:ext cx="1058492" cy="10584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400448"/>
            <a:ext cx="1485900" cy="14859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71"/>
    </mc:Choice>
    <mc:Fallback xmlns="">
      <p:transition spd="slow" advTm="452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62676FE-6B97-40F0-B987-6B7802331EB5}"/>
              </a:ext>
            </a:extLst>
          </p:cNvPr>
          <p:cNvSpPr txBox="1"/>
          <p:nvPr/>
        </p:nvSpPr>
        <p:spPr>
          <a:xfrm>
            <a:off x="228600" y="381000"/>
            <a:ext cx="8534400" cy="60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8F9A7C-167D-4105-BD8C-A171E4669D2C}"/>
              </a:ext>
            </a:extLst>
          </p:cNvPr>
          <p:cNvSpPr txBox="1"/>
          <p:nvPr/>
        </p:nvSpPr>
        <p:spPr>
          <a:xfrm>
            <a:off x="381000" y="533400"/>
            <a:ext cx="8534400" cy="60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C86F96-FC48-4509-974A-8DB9B8D5C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5029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25"/>
    </mc:Choice>
    <mc:Fallback xmlns="">
      <p:transition spd="slow" advTm="962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Parents,</a:t>
            </a:r>
            <a:br>
              <a:rPr lang="en-US" sz="3200" b="1" dirty="0">
                <a:solidFill>
                  <a:schemeClr val="bg1"/>
                </a:solidFill>
              </a:rPr>
            </a:b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2900" b="1" dirty="0">
                <a:solidFill>
                  <a:schemeClr val="bg1"/>
                </a:solidFill>
              </a:rPr>
              <a:t>Please get involved with our Band Boosters! </a:t>
            </a:r>
            <a:br>
              <a:rPr lang="en-US" sz="29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100" b="1" dirty="0">
                <a:solidFill>
                  <a:schemeClr val="bg1"/>
                </a:solidFill>
              </a:rPr>
              <a:t>We meet in person Once a Month in Room 5124.</a:t>
            </a:r>
            <a:br>
              <a:rPr lang="en-US" sz="3100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Our Band Boosters do a great job supporting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the band members and the band program!</a:t>
            </a:r>
            <a:br>
              <a:rPr lang="en-US" sz="3200" b="1" dirty="0">
                <a:solidFill>
                  <a:schemeClr val="bg1"/>
                </a:solidFill>
              </a:rPr>
            </a:b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Come be a part of a great group of people –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Join Chiles Band Boosters!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6388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617779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63"/>
    </mc:Choice>
    <mc:Fallback xmlns="">
      <p:transition spd="slow" advTm="2346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3.6|1|2.2|3.3|3.3|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.5|1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7.4|2|3.4|1.1|4|6.9|0.9|3.3|2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4f735579-d213-41e0-b011-5091d7ef5bf5" xsi:nil="true"/>
    <_ip_UnifiedCompliancePolicyUIAction xmlns="http://schemas.microsoft.com/sharepoint/v3" xsi:nil="true"/>
    <NotebookType xmlns="4f735579-d213-41e0-b011-5091d7ef5bf5" xsi:nil="true"/>
    <Students xmlns="4f735579-d213-41e0-b011-5091d7ef5bf5">
      <UserInfo>
        <DisplayName/>
        <AccountId xsi:nil="true"/>
        <AccountType/>
      </UserInfo>
    </Students>
    <Templates xmlns="4f735579-d213-41e0-b011-5091d7ef5bf5" xsi:nil="true"/>
    <Teams_Channel_Section_Location xmlns="4f735579-d213-41e0-b011-5091d7ef5bf5" xsi:nil="true"/>
    <AppVersion xmlns="4f735579-d213-41e0-b011-5091d7ef5bf5" xsi:nil="true"/>
    <IsNotebookLocked xmlns="4f735579-d213-41e0-b011-5091d7ef5bf5" xsi:nil="true"/>
    <FolderType xmlns="4f735579-d213-41e0-b011-5091d7ef5bf5" xsi:nil="true"/>
    <Student_Groups xmlns="4f735579-d213-41e0-b011-5091d7ef5bf5">
      <UserInfo>
        <DisplayName/>
        <AccountId xsi:nil="true"/>
        <AccountType/>
      </UserInfo>
    </Student_Groups>
    <Self_Registration_Enabled xmlns="4f735579-d213-41e0-b011-5091d7ef5bf5" xsi:nil="true"/>
    <_activity xmlns="4f735579-d213-41e0-b011-5091d7ef5bf5" xsi:nil="true"/>
    <Invited_Teachers xmlns="4f735579-d213-41e0-b011-5091d7ef5bf5" xsi:nil="true"/>
    <Invited_Students xmlns="4f735579-d213-41e0-b011-5091d7ef5bf5" xsi:nil="true"/>
    <LMS_Mappings xmlns="4f735579-d213-41e0-b011-5091d7ef5bf5" xsi:nil="true"/>
    <_ip_UnifiedCompliancePolicyProperties xmlns="http://schemas.microsoft.com/sharepoint/v3" xsi:nil="true"/>
    <Math_Settings xmlns="4f735579-d213-41e0-b011-5091d7ef5bf5" xsi:nil="true"/>
    <TeamsChannelId xmlns="4f735579-d213-41e0-b011-5091d7ef5bf5" xsi:nil="true"/>
    <Teachers xmlns="4f735579-d213-41e0-b011-5091d7ef5bf5">
      <UserInfo>
        <DisplayName/>
        <AccountId xsi:nil="true"/>
        <AccountType/>
      </UserInfo>
    </Teachers>
    <Distribution_Groups xmlns="4f735579-d213-41e0-b011-5091d7ef5bf5" xsi:nil="true"/>
    <Has_Teacher_Only_SectionGroup xmlns="4f735579-d213-41e0-b011-5091d7ef5bf5" xsi:nil="true"/>
    <Is_Collaboration_Space_Locked xmlns="4f735579-d213-41e0-b011-5091d7ef5bf5" xsi:nil="true"/>
    <CultureName xmlns="4f735579-d213-41e0-b011-5091d7ef5bf5" xsi:nil="true"/>
    <Owner xmlns="4f735579-d213-41e0-b011-5091d7ef5bf5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13D975AD7EF243BB2F5CAD524FDE8F" ma:contentTypeVersion="41" ma:contentTypeDescription="Create a new document." ma:contentTypeScope="" ma:versionID="8d99b88eda43181e7a755a52a25a701b">
  <xsd:schema xmlns:xsd="http://www.w3.org/2001/XMLSchema" xmlns:xs="http://www.w3.org/2001/XMLSchema" xmlns:p="http://schemas.microsoft.com/office/2006/metadata/properties" xmlns:ns1="http://schemas.microsoft.com/sharepoint/v3" xmlns:ns3="83ade54b-824d-48ad-aea0-8f8f93ce3d14" xmlns:ns4="4f735579-d213-41e0-b011-5091d7ef5bf5" targetNamespace="http://schemas.microsoft.com/office/2006/metadata/properties" ma:root="true" ma:fieldsID="2c8845a1e178e49519427316d59383af" ns1:_="" ns3:_="" ns4:_="">
    <xsd:import namespace="http://schemas.microsoft.com/sharepoint/v3"/>
    <xsd:import namespace="83ade54b-824d-48ad-aea0-8f8f93ce3d14"/>
    <xsd:import namespace="4f735579-d213-41e0-b011-5091d7ef5bf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de54b-824d-48ad-aea0-8f8f93ce3d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2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35579-d213-41e0-b011-5091d7ef5b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msChannelId" ma:index="18" nillable="true" ma:displayName="Teams Channel Id" ma:internalName="TeamsChannelId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IsNotebookLocked" ma:index="30" nillable="true" ma:displayName="Is Notebook Locked" ma:internalName="IsNotebookLocked">
      <xsd:simpleType>
        <xsd:restriction base="dms:Boolean"/>
      </xsd:simpleType>
    </xsd:element>
    <xsd:element name="MediaServiceAutoTags" ma:index="33" nillable="true" ma:displayName="MediaServiceAutoTags" ma:internalName="MediaServiceAutoTags" ma:readOnly="true">
      <xsd:simpleType>
        <xsd:restriction base="dms:Text"/>
      </xsd:simpleType>
    </xsd:element>
    <xsd:element name="MediaServiceOCR" ma:index="3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4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4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6" nillable="true" ma:displayName="_activity" ma:hidden="true" ma:internalName="_activity">
      <xsd:simpleType>
        <xsd:restriction base="dms:Note"/>
      </xsd:simpleType>
    </xsd:element>
    <xsd:element name="MediaServiceObjectDetectorVersions" ma:index="4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8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F90883-6E17-4B7A-85AC-43C4EC9D1075}">
  <ds:schemaRefs>
    <ds:schemaRef ds:uri="http://schemas.microsoft.com/office/2006/documentManagement/types"/>
    <ds:schemaRef ds:uri="http://purl.org/dc/elements/1.1/"/>
    <ds:schemaRef ds:uri="4f735579-d213-41e0-b011-5091d7ef5bf5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83ade54b-824d-48ad-aea0-8f8f93ce3d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6A1DFB-F2A9-44D7-AD2F-1FC6300776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1E8E2D-001F-48EC-814B-5F6ED11178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3ade54b-824d-48ad-aea0-8f8f93ce3d14"/>
    <ds:schemaRef ds:uri="4f735579-d213-41e0-b011-5091d7ef5b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257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Book Antiqua</vt:lpstr>
      <vt:lpstr>Calibri</vt:lpstr>
      <vt:lpstr>Times New Roman</vt:lpstr>
      <vt:lpstr>Wingdings</vt:lpstr>
      <vt:lpstr>Office Theme</vt:lpstr>
      <vt:lpstr>PowerPoint Presentation</vt:lpstr>
      <vt:lpstr>Our Director</vt:lpstr>
      <vt:lpstr>Lawton Chiles Timberwolf Band Program</vt:lpstr>
      <vt:lpstr>How do we Communicate?</vt:lpstr>
      <vt:lpstr>PowerPoint Presentation</vt:lpstr>
      <vt:lpstr>Parents,  Please get involved with our Band Boosters!   We meet in person Once a Month in Room 5124.  Our Band Boosters do a great job supporting  the band members and the band program!  Come be a part of a great group of people –  Join Chiles Band Boosters!</vt:lpstr>
    </vt:vector>
  </TitlesOfParts>
  <Company>CHS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germanm</dc:creator>
  <cp:lastModifiedBy>German, Mike</cp:lastModifiedBy>
  <cp:revision>36</cp:revision>
  <cp:lastPrinted>2020-09-24T17:46:59Z</cp:lastPrinted>
  <dcterms:created xsi:type="dcterms:W3CDTF">2011-09-20T16:09:24Z</dcterms:created>
  <dcterms:modified xsi:type="dcterms:W3CDTF">2024-02-20T02:32:56Z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0x010100F013D975AD7EF243BB2F5CAD524FDE8F</vt:lpwstr>
  </property>
  <property fmtid="{D5CDD505-2E9C-101B-9397-08002B2CF9AE}" pid="3" name="IsMyDocuments">
    <vt:bool>true</vt:bool>
  </property>
</Properties>
</file>