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77" r:id="rId2"/>
  </p:sldIdLst>
  <p:sldSz cx="7772400" cy="10058400"/>
  <p:notesSz cx="9601200" cy="73152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G Miss Kindergarten" panose="020B0604020202020204" charset="0"/>
      <p:regular r:id="rId9"/>
    </p:embeddedFont>
  </p:embeddedFontLst>
  <p:defaultTextStyle>
    <a:defPPr>
      <a:defRPr lang="en-US"/>
    </a:defPPr>
    <a:lvl1pPr marL="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1pPr>
    <a:lvl2pPr marL="52307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2pPr>
    <a:lvl3pPr marL="1046153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3pPr>
    <a:lvl4pPr marL="156923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4pPr>
    <a:lvl5pPr marL="209230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5pPr>
    <a:lvl6pPr marL="2615382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6pPr>
    <a:lvl7pPr marL="3138458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7pPr>
    <a:lvl8pPr marL="3661535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8pPr>
    <a:lvl9pPr marL="4184611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CCFF"/>
    <a:srgbClr val="66FFFF"/>
    <a:srgbClr val="FF44AB"/>
    <a:srgbClr val="2EFFDB"/>
    <a:srgbClr val="92FF09"/>
    <a:srgbClr val="91B60E"/>
    <a:srgbClr val="FFAB08"/>
    <a:srgbClr val="FE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7838"/>
  </p:normalViewPr>
  <p:slideViewPr>
    <p:cSldViewPr snapToGrid="0" snapToObjects="1">
      <p:cViewPr varScale="1">
        <p:scale>
          <a:sx n="51" d="100"/>
          <a:sy n="51" d="100"/>
        </p:scale>
        <p:origin x="2070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783E6-7ABF-6C4D-8B23-887A7B588C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A1BE5-9E7C-D74E-86AC-978E1BBB35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692E54-FBE8-7C48-9B69-C50505406575}" type="datetimeFigureOut">
              <a:rPr lang="en-US" smtClean="0"/>
              <a:t>08/09/2024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96847-C417-7F44-B3E2-8F7AA10CF7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D64BC-DD00-DF4D-8412-A13B2BAB9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69FD988-8961-D445-9CEF-CF981C28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D871B5-5876-6C48-994B-B08A83A0E626}" type="datetimeFigureOut">
              <a:rPr lang="en-US" smtClean="0"/>
              <a:t>08/09/2024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8100" y="914400"/>
            <a:ext cx="19050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0DCBE3B-19A0-004F-A6D0-34A19E5D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1pPr>
    <a:lvl2pPr marL="481889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2pPr>
    <a:lvl3pPr marL="963778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3pPr>
    <a:lvl4pPr marL="1445666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4pPr>
    <a:lvl5pPr marL="1927555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5pPr>
    <a:lvl6pPr marL="2409444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6pPr>
    <a:lvl7pPr marL="2891333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7pPr>
    <a:lvl8pPr marL="3373222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8pPr>
    <a:lvl9pPr marL="3855110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17013" y="456354"/>
            <a:ext cx="1836498" cy="9727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516" y="456354"/>
            <a:ext cx="5379958" cy="9727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7" y="6463455"/>
            <a:ext cx="6606540" cy="199771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7" y="4263183"/>
            <a:ext cx="6606540" cy="22002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512" y="2658961"/>
            <a:ext cx="3608229" cy="75251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5282" y="2658961"/>
            <a:ext cx="3608229" cy="75251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3" y="2251500"/>
            <a:ext cx="343415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3" y="3189818"/>
            <a:ext cx="343415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500"/>
            <a:ext cx="343550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8"/>
            <a:ext cx="343550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0474"/>
            <a:ext cx="2557067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4" y="2104814"/>
            <a:ext cx="2557067" cy="6880226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4" y="7040886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4" y="898736"/>
            <a:ext cx="4663440" cy="603504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4" y="7872096"/>
            <a:ext cx="4663440" cy="1180466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08/09/2024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03444-8321-C855-1DE2-5191B391ED5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E5EF8D-DD1C-1613-B45C-B937F9C35B74}"/>
              </a:ext>
            </a:extLst>
          </p:cNvPr>
          <p:cNvSpPr txBox="1"/>
          <p:nvPr/>
        </p:nvSpPr>
        <p:spPr>
          <a:xfrm>
            <a:off x="1804147" y="4262715"/>
            <a:ext cx="131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0A9A6-2B78-0B89-7654-07A609E4D420}"/>
              </a:ext>
            </a:extLst>
          </p:cNvPr>
          <p:cNvSpPr txBox="1"/>
          <p:nvPr/>
        </p:nvSpPr>
        <p:spPr>
          <a:xfrm>
            <a:off x="6078069" y="4262715"/>
            <a:ext cx="131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0E838-FF28-6450-726A-BD2B396B0253}"/>
              </a:ext>
            </a:extLst>
          </p:cNvPr>
          <p:cNvSpPr txBox="1"/>
          <p:nvPr/>
        </p:nvSpPr>
        <p:spPr>
          <a:xfrm>
            <a:off x="376518" y="4262715"/>
            <a:ext cx="131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B6214-909A-ABC7-9DF9-86B3576EE662}"/>
              </a:ext>
            </a:extLst>
          </p:cNvPr>
          <p:cNvSpPr txBox="1"/>
          <p:nvPr/>
        </p:nvSpPr>
        <p:spPr>
          <a:xfrm>
            <a:off x="3222811" y="4262715"/>
            <a:ext cx="131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70652-5419-5D92-355D-868F98B9CD73}"/>
              </a:ext>
            </a:extLst>
          </p:cNvPr>
          <p:cNvSpPr txBox="1"/>
          <p:nvPr/>
        </p:nvSpPr>
        <p:spPr>
          <a:xfrm>
            <a:off x="4650440" y="4262715"/>
            <a:ext cx="131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Orientation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D4573-B2F8-28B0-E3DD-6708BD3D3981}"/>
              </a:ext>
            </a:extLst>
          </p:cNvPr>
          <p:cNvSpPr txBox="1"/>
          <p:nvPr/>
        </p:nvSpPr>
        <p:spPr>
          <a:xfrm>
            <a:off x="1804147" y="5688101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Music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DD934-8104-D3C6-7FD1-8A7902E776E4}"/>
              </a:ext>
            </a:extLst>
          </p:cNvPr>
          <p:cNvSpPr txBox="1"/>
          <p:nvPr/>
        </p:nvSpPr>
        <p:spPr>
          <a:xfrm>
            <a:off x="6078069" y="5688101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1.2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3.1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49ADF-BF56-C85E-0C05-075509B3EB0B}"/>
              </a:ext>
            </a:extLst>
          </p:cNvPr>
          <p:cNvSpPr txBox="1"/>
          <p:nvPr/>
        </p:nvSpPr>
        <p:spPr>
          <a:xfrm>
            <a:off x="376518" y="6174487"/>
            <a:ext cx="1317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DEA57-8ABD-92B2-1EF8-64FC8AA7DD7E}"/>
              </a:ext>
            </a:extLst>
          </p:cNvPr>
          <p:cNvSpPr txBox="1"/>
          <p:nvPr/>
        </p:nvSpPr>
        <p:spPr>
          <a:xfrm>
            <a:off x="3222811" y="5688101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1.1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6BB79-3D6B-A94D-C63D-A011484B1D07}"/>
              </a:ext>
            </a:extLst>
          </p:cNvPr>
          <p:cNvSpPr txBox="1"/>
          <p:nvPr/>
        </p:nvSpPr>
        <p:spPr>
          <a:xfrm>
            <a:off x="4650440" y="5688101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1.1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3.1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0F0D8-B49C-711A-7591-B469C7211434}"/>
              </a:ext>
            </a:extLst>
          </p:cNvPr>
          <p:cNvSpPr txBox="1"/>
          <p:nvPr/>
        </p:nvSpPr>
        <p:spPr>
          <a:xfrm>
            <a:off x="1804147" y="8507475"/>
            <a:ext cx="131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44AB"/>
                </a:solidFill>
                <a:latin typeface="KG Miss Kindergarten" panose="02000000000000000000" pitchFamily="2" charset="77"/>
              </a:rPr>
              <a:t>FAST Math PM 1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1.1 Spelling Test</a:t>
            </a:r>
          </a:p>
          <a:p>
            <a:pPr algn="ctr"/>
            <a:r>
              <a:rPr lang="en-US" sz="12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2.2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3.3</a:t>
            </a:r>
          </a:p>
          <a:p>
            <a:pPr algn="ctr"/>
            <a:r>
              <a:rPr lang="en-US" sz="12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B7792-5419-BC63-77EA-3BA24A9DFAFD}"/>
              </a:ext>
            </a:extLst>
          </p:cNvPr>
          <p:cNvSpPr txBox="1"/>
          <p:nvPr/>
        </p:nvSpPr>
        <p:spPr>
          <a:xfrm>
            <a:off x="6078069" y="8538253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2.4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3.4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13% </a:t>
            </a:r>
            <a:r>
              <a:rPr lang="en-US" sz="1400" dirty="0" err="1">
                <a:solidFill>
                  <a:srgbClr val="FF0000"/>
                </a:solidFill>
                <a:latin typeface="KG Miss Kindergarten" panose="02000000000000000000" pitchFamily="2" charset="77"/>
              </a:rPr>
              <a:t>ofAR</a:t>
            </a:r>
            <a:r>
              <a:rPr lang="en-US" sz="14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 Goal</a:t>
            </a: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27C8E-9609-1F7F-B6DE-1CA42F034BFE}"/>
              </a:ext>
            </a:extLst>
          </p:cNvPr>
          <p:cNvSpPr txBox="1"/>
          <p:nvPr/>
        </p:nvSpPr>
        <p:spPr>
          <a:xfrm>
            <a:off x="376518" y="8538253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2.1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3.3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11AAC-D2B3-0E9B-22B7-792F6E872147}"/>
              </a:ext>
            </a:extLst>
          </p:cNvPr>
          <p:cNvSpPr txBox="1"/>
          <p:nvPr/>
        </p:nvSpPr>
        <p:spPr>
          <a:xfrm>
            <a:off x="376517" y="2827169"/>
            <a:ext cx="416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1AD66-BBC6-5588-6DF5-C1977A569E72}"/>
              </a:ext>
            </a:extLst>
          </p:cNvPr>
          <p:cNvSpPr txBox="1"/>
          <p:nvPr/>
        </p:nvSpPr>
        <p:spPr>
          <a:xfrm>
            <a:off x="6078069" y="2819403"/>
            <a:ext cx="131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3769B6-9502-2ACF-C7BE-9AC9D094CA41}"/>
              </a:ext>
            </a:extLst>
          </p:cNvPr>
          <p:cNvSpPr txBox="1"/>
          <p:nvPr/>
        </p:nvSpPr>
        <p:spPr>
          <a:xfrm>
            <a:off x="4650440" y="2819403"/>
            <a:ext cx="131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F6C45E-384A-CA33-6C45-1CEE68F695A0}"/>
              </a:ext>
            </a:extLst>
          </p:cNvPr>
          <p:cNvSpPr txBox="1"/>
          <p:nvPr/>
        </p:nvSpPr>
        <p:spPr>
          <a:xfrm>
            <a:off x="3222811" y="8538253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1.1 Reading Test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2.2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3.4</a:t>
            </a: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858054-A8C5-FCF4-619F-8CC29475909C}"/>
              </a:ext>
            </a:extLst>
          </p:cNvPr>
          <p:cNvSpPr txBox="1"/>
          <p:nvPr/>
        </p:nvSpPr>
        <p:spPr>
          <a:xfrm>
            <a:off x="4650440" y="8538253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2.3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3.4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E4C807-D25A-80CB-D2E1-C373B36F245F}"/>
              </a:ext>
            </a:extLst>
          </p:cNvPr>
          <p:cNvSpPr txBox="1"/>
          <p:nvPr/>
        </p:nvSpPr>
        <p:spPr>
          <a:xfrm>
            <a:off x="1804147" y="7113489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44AB"/>
                </a:solidFill>
                <a:latin typeface="KG Miss Kindergarten" panose="02000000000000000000" pitchFamily="2" charset="77"/>
              </a:rPr>
              <a:t>FAST ELA PM 1</a:t>
            </a:r>
          </a:p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1.4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3.2</a:t>
            </a: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303861-242C-1FBB-7CB1-5819873ED619}"/>
              </a:ext>
            </a:extLst>
          </p:cNvPr>
          <p:cNvSpPr txBox="1"/>
          <p:nvPr/>
        </p:nvSpPr>
        <p:spPr>
          <a:xfrm>
            <a:off x="6069104" y="7109486"/>
            <a:ext cx="131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2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1 Math Test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3.3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6% </a:t>
            </a:r>
            <a:r>
              <a:rPr lang="en-US" sz="1200" dirty="0" err="1">
                <a:solidFill>
                  <a:srgbClr val="FF0000"/>
                </a:solidFill>
                <a:latin typeface="KG Miss Kindergarten" panose="02000000000000000000" pitchFamily="2" charset="77"/>
              </a:rPr>
              <a:t>ofAR</a:t>
            </a:r>
            <a:r>
              <a:rPr lang="en-US" sz="12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 Goal</a:t>
            </a:r>
          </a:p>
          <a:p>
            <a:pPr algn="ctr"/>
            <a:endParaRPr lang="en-US" sz="12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2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55D536-B9A1-CA5E-7663-D5F02556EC2C}"/>
              </a:ext>
            </a:extLst>
          </p:cNvPr>
          <p:cNvSpPr txBox="1"/>
          <p:nvPr/>
        </p:nvSpPr>
        <p:spPr>
          <a:xfrm>
            <a:off x="376518" y="7113489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1.3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3.1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68CF64-02CE-1A7F-FAE9-3F4875EA1ED0}"/>
              </a:ext>
            </a:extLst>
          </p:cNvPr>
          <p:cNvSpPr txBox="1"/>
          <p:nvPr/>
        </p:nvSpPr>
        <p:spPr>
          <a:xfrm>
            <a:off x="3222811" y="7113489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Review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3.2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85B490-66C3-737C-28CF-5104CFA75A62}"/>
              </a:ext>
            </a:extLst>
          </p:cNvPr>
          <p:cNvSpPr txBox="1"/>
          <p:nvPr/>
        </p:nvSpPr>
        <p:spPr>
          <a:xfrm>
            <a:off x="4650440" y="7113489"/>
            <a:ext cx="1317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Review </a:t>
            </a:r>
            <a:r>
              <a:rPr lang="en-US" sz="14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3.2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400" dirty="0">
                <a:latin typeface="KG Miss Kindergarten" panose="02000000000000000000" pitchFamily="2" charset="77"/>
              </a:rPr>
              <a:t>Music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829B4B2-AF4C-4457-A177-9D946F183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5" y="5542269"/>
            <a:ext cx="706393" cy="5886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CB1FF5-CB0D-453F-82B6-117D6AC5613A}"/>
              </a:ext>
            </a:extLst>
          </p:cNvPr>
          <p:cNvSpPr txBox="1"/>
          <p:nvPr/>
        </p:nvSpPr>
        <p:spPr>
          <a:xfrm>
            <a:off x="573044" y="6132909"/>
            <a:ext cx="402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Beginning of the Year Assessments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29044C-E3E6-4BD0-9274-497F9415AB7E}"/>
              </a:ext>
            </a:extLst>
          </p:cNvPr>
          <p:cNvSpPr txBox="1"/>
          <p:nvPr/>
        </p:nvSpPr>
        <p:spPr>
          <a:xfrm>
            <a:off x="0" y="9873049"/>
            <a:ext cx="1418663" cy="416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61688</TotalTime>
  <Words>108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KG Miss Kindergarten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Williams, Allison</cp:lastModifiedBy>
  <cp:revision>265</cp:revision>
  <cp:lastPrinted>2024-08-09T18:10:49Z</cp:lastPrinted>
  <dcterms:created xsi:type="dcterms:W3CDTF">2016-05-01T20:55:49Z</dcterms:created>
  <dcterms:modified xsi:type="dcterms:W3CDTF">2024-08-09T18:13:16Z</dcterms:modified>
</cp:coreProperties>
</file>