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338" r:id="rId4"/>
    <p:sldId id="339" r:id="rId5"/>
    <p:sldId id="341" r:id="rId6"/>
    <p:sldId id="342" r:id="rId7"/>
    <p:sldId id="343" r:id="rId8"/>
    <p:sldId id="344" r:id="rId9"/>
    <p:sldId id="34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441" autoAdjust="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DB371-148B-441E-A211-3768F814126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F3539-C6E7-4A5D-898C-EB194C716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41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3" y="4777380"/>
            <a:ext cx="10779955" cy="86142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Free time activities, how to express intention, future time expressions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(Free time activities, Expressing intention, Future time expressions.)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1433" y="1853248"/>
            <a:ext cx="5591686" cy="4195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PASATIEMPOS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Actuar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act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Bailar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dance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Caminar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walk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Cantar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sing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Escribir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mensajes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write messages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música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listen to music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A93BBC-88E9-40AC-92A2-03294746A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0599" y="2056862"/>
            <a:ext cx="6919968" cy="4200245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deportes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deportes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play sports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Leer un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libro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read a book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bicicleta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ride a bike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swim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Pintar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paint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Tocar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el piano – to play the piano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Viajar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travel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(Free time activities, Expressing intention, Future time expressions.)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5287" y="1465321"/>
            <a:ext cx="5591686" cy="4195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Expressions of time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ahora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now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luego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later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después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later / after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hoy – today 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this morning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tarde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afternoon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tonight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tomorrow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A93BBC-88E9-40AC-92A2-03294746A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0599" y="1851007"/>
            <a:ext cx="6919968" cy="4200245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tomorrow morning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tarde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tomorrow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afternoon / evening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- tomorrow night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próxima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semana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semana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viene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next week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próxima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año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el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año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viene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next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5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(Free time activities, Expressing intention, Future time </a:t>
            </a:r>
            <a:r>
              <a:rPr lang="en-US" sz="2400" dirty="0" smtClean="0"/>
              <a:t>expressions.)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964084"/>
            <a:ext cx="11033271" cy="4395151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+ Infinitive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express the intention to do something, use this structure:</a:t>
            </a:r>
          </a:p>
          <a:p>
            <a:pPr lvl="2"/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 + infinitive	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van 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trabajar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Nueva York.		They are going to work in New York.</a:t>
            </a:r>
          </a:p>
          <a:p>
            <a:pPr marL="1371600" lvl="3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viajar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 Mexico. 				I am going to travel to Mexico.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structure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+ infinitive is one way to express the future.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Notice that only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conjugated: The second verb remains in the infinitive.</a:t>
            </a:r>
          </a:p>
          <a:p>
            <a:pPr lvl="2"/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Nosotras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vamos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musica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		We are going to listen to music. 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88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(Free time activities, Expressing intention, Future time </a:t>
            </a:r>
            <a:r>
              <a:rPr lang="en-US" sz="2400" dirty="0" smtClean="0"/>
              <a:t>expressions.)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617721"/>
            <a:ext cx="10354397" cy="4395151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Express that these people are going to do these things.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cantar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cancion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______________________________________________________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Joanna y Marisa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caminar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parque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tocar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el piano ___________________________________________________________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Bobby y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viajar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Quincy ___________________________________________________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Janet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escribir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mensajes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______________________________________________________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Carlos y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deportes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_________________________________________________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05604F-B7B4-47B2-A99D-8AA1AA07A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383474"/>
              </p:ext>
            </p:extLst>
          </p:nvPr>
        </p:nvGraphicFramePr>
        <p:xfrm>
          <a:off x="1630834" y="4404148"/>
          <a:ext cx="8128002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VERBO IR (TO GO).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Yo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voy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Nosotros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Nosotras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vamos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Él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 err="1"/>
                        <a:t>va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  <a:p>
                      <a:r>
                        <a:rPr lang="en-US" sz="1200" dirty="0"/>
                        <a:t>He goes</a:t>
                      </a:r>
                    </a:p>
                    <a:p>
                      <a:r>
                        <a:rPr lang="en-US" sz="1200" dirty="0"/>
                        <a:t>She 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Ustedes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all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80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(Free time activities, Expressing intention, Future time </a:t>
            </a:r>
            <a:r>
              <a:rPr lang="en-US" sz="2400" dirty="0" smtClean="0"/>
              <a:t>expressions.)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617721"/>
            <a:ext cx="10354397" cy="4395151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Express that these people are going to do these things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cantar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cancion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cantar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cancion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._______________________________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Joanna y Marisa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caminar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parque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Joanna y Marisa van 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caminar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parque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tocar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el piano: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vas 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tocar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el piano.________________________________________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Bobby y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viajar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Quincy: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Bobby y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vamos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viajar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 Quincy. ______________________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Janet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escribir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mensajes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Janet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escribir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mensajes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.______________________________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Carlos y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deportes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Carlos y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van 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practicar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deportes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.____________________</a:t>
            </a:r>
            <a:endParaRPr lang="en-US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05604F-B7B4-47B2-A99D-8AA1AA07A6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30834" y="4404148"/>
          <a:ext cx="8128002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VERBO IR (TO GO).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Yo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voy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Nosotros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Nosotras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vamos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Él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 err="1"/>
                        <a:t>va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  <a:p>
                      <a:r>
                        <a:rPr lang="en-US" sz="1200" dirty="0"/>
                        <a:t>He goes</a:t>
                      </a:r>
                    </a:p>
                    <a:p>
                      <a:r>
                        <a:rPr lang="en-US" sz="1200" dirty="0"/>
                        <a:t>She 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Ustedes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all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7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(Free time activities, Expressing intention, Future time </a:t>
            </a:r>
            <a:r>
              <a:rPr lang="en-US" sz="2400" dirty="0" smtClean="0"/>
              <a:t>expressions.)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964084"/>
            <a:ext cx="11213380" cy="4395151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Expressions of Time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When you express intention or future plans, you can use your expressions of time: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Luego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vamos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parque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				Later we are going to go to the park.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descansar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					Tomorrow I am going to rest.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You can also use other expressions of time to be more specific: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vamos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al cine. 					Tonight we are going to the movies.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México el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próximo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año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			I am going to go to Mexico next year.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las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van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	This morning at 8 they are going to run.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Remember, when we are expressing a future time, or at what time something happens, like “at 8am” we use “a las”. A las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= at eight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3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(Free time activities, Expressing intention, Future time </a:t>
            </a:r>
            <a:r>
              <a:rPr lang="en-US" sz="2400" dirty="0" smtClean="0"/>
              <a:t>expressions.)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617721"/>
            <a:ext cx="10354397" cy="4395151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Express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when these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people are going to do these things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Ahora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piscina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______________________________________________________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tarde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9:00 / Joe y Carlos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musica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próxima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semana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pintar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tarde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caminar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Luego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Jessica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bailar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8:00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bicicleta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__________________________________________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05604F-B7B4-47B2-A99D-8AA1AA07A6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30834" y="4404148"/>
          <a:ext cx="8128002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VERBO IR (TO GO).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Yo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voy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Nosotros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Nosotras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vamos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Él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 err="1"/>
                        <a:t>va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  <a:p>
                      <a:r>
                        <a:rPr lang="en-US" sz="1200" dirty="0"/>
                        <a:t>He goes</a:t>
                      </a:r>
                    </a:p>
                    <a:p>
                      <a:r>
                        <a:rPr lang="en-US" sz="1200" dirty="0"/>
                        <a:t>She 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Ustedes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all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5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Unidos</a:t>
            </a:r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(Free time activities, Expressing intention, Future time </a:t>
            </a:r>
            <a:r>
              <a:rPr lang="en-US" sz="2400" dirty="0" smtClean="0"/>
              <a:t>expressions.)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617721"/>
            <a:ext cx="11047125" cy="4395151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Express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when these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people are going to do these things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Ahora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piscina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Ahora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nadar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piscina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____________________________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tarde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9:00 / Joe y Carlos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musica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tarde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 las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nueve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Joe y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Carlos van a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musica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próxima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semana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pintar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próxima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semana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vas 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pintar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____________________________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tarde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caminar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tarde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vamos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caminar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.___________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Luego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Jessica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bailar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Luego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Jessica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bailar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________________________________________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8:00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bicicleta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las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ocho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van a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montar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bicicleta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</a:t>
            </a:r>
            <a:endParaRPr lang="en-US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05604F-B7B4-47B2-A99D-8AA1AA07A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983475"/>
              </p:ext>
            </p:extLst>
          </p:nvPr>
        </p:nvGraphicFramePr>
        <p:xfrm>
          <a:off x="1922832" y="4376440"/>
          <a:ext cx="8128002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VERBO IR (TO GO).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Yo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voy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Nosotros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Nosotras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vamos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Él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 err="1"/>
                        <a:t>va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  <a:p>
                      <a:r>
                        <a:rPr lang="en-US" sz="1200" dirty="0"/>
                        <a:t>He goes</a:t>
                      </a:r>
                    </a:p>
                    <a:p>
                      <a:r>
                        <a:rPr lang="en-US" sz="1200" dirty="0"/>
                        <a:t>She 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Ustedes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all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47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9212</TotalTime>
  <Words>766</Words>
  <Application>Microsoft Office PowerPoint</Application>
  <PresentationFormat>Widescreen</PresentationFormat>
  <Paragraphs>232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Estados Unidos 2</vt:lpstr>
      <vt:lpstr>Estados Unidos 2 (Free time activities, Expressing intention, Future time expressions.)</vt:lpstr>
      <vt:lpstr>Estados Unidos 2 (Free time activities, Expressing intention, Future time expressions.)</vt:lpstr>
      <vt:lpstr>Estados Unidos 2 (Free time activities, Expressing intention, Future time expressions.)</vt:lpstr>
      <vt:lpstr>Estados Unidos 2 (Free time activities, Expressing intention, Future time expressions.)</vt:lpstr>
      <vt:lpstr>Estados Unidos 2 (Free time activities, Expressing intention, Future time expressions.)</vt:lpstr>
      <vt:lpstr>Estados Unidos 2 (Free time activities, Expressing intention, Future time expressions.)</vt:lpstr>
      <vt:lpstr>Estados Unidos 2 (Free time activities, Expressing intention, Future time expressions.)</vt:lpstr>
      <vt:lpstr>Estados Unidos 2 (Free time activities, Expressing intention, Future time expressions.)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176</cp:revision>
  <dcterms:created xsi:type="dcterms:W3CDTF">2019-07-27T12:02:36Z</dcterms:created>
  <dcterms:modified xsi:type="dcterms:W3CDTF">2020-04-19T18:32:03Z</dcterms:modified>
</cp:coreProperties>
</file>