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286000"/>
            <a:ext cx="3404795" cy="1702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16.6 Inverses of Square Matrices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Learning Goal:</a:t>
            </a:r>
          </a:p>
          <a:p>
            <a:r>
              <a:rPr lang="en-US" dirty="0" smtClean="0"/>
              <a:t>Learn to solve a system of equations using inverses of matrices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7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Inverse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6777317" cy="3508977"/>
          </a:xfrm>
        </p:spPr>
        <p:txBody>
          <a:bodyPr/>
          <a:lstStyle/>
          <a:p>
            <a:r>
              <a:rPr lang="en-US" dirty="0" smtClean="0"/>
              <a:t>for matrices A</a:t>
            </a:r>
            <a:r>
              <a:rPr lang="en-US" baseline="-25000" dirty="0" smtClean="0"/>
              <a:t>2x2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B</a:t>
            </a:r>
            <a:r>
              <a:rPr lang="en-US" baseline="-25000" dirty="0" smtClean="0"/>
              <a:t>2x2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AB = BA = I</a:t>
            </a:r>
            <a:r>
              <a:rPr lang="en-US" baseline="-25000" dirty="0" smtClean="0"/>
              <a:t>2x2</a:t>
            </a:r>
            <a:endParaRPr lang="en-US" baseline="-25000" dirty="0" smtClean="0">
              <a:latin typeface="Baskerville Old Face" panose="02020602080505020303" pitchFamily="18" charset="0"/>
            </a:endParaRPr>
          </a:p>
          <a:p>
            <a:r>
              <a:rPr lang="en-US" dirty="0" smtClean="0"/>
              <a:t>Inverse of matrix A is denoted as </a:t>
            </a:r>
            <a:r>
              <a:rPr lang="en-US" dirty="0" smtClean="0">
                <a:latin typeface="Baskerville Old Face" panose="02020602080505020303" pitchFamily="18" charset="0"/>
              </a:rPr>
              <a:t>A</a:t>
            </a:r>
            <a:r>
              <a:rPr lang="en-US" baseline="30000" dirty="0" smtClean="0">
                <a:latin typeface="Baskerville Old Face" panose="02020602080505020303" pitchFamily="18" charset="0"/>
              </a:rPr>
              <a:t>-1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08054"/>
              </p:ext>
            </p:extLst>
          </p:nvPr>
        </p:nvGraphicFramePr>
        <p:xfrm>
          <a:off x="685800" y="3048000"/>
          <a:ext cx="5791200" cy="3084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765080" imgH="939600" progId="Equation.DSMT4">
                  <p:embed/>
                </p:oleObj>
              </mc:Choice>
              <mc:Fallback>
                <p:oleObj name="Equation" r:id="rId3" imgW="17650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3048000"/>
                        <a:ext cx="5791200" cy="3084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321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the Inverse of Each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1371600"/>
            <a:ext cx="1752600" cy="4191000"/>
          </a:xfrm>
        </p:spPr>
        <p:txBody>
          <a:bodyPr/>
          <a:lstStyle/>
          <a:p>
            <a:r>
              <a:rPr lang="en-US" dirty="0" smtClean="0"/>
              <a:t>Ex 1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724687"/>
              </p:ext>
            </p:extLst>
          </p:nvPr>
        </p:nvGraphicFramePr>
        <p:xfrm>
          <a:off x="726113" y="1943100"/>
          <a:ext cx="18542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3" imgW="901440" imgH="457200" progId="Equation.DSMT4">
                  <p:embed/>
                </p:oleObj>
              </mc:Choice>
              <mc:Fallback>
                <p:oleObj name="Equation" r:id="rId3" imgW="9014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6113" y="1943100"/>
                        <a:ext cx="18542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400800" y="1391168"/>
            <a:ext cx="1752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626672" y="1355241"/>
            <a:ext cx="1752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25736"/>
              </p:ext>
            </p:extLst>
          </p:nvPr>
        </p:nvGraphicFramePr>
        <p:xfrm>
          <a:off x="3387725" y="1889125"/>
          <a:ext cx="18288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5" imgW="888840" imgH="457200" progId="Equation.DSMT4">
                  <p:embed/>
                </p:oleObj>
              </mc:Choice>
              <mc:Fallback>
                <p:oleObj name="Equation" r:id="rId5" imgW="8888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87725" y="1889125"/>
                        <a:ext cx="18288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757021"/>
              </p:ext>
            </p:extLst>
          </p:nvPr>
        </p:nvGraphicFramePr>
        <p:xfrm>
          <a:off x="6570663" y="1889125"/>
          <a:ext cx="15144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7" imgW="736560" imgH="457200" progId="Equation.DSMT4">
                  <p:embed/>
                </p:oleObj>
              </mc:Choice>
              <mc:Fallback>
                <p:oleObj name="Equation" r:id="rId7" imgW="736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70663" y="1889125"/>
                        <a:ext cx="1514475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119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1027664"/>
            <a:ext cx="4639234" cy="420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597789"/>
              </p:ext>
            </p:extLst>
          </p:nvPr>
        </p:nvGraphicFramePr>
        <p:xfrm>
          <a:off x="2362200" y="1524000"/>
          <a:ext cx="3554991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434960" imgH="203040" progId="Equation.DSMT4">
                  <p:embed/>
                </p:oleObj>
              </mc:Choice>
              <mc:Fallback>
                <p:oleObj name="Equation" r:id="rId3" imgW="14349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1524000"/>
                        <a:ext cx="3554991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659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Matrices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4589" y="1334536"/>
            <a:ext cx="1318708" cy="4080029"/>
          </a:xfrm>
        </p:spPr>
        <p:txBody>
          <a:bodyPr/>
          <a:lstStyle/>
          <a:p>
            <a:r>
              <a:rPr lang="en-US" dirty="0" smtClean="0"/>
              <a:t>Ex </a:t>
            </a:r>
            <a:r>
              <a:rPr lang="en-US" dirty="0" smtClean="0"/>
              <a:t>4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038561"/>
              </p:ext>
            </p:extLst>
          </p:nvPr>
        </p:nvGraphicFramePr>
        <p:xfrm>
          <a:off x="2895599" y="1848866"/>
          <a:ext cx="1436687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3" imgW="698400" imgH="431640" progId="Equation.DSMT4">
                  <p:embed/>
                </p:oleObj>
              </mc:Choice>
              <mc:Fallback>
                <p:oleObj name="Equation" r:id="rId3" imgW="69840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599" y="1848866"/>
                        <a:ext cx="1436687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5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Matrices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34536"/>
            <a:ext cx="1318708" cy="4080029"/>
          </a:xfrm>
        </p:spPr>
        <p:txBody>
          <a:bodyPr/>
          <a:lstStyle/>
          <a:p>
            <a:r>
              <a:rPr lang="en-US" dirty="0" smtClean="0"/>
              <a:t>Ex </a:t>
            </a:r>
            <a:r>
              <a:rPr lang="en-US" dirty="0"/>
              <a:t>5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422759"/>
              </p:ext>
            </p:extLst>
          </p:nvPr>
        </p:nvGraphicFramePr>
        <p:xfrm>
          <a:off x="889000" y="1928813"/>
          <a:ext cx="148907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723600" imgH="431640" progId="Equation.DSMT4">
                  <p:embed/>
                </p:oleObj>
              </mc:Choice>
              <mc:Fallback>
                <p:oleObj name="Equation" r:id="rId3" imgW="723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1928813"/>
                        <a:ext cx="1489075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029200" y="1334535"/>
            <a:ext cx="1318708" cy="4080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 6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846022"/>
              </p:ext>
            </p:extLst>
          </p:nvPr>
        </p:nvGraphicFramePr>
        <p:xfrm>
          <a:off x="5164138" y="1928813"/>
          <a:ext cx="1776412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863280" imgH="431640" progId="Equation.DSMT4">
                  <p:embed/>
                </p:oleObj>
              </mc:Choice>
              <mc:Fallback>
                <p:oleObj name="Equation" r:id="rId5" imgW="863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38" y="1928813"/>
                        <a:ext cx="1776412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93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962</TotalTime>
  <Words>67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Baskerville Old Face</vt:lpstr>
      <vt:lpstr>Century Gothic</vt:lpstr>
      <vt:lpstr>Wingdings 2</vt:lpstr>
      <vt:lpstr>Austin</vt:lpstr>
      <vt:lpstr>Equation</vt:lpstr>
      <vt:lpstr>MathType 6.0 Equation</vt:lpstr>
      <vt:lpstr>16.6 Inverses of Square Matrices</vt:lpstr>
      <vt:lpstr>Inverse Matrices</vt:lpstr>
      <vt:lpstr>Find the Inverse of Each Matrix</vt:lpstr>
      <vt:lpstr>Proof</vt:lpstr>
      <vt:lpstr>Use Matrices to Solve</vt:lpstr>
      <vt:lpstr>Use Matrices to Solve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16.5 Determinants</dc:title>
  <dc:creator>Owner</dc:creator>
  <cp:lastModifiedBy>Taylor, Martina</cp:lastModifiedBy>
  <cp:revision>14</cp:revision>
  <cp:lastPrinted>2015-01-13T13:17:27Z</cp:lastPrinted>
  <dcterms:created xsi:type="dcterms:W3CDTF">2015-01-12T00:53:39Z</dcterms:created>
  <dcterms:modified xsi:type="dcterms:W3CDTF">2015-01-13T16:30:07Z</dcterms:modified>
</cp:coreProperties>
</file>