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>
        <p:scale>
          <a:sx n="75" d="100"/>
          <a:sy n="75" d="100"/>
        </p:scale>
        <p:origin x="414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43D6B70-3563-4057-9756-35BA3BDBE53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05B06DC-9DE0-4DEE-91C5-5511EABD4CAE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992348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6B70-3563-4057-9756-35BA3BDBE53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B06DC-9DE0-4DEE-91C5-5511EABD4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166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6B70-3563-4057-9756-35BA3BDBE53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B06DC-9DE0-4DEE-91C5-5511EABD4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54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6B70-3563-4057-9756-35BA3BDBE53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B06DC-9DE0-4DEE-91C5-5511EABD4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030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3D6B70-3563-4057-9756-35BA3BDBE53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5B06DC-9DE0-4DEE-91C5-5511EABD4CA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915978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6B70-3563-4057-9756-35BA3BDBE53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B06DC-9DE0-4DEE-91C5-5511EABD4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518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6B70-3563-4057-9756-35BA3BDBE53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B06DC-9DE0-4DEE-91C5-5511EABD4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81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6B70-3563-4057-9756-35BA3BDBE53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B06DC-9DE0-4DEE-91C5-5511EABD4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60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6B70-3563-4057-9756-35BA3BDBE53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B06DC-9DE0-4DEE-91C5-5511EABD4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89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3D6B70-3563-4057-9756-35BA3BDBE53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5B06DC-9DE0-4DEE-91C5-5511EABD4CA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09000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3D6B70-3563-4057-9756-35BA3BDBE53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5B06DC-9DE0-4DEE-91C5-5511EABD4CA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09653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43D6B70-3563-4057-9756-35BA3BDBE53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05B06DC-9DE0-4DEE-91C5-5511EABD4CA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00734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Cigar Boxes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68826" y="5247869"/>
            <a:ext cx="6831673" cy="1086237"/>
          </a:xfrm>
        </p:spPr>
        <p:txBody>
          <a:bodyPr/>
          <a:lstStyle/>
          <a:p>
            <a:r>
              <a:rPr lang="en-US" dirty="0" smtClean="0"/>
              <a:t>Cole Carter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45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4356100"/>
          </a:xfrm>
        </p:spPr>
        <p:txBody>
          <a:bodyPr/>
          <a:lstStyle/>
          <a:p>
            <a:r>
              <a:rPr lang="en-US" dirty="0" smtClean="0"/>
              <a:t>Cigar Boxes are rectangular manipulation juggling props.</a:t>
            </a:r>
          </a:p>
          <a:p>
            <a:r>
              <a:rPr lang="en-US" dirty="0" smtClean="0"/>
              <a:t>They’re used by holding the two outer boxes on the top with a third box held in the middle.</a:t>
            </a:r>
          </a:p>
          <a:p>
            <a:pPr lvl="1"/>
            <a:r>
              <a:rPr lang="en-US" dirty="0" smtClean="0"/>
              <a:t>They’re juggled by holding the two outer boxes and tossing and flipping the middle one between them.</a:t>
            </a:r>
            <a:endParaRPr lang="en-US" dirty="0"/>
          </a:p>
          <a:p>
            <a:r>
              <a:rPr lang="en-US" dirty="0" smtClean="0"/>
              <a:t>Box-exchanging, balancing, and spinning tricks may also be used with the prop, along with a variety of even more tricks. </a:t>
            </a:r>
          </a:p>
          <a:p>
            <a:r>
              <a:rPr lang="en-US" dirty="0" smtClean="0"/>
              <a:t>More than three can be used for more advanced tricks.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6861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They’re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r>
              <a:rPr lang="en-US" dirty="0"/>
              <a:t>Unlike ball juggling – which is a “flowing” style of juggling – cigar boxes have a “stop-and-start” style, meaning that the boxes return to home position in the majority of the tricks, and stop before the next trick begins.</a:t>
            </a:r>
          </a:p>
          <a:p>
            <a:r>
              <a:rPr lang="en-US" dirty="0" smtClean="0"/>
              <a:t>The tricks are achieved by bouncing from the knees and keeping one’s arms in the same place relative to one’s body</a:t>
            </a:r>
          </a:p>
          <a:p>
            <a:pPr lvl="1"/>
            <a:r>
              <a:rPr lang="en-US" dirty="0" smtClean="0"/>
              <a:t>The trick begins at the peak of the bounce and the boxes return to the home position on the </a:t>
            </a:r>
            <a:r>
              <a:rPr lang="en-US" dirty="0" err="1" smtClean="0"/>
              <a:t>downstroke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smtClean="0"/>
              <a:t>When the tricks are performed, it gives the visual effect that they’re connected or magnetic. </a:t>
            </a:r>
          </a:p>
        </p:txBody>
      </p:sp>
    </p:spTree>
    <p:extLst>
      <p:ext uri="{BB962C8B-B14F-4D97-AF65-F5344CB8AC3E}">
        <p14:creationId xmlns:p14="http://schemas.microsoft.com/office/powerpoint/2010/main" val="58403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Cigar box manipulation began between the 1880s and 1920s as a vaudeville(</a:t>
            </a:r>
            <a:r>
              <a:rPr lang="en-US" dirty="0"/>
              <a:t> is </a:t>
            </a:r>
            <a:r>
              <a:rPr lang="en-US" dirty="0" smtClean="0"/>
              <a:t>a</a:t>
            </a:r>
            <a:r>
              <a:rPr lang="en-US" dirty="0"/>
              <a:t> </a:t>
            </a:r>
            <a:r>
              <a:rPr lang="en-US" dirty="0" smtClean="0"/>
              <a:t>theatrical genre of variety entertainment) act.</a:t>
            </a:r>
          </a:p>
          <a:p>
            <a:pPr lvl="1"/>
            <a:r>
              <a:rPr lang="en-US" dirty="0" smtClean="0"/>
              <a:t>It was popularized by W.C. Fields, an American comedian, actor, and juggler.</a:t>
            </a:r>
          </a:p>
          <a:p>
            <a:r>
              <a:rPr lang="en-US" dirty="0" smtClean="0"/>
              <a:t>People would use actual boxes that cigars came stored in and nail them shut to create the juggling prop. </a:t>
            </a:r>
          </a:p>
          <a:p>
            <a:pPr lvl="1"/>
            <a:r>
              <a:rPr lang="en-US" dirty="0" smtClean="0"/>
              <a:t>They’re now constructed using plastic, plywood, or wall paneling. They can be padded on the sides with suede, foam rubber, or a felt-like material, supplying better friction for catches.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09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World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Kris </a:t>
            </a:r>
            <a:r>
              <a:rPr lang="en-US" dirty="0" err="1" smtClean="0"/>
              <a:t>Kremo</a:t>
            </a:r>
            <a:r>
              <a:rPr lang="en-US" dirty="0" smtClean="0"/>
              <a:t> holds a </a:t>
            </a:r>
            <a:r>
              <a:rPr lang="en-US" dirty="0" err="1" smtClean="0"/>
              <a:t>Guiness</a:t>
            </a:r>
            <a:r>
              <a:rPr lang="en-US" dirty="0" smtClean="0"/>
              <a:t> World Record for releasing one box and catching it after a quadruple pirouette.</a:t>
            </a:r>
          </a:p>
          <a:p>
            <a:pPr lvl="1"/>
            <a:r>
              <a:rPr lang="en-US" dirty="0" smtClean="0"/>
              <a:t>Kristian Kristof broke this record by releasing all three and catching them after a quadruple pirouette.</a:t>
            </a:r>
          </a:p>
          <a:p>
            <a:r>
              <a:rPr lang="en-US" dirty="0" smtClean="0"/>
              <a:t>The record for the most cigar boxes being balances is two-hundred and eleven boxes for </a:t>
            </a:r>
            <a:r>
              <a:rPr lang="en-US" smtClean="0"/>
              <a:t>nine seconds.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27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C58FADCE024E4AB6BF1001724E8FF1" ma:contentTypeVersion="0" ma:contentTypeDescription="Create a new document." ma:contentTypeScope="" ma:versionID="1f585d486ba7a34b701dc90ebe18442c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B7EF2C6-F73C-4E3F-89FD-58F19A5F871B}"/>
</file>

<file path=customXml/itemProps2.xml><?xml version="1.0" encoding="utf-8"?>
<ds:datastoreItem xmlns:ds="http://schemas.openxmlformats.org/officeDocument/2006/customXml" ds:itemID="{709F29D7-519C-4DA5-823D-6A6042D51671}"/>
</file>

<file path=customXml/itemProps3.xml><?xml version="1.0" encoding="utf-8"?>
<ds:datastoreItem xmlns:ds="http://schemas.openxmlformats.org/officeDocument/2006/customXml" ds:itemID="{BDC485C2-7465-436E-B34F-16B5DAF4D1AC}"/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49</TotalTime>
  <Words>264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Franklin Gothic Book</vt:lpstr>
      <vt:lpstr>Crop</vt:lpstr>
      <vt:lpstr>Cigar Boxes</vt:lpstr>
      <vt:lpstr>Uses</vt:lpstr>
      <vt:lpstr>How They’re Used</vt:lpstr>
      <vt:lpstr>History </vt:lpstr>
      <vt:lpstr>World Records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Cigar Boxes</dc:title>
  <dc:creator>Cole Carter</dc:creator>
  <cp:lastModifiedBy>Cole Carter</cp:lastModifiedBy>
  <cp:revision>6</cp:revision>
  <dcterms:created xsi:type="dcterms:W3CDTF">2015-12-17T13:02:11Z</dcterms:created>
  <dcterms:modified xsi:type="dcterms:W3CDTF">2015-12-17T13:51:50Z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0x010100A7C58FADCE024E4AB6BF1001724E8FF1</vt:lpwstr>
  </property>
</Properties>
</file>