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91" r:id="rId5"/>
    <p:sldId id="292" r:id="rId6"/>
    <p:sldId id="293" r:id="rId7"/>
    <p:sldId id="294" r:id="rId8"/>
    <p:sldId id="295" r:id="rId9"/>
    <p:sldId id="29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1" d="100"/>
          <a:sy n="91" d="100"/>
        </p:scale>
        <p:origin x="4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Puerto Rico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4777380"/>
            <a:ext cx="9356669" cy="861420"/>
          </a:xfrm>
        </p:spPr>
        <p:txBody>
          <a:bodyPr/>
          <a:lstStyle/>
          <a:p>
            <a:r>
              <a:rPr lang="en-US" dirty="0" err="1"/>
              <a:t>muebles</a:t>
            </a:r>
            <a:r>
              <a:rPr lang="en-US" dirty="0"/>
              <a:t> y </a:t>
            </a:r>
            <a:r>
              <a:rPr lang="en-US" dirty="0" err="1"/>
              <a:t>objetos</a:t>
            </a:r>
            <a:r>
              <a:rPr lang="en-US" dirty="0"/>
              <a:t> de la casa, </a:t>
            </a:r>
            <a:r>
              <a:rPr lang="en-US" dirty="0" err="1"/>
              <a:t>expresar</a:t>
            </a:r>
            <a:r>
              <a:rPr lang="en-US" dirty="0"/>
              <a:t> </a:t>
            </a:r>
            <a:r>
              <a:rPr lang="en-US" dirty="0" err="1"/>
              <a:t>existencia</a:t>
            </a:r>
            <a:r>
              <a:rPr lang="en-US" dirty="0"/>
              <a:t>, </a:t>
            </a:r>
            <a:r>
              <a:rPr lang="en-US" dirty="0" err="1"/>
              <a:t>expresar</a:t>
            </a:r>
            <a:r>
              <a:rPr lang="en-US" dirty="0"/>
              <a:t> </a:t>
            </a:r>
            <a:r>
              <a:rPr lang="en-US" dirty="0" err="1"/>
              <a:t>lugar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183566" cy="1400530"/>
          </a:xfrm>
        </p:spPr>
        <p:txBody>
          <a:bodyPr/>
          <a:lstStyle/>
          <a:p>
            <a:r>
              <a:rPr lang="en-US" dirty="0"/>
              <a:t>Puerto Rico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Muebles</a:t>
            </a:r>
            <a:r>
              <a:rPr lang="en-US" sz="2400" dirty="0"/>
              <a:t> y </a:t>
            </a:r>
            <a:r>
              <a:rPr lang="en-US" sz="2400" dirty="0" err="1"/>
              <a:t>objetos</a:t>
            </a:r>
            <a:r>
              <a:rPr lang="en-US" sz="2400" dirty="0"/>
              <a:t> de la casa,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existencia</a:t>
            </a:r>
            <a:r>
              <a:rPr lang="en-US" sz="2400" dirty="0"/>
              <a:t>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lugar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135" y="2060575"/>
            <a:ext cx="5591686" cy="41957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EN EL DORMITORIO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armario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/ el close – closet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cama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bed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cómoda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dresser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mesita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noche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nightstand</a:t>
            </a:r>
          </a:p>
          <a:p>
            <a:pPr marL="0" indent="0">
              <a:buNone/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EN LA SALA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estantería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bookcase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mesa – table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silla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chair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sofa – sofa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televisor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television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60C47-CA4A-4DCE-9D36-0EFA76A3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3476" y="2056092"/>
            <a:ext cx="4888937" cy="420024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EN EL BAÑO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bañera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bathtub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ducha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shower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inodoro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toilet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lavabo – sink</a:t>
            </a:r>
          </a:p>
          <a:p>
            <a:pPr marL="0" indent="0">
              <a:buNone/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EN LA COCINA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estufa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stove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lavaplatos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dishwasher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microondas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microwave oven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refrigerador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- refrigerator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1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Puerto Rico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Muebles</a:t>
            </a:r>
            <a:r>
              <a:rPr lang="en-US" sz="2400" dirty="0"/>
              <a:t> y </a:t>
            </a:r>
            <a:r>
              <a:rPr lang="en-US" sz="2400" dirty="0" err="1"/>
              <a:t>objetos</a:t>
            </a:r>
            <a:r>
              <a:rPr lang="en-US" sz="2400" dirty="0"/>
              <a:t> de la casa,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existencia</a:t>
            </a:r>
            <a:r>
              <a:rPr lang="en-US" sz="2400" dirty="0"/>
              <a:t>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lugar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The verb form hay (there is / there are)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In Spanish, the form hay is used to express existence. It is equivalent to there is/are.</a:t>
            </a:r>
          </a:p>
          <a:p>
            <a:pPr lvl="2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Hay un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dormitorio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mi casa.		Hay dos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ventanas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Spanish equivalent for there isn’t or there aren’t is no hay.</a:t>
            </a:r>
          </a:p>
          <a:p>
            <a:pPr lvl="2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 hay dormitories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grandes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		No hay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jardín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el hotel.</a:t>
            </a:r>
          </a:p>
          <a:p>
            <a:pPr lvl="1"/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37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Puerto Rico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Muebles</a:t>
            </a:r>
            <a:r>
              <a:rPr lang="en-US" sz="2400" dirty="0"/>
              <a:t> y </a:t>
            </a:r>
            <a:r>
              <a:rPr lang="en-US" sz="2400" dirty="0" err="1"/>
              <a:t>objetos</a:t>
            </a:r>
            <a:r>
              <a:rPr lang="en-US" sz="2400" dirty="0"/>
              <a:t> de la casa,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existencia</a:t>
            </a:r>
            <a:r>
              <a:rPr lang="en-US" sz="2400" dirty="0"/>
              <a:t>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lugar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 fontScale="25000" lnSpcReduction="20000"/>
          </a:bodyPr>
          <a:lstStyle/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Questions with hay (there is / there are)</a:t>
            </a:r>
          </a:p>
          <a:p>
            <a:pPr lvl="1"/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To ask about the existence of something, use hay:</a:t>
            </a:r>
          </a:p>
          <a:p>
            <a:pPr lvl="2"/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¿Hay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garaje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la casa?		Is there a garage in the house?</a:t>
            </a:r>
          </a:p>
          <a:p>
            <a:pPr lvl="1"/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Answers usually include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sí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o no:</a:t>
            </a:r>
          </a:p>
          <a:p>
            <a:pPr lvl="2"/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-Affirmative: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Sí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hay un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garaje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pequeño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.		Yes, there is a small garage.</a:t>
            </a:r>
          </a:p>
          <a:p>
            <a:pPr lvl="2"/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-Negative: No, no hay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garaje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la casa.		No, these isn’t a garage in the house.</a:t>
            </a:r>
          </a:p>
          <a:p>
            <a:pPr lvl="1"/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To ask how many people, animals, or things there are, use the question words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cuánto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cuánta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cuántos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, or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cuántas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followed by a noun and hay.</a:t>
            </a:r>
          </a:p>
          <a:p>
            <a:pPr lvl="2"/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Cuántos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dormitorios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hay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la casa?		How many bedrooms are there in the house? </a:t>
            </a:r>
          </a:p>
          <a:p>
            <a:pPr lvl="2"/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Cuántas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salas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hay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la casa?			 How many bedrooms are there in the house?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lvl="1"/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Notice that the question word agrees in number and gender with the noun.</a:t>
            </a:r>
          </a:p>
          <a:p>
            <a:pPr lvl="1"/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To ask where something can be found, use the question word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dónde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followed by hay:</a:t>
            </a:r>
          </a:p>
          <a:p>
            <a:pPr lvl="2"/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Dónde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hay un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garaje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02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Puerto Rico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Muebles</a:t>
            </a:r>
            <a:r>
              <a:rPr lang="en-US" sz="2400" dirty="0"/>
              <a:t> y </a:t>
            </a:r>
            <a:r>
              <a:rPr lang="en-US" sz="2400" dirty="0" err="1"/>
              <a:t>objetos</a:t>
            </a:r>
            <a:r>
              <a:rPr lang="en-US" sz="2400" dirty="0"/>
              <a:t> de la casa,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existencia</a:t>
            </a:r>
            <a:r>
              <a:rPr lang="en-US" sz="2400" dirty="0"/>
              <a:t>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lugar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How would you express these questions: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there a kitchen in the house?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many students are in the class?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Where is there a bathroom?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many bathrooms are in the house?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there a microwave in the kitchen?</a:t>
            </a:r>
          </a:p>
          <a:p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03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Puerto Rico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Muebles</a:t>
            </a:r>
            <a:r>
              <a:rPr lang="en-US" sz="2400" dirty="0"/>
              <a:t> y </a:t>
            </a:r>
            <a:r>
              <a:rPr lang="en-US" sz="2400" dirty="0" err="1"/>
              <a:t>objetos</a:t>
            </a:r>
            <a:r>
              <a:rPr lang="en-US" sz="2400" dirty="0"/>
              <a:t> de la casa,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existencia</a:t>
            </a:r>
            <a:r>
              <a:rPr lang="en-US" sz="2400" dirty="0"/>
              <a:t>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lugar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combination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say where things are, use the verb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followed by words that express place.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 coqui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jardín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			The frog is in the yard.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preposition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expresses location. It is equivalent to the English words at, in, on, and inside.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 coqui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			The frog is in the living room.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 coqui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estantería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		The frog is on the bookshelf.</a:t>
            </a:r>
          </a:p>
          <a:p>
            <a:pPr marL="914400" lvl="2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17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Puerto Rico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Muebles</a:t>
            </a:r>
            <a:r>
              <a:rPr lang="en-US" sz="2400" dirty="0"/>
              <a:t> y </a:t>
            </a:r>
            <a:r>
              <a:rPr lang="en-US" sz="2400" dirty="0" err="1"/>
              <a:t>objetos</a:t>
            </a:r>
            <a:r>
              <a:rPr lang="en-US" sz="2400" dirty="0"/>
              <a:t> de la casa,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existencia</a:t>
            </a:r>
            <a:r>
              <a:rPr lang="en-US" sz="2400" dirty="0"/>
              <a:t>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lugar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908907"/>
            <a:ext cx="8946541" cy="4395151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Adverbs and expressions of location.</a:t>
            </a:r>
          </a:p>
          <a:p>
            <a:pPr lvl="1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Many other words are used to show location.</a:t>
            </a:r>
          </a:p>
          <a:p>
            <a:pPr marL="914400" lvl="2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FF52480-42C2-4267-8193-CF6DB4A324AC}"/>
              </a:ext>
            </a:extLst>
          </p:cNvPr>
          <p:cNvSpPr txBox="1">
            <a:spLocks/>
          </p:cNvSpPr>
          <p:nvPr/>
        </p:nvSpPr>
        <p:spPr>
          <a:xfrm>
            <a:off x="642135" y="2982924"/>
            <a:ext cx="5591686" cy="364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at, in, on, inside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Aquí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here						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Ahí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there						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Allí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over there					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lado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– next to				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la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derecha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– to the right of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la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izquierda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– to the left of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02B586E-1E36-4544-9BD0-41B92FEA1220}"/>
              </a:ext>
            </a:extLst>
          </p:cNvPr>
          <p:cNvSpPr txBox="1">
            <a:spLocks/>
          </p:cNvSpPr>
          <p:nvPr/>
        </p:nvSpPr>
        <p:spPr>
          <a:xfrm>
            <a:off x="6473476" y="2978441"/>
            <a:ext cx="4888937" cy="331104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Cerca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– near, close to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Lejos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– far from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Debajo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– under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Encima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– on, on top of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Delante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– in front of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Detrás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- behind</a:t>
            </a:r>
          </a:p>
        </p:txBody>
      </p:sp>
    </p:spTree>
    <p:extLst>
      <p:ext uri="{BB962C8B-B14F-4D97-AF65-F5344CB8AC3E}">
        <p14:creationId xmlns:p14="http://schemas.microsoft.com/office/powerpoint/2010/main" val="176949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Puerto Rico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Muebles</a:t>
            </a:r>
            <a:r>
              <a:rPr lang="en-US" sz="2400" dirty="0"/>
              <a:t> y </a:t>
            </a:r>
            <a:r>
              <a:rPr lang="en-US" sz="2400" dirty="0" err="1"/>
              <a:t>objetos</a:t>
            </a:r>
            <a:r>
              <a:rPr lang="en-US" sz="2400" dirty="0"/>
              <a:t> de la casa,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existencia</a:t>
            </a:r>
            <a:r>
              <a:rPr lang="en-US" sz="2400" dirty="0"/>
              <a:t>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lugar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How would you express these statements: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boy is next to the girl.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chair is far from the table.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television is next to the bookshelf.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cat is to the right of the dog.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refrigerator is in front of the stove.</a:t>
            </a:r>
          </a:p>
          <a:p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01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Puerto Rico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Muebles</a:t>
            </a:r>
            <a:r>
              <a:rPr lang="en-US" sz="2400" dirty="0"/>
              <a:t> y </a:t>
            </a:r>
            <a:r>
              <a:rPr lang="en-US" sz="2400" dirty="0" err="1"/>
              <a:t>objetos</a:t>
            </a:r>
            <a:r>
              <a:rPr lang="en-US" sz="2400" dirty="0"/>
              <a:t> de la casa,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existencia</a:t>
            </a:r>
            <a:r>
              <a:rPr lang="en-US" sz="2400" dirty="0"/>
              <a:t>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lugar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908907"/>
            <a:ext cx="8946541" cy="4395151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Adverbs and expressions of location.</a:t>
            </a:r>
          </a:p>
          <a:p>
            <a:pPr lvl="1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Many other words are used to show location.</a:t>
            </a:r>
          </a:p>
          <a:p>
            <a:pPr marL="914400" lvl="2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FF52480-42C2-4267-8193-CF6DB4A324AC}"/>
              </a:ext>
            </a:extLst>
          </p:cNvPr>
          <p:cNvSpPr txBox="1">
            <a:spLocks/>
          </p:cNvSpPr>
          <p:nvPr/>
        </p:nvSpPr>
        <p:spPr>
          <a:xfrm>
            <a:off x="642135" y="2982924"/>
            <a:ext cx="5591686" cy="364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Aquí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						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Ahí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						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Allí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					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lado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				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la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derecha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la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izquierda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02B586E-1E36-4544-9BD0-41B92FEA1220}"/>
              </a:ext>
            </a:extLst>
          </p:cNvPr>
          <p:cNvSpPr txBox="1">
            <a:spLocks/>
          </p:cNvSpPr>
          <p:nvPr/>
        </p:nvSpPr>
        <p:spPr>
          <a:xfrm>
            <a:off x="6473476" y="2978441"/>
            <a:ext cx="4888937" cy="331104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Cerca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Lejos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Debajo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Encima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Delante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Detrás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95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6773</TotalTime>
  <Words>403</Words>
  <Application>Microsoft Office PowerPoint</Application>
  <PresentationFormat>Widescreen</PresentationFormat>
  <Paragraphs>99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Puerto Rico 2</vt:lpstr>
      <vt:lpstr>Puerto Rico 2 (Muebles y objetos de la casa, expresar existencia, expresar lugar)</vt:lpstr>
      <vt:lpstr>Puerto Rico 2 (Muebles y objetos de la casa, expresar existencia, expresar lugar)</vt:lpstr>
      <vt:lpstr>Puerto Rico 2 (Muebles y objetos de la casa, expresar existencia, expresar lugar)</vt:lpstr>
      <vt:lpstr>Puerto Rico 2 (Muebles y objetos de la casa, expresar existencia, expresar lugar)</vt:lpstr>
      <vt:lpstr>Puerto Rico 2 (Muebles y objetos de la casa, expresar existencia, expresar lugar)</vt:lpstr>
      <vt:lpstr>Puerto Rico 2 (Muebles y objetos de la casa, expresar existencia, expresar lugar)</vt:lpstr>
      <vt:lpstr>Puerto Rico 2 (Muebles y objetos de la casa, expresar existencia, expresar lugar)</vt:lpstr>
      <vt:lpstr>Puerto Rico 2 (Muebles y objetos de la casa, expresar existencia, expresar lugar)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Savery, Derick</cp:lastModifiedBy>
  <cp:revision>66</cp:revision>
  <dcterms:created xsi:type="dcterms:W3CDTF">2019-07-27T12:02:36Z</dcterms:created>
  <dcterms:modified xsi:type="dcterms:W3CDTF">2019-11-22T21:24:36Z</dcterms:modified>
</cp:coreProperties>
</file>