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16.5 Determinants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Learning Goal:</a:t>
            </a:r>
          </a:p>
          <a:p>
            <a:r>
              <a:rPr lang="en-US" dirty="0" smtClean="0"/>
              <a:t>Learn to find the determinant of 2x2 and 3x3 matrices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47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Determinants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6777317" cy="3508977"/>
          </a:xfrm>
        </p:spPr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eal # associated with square matrices</a:t>
            </a:r>
          </a:p>
          <a:p>
            <a:r>
              <a:rPr lang="en-US" dirty="0"/>
              <a:t>f</a:t>
            </a:r>
            <a:r>
              <a:rPr lang="en-US" dirty="0" smtClean="0"/>
              <a:t>or matrix A, </a:t>
            </a:r>
          </a:p>
          <a:p>
            <a:pPr lvl="1"/>
            <a:r>
              <a:rPr lang="en-US" dirty="0" smtClean="0"/>
              <a:t>denoted as </a:t>
            </a:r>
            <a:r>
              <a:rPr lang="en-US" dirty="0" err="1" smtClean="0"/>
              <a:t>det</a:t>
            </a:r>
            <a:r>
              <a:rPr lang="en-US" dirty="0" smtClean="0"/>
              <a:t> A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ooks like matrix A but uses vertical bars instead of brackets</a:t>
            </a:r>
          </a:p>
          <a:p>
            <a:r>
              <a:rPr lang="en-US" dirty="0"/>
              <a:t>d</a:t>
            </a:r>
            <a:r>
              <a:rPr lang="en-US" dirty="0" smtClean="0"/>
              <a:t>etermines if a matrix has an inverse</a:t>
            </a:r>
          </a:p>
          <a:p>
            <a:pPr lvl="1"/>
            <a:r>
              <a:rPr lang="en-US" dirty="0" smtClean="0"/>
              <a:t>**Note: if </a:t>
            </a:r>
            <a:r>
              <a:rPr lang="en-US" dirty="0" err="1" smtClean="0"/>
              <a:t>det</a:t>
            </a:r>
            <a:r>
              <a:rPr lang="en-US" dirty="0" smtClean="0"/>
              <a:t> = 0, no inverse exists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353494"/>
              </p:ext>
            </p:extLst>
          </p:nvPr>
        </p:nvGraphicFramePr>
        <p:xfrm>
          <a:off x="1066800" y="4495800"/>
          <a:ext cx="6314017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1993680" imgH="457200" progId="Equation.DSMT4">
                  <p:embed/>
                </p:oleObj>
              </mc:Choice>
              <mc:Fallback>
                <p:oleObj name="Equation" r:id="rId3" imgW="1993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4495800"/>
                        <a:ext cx="6314017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321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0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Calculating the Determinant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6777317" cy="4191000"/>
          </a:xfrm>
        </p:spPr>
        <p:txBody>
          <a:bodyPr/>
          <a:lstStyle/>
          <a:p>
            <a:r>
              <a:rPr lang="en-US" dirty="0" smtClean="0"/>
              <a:t>2x2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3x3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797431"/>
              </p:ext>
            </p:extLst>
          </p:nvPr>
        </p:nvGraphicFramePr>
        <p:xfrm>
          <a:off x="830263" y="1905000"/>
          <a:ext cx="5275262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3" imgW="2565360" imgH="457200" progId="Equation.DSMT4">
                  <p:embed/>
                </p:oleObj>
              </mc:Choice>
              <mc:Fallback>
                <p:oleObj name="Equation" r:id="rId3" imgW="25653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0263" y="1905000"/>
                        <a:ext cx="5275262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069838"/>
              </p:ext>
            </p:extLst>
          </p:nvPr>
        </p:nvGraphicFramePr>
        <p:xfrm>
          <a:off x="1219200" y="3657600"/>
          <a:ext cx="6629400" cy="2536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5" imgW="3174840" imgH="1422360" progId="Equation.DSMT4">
                  <p:embed/>
                </p:oleObj>
              </mc:Choice>
              <mc:Fallback>
                <p:oleObj name="Equation" r:id="rId5" imgW="3174840" imgH="1422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9200" y="3657600"/>
                        <a:ext cx="6629400" cy="25361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119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5725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 the Determinant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99903"/>
            <a:ext cx="1318708" cy="4080029"/>
          </a:xfrm>
        </p:spPr>
        <p:txBody>
          <a:bodyPr/>
          <a:lstStyle/>
          <a:p>
            <a:r>
              <a:rPr lang="en-US" dirty="0" smtClean="0"/>
              <a:t>Ex 1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 3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85189"/>
              </p:ext>
            </p:extLst>
          </p:nvPr>
        </p:nvGraphicFramePr>
        <p:xfrm>
          <a:off x="1219200" y="1905000"/>
          <a:ext cx="1096963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3" imgW="533160" imgH="457200" progId="Equation.DSMT4">
                  <p:embed/>
                </p:oleObj>
              </mc:Choice>
              <mc:Fallback>
                <p:oleObj name="Equation" r:id="rId3" imgW="53316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05000"/>
                        <a:ext cx="1096963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17931"/>
              </p:ext>
            </p:extLst>
          </p:nvPr>
        </p:nvGraphicFramePr>
        <p:xfrm>
          <a:off x="838200" y="4022198"/>
          <a:ext cx="1906587" cy="146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5" imgW="927000" imgH="711000" progId="Equation.DSMT4">
                  <p:embed/>
                </p:oleObj>
              </mc:Choice>
              <mc:Fallback>
                <p:oleObj name="Equation" r:id="rId5" imgW="927000" imgH="711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022198"/>
                        <a:ext cx="1906587" cy="146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5410200" y="1371600"/>
            <a:ext cx="1318708" cy="4080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Ex 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 4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875057"/>
              </p:ext>
            </p:extLst>
          </p:nvPr>
        </p:nvGraphicFramePr>
        <p:xfrm>
          <a:off x="5443538" y="1828800"/>
          <a:ext cx="125412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7" imgW="609480" imgH="457200" progId="Equation.DSMT4">
                  <p:embed/>
                </p:oleObj>
              </mc:Choice>
              <mc:Fallback>
                <p:oleObj name="Equation" r:id="rId7" imgW="60948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3538" y="1828800"/>
                        <a:ext cx="1254125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982399"/>
              </p:ext>
            </p:extLst>
          </p:nvPr>
        </p:nvGraphicFramePr>
        <p:xfrm>
          <a:off x="4951413" y="3989388"/>
          <a:ext cx="2063750" cy="146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9" imgW="1002960" imgH="711000" progId="Equation.DSMT4">
                  <p:embed/>
                </p:oleObj>
              </mc:Choice>
              <mc:Fallback>
                <p:oleObj name="Equation" r:id="rId9" imgW="1002960" imgH="71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1413" y="3989388"/>
                        <a:ext cx="2063750" cy="1462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357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675</TotalTime>
  <Words>75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Century Gothic</vt:lpstr>
      <vt:lpstr>Wingdings 2</vt:lpstr>
      <vt:lpstr>Austin</vt:lpstr>
      <vt:lpstr>Equation</vt:lpstr>
      <vt:lpstr>16.5 Determinants</vt:lpstr>
      <vt:lpstr>Determinants</vt:lpstr>
      <vt:lpstr>Calculating the Determinant</vt:lpstr>
      <vt:lpstr>Find the Determinant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16.5 Determinants</dc:title>
  <dc:creator>Owner</dc:creator>
  <cp:lastModifiedBy>Taylor, Martina</cp:lastModifiedBy>
  <cp:revision>8</cp:revision>
  <cp:lastPrinted>2015-01-12T14:14:51Z</cp:lastPrinted>
  <dcterms:created xsi:type="dcterms:W3CDTF">2015-01-12T00:53:39Z</dcterms:created>
  <dcterms:modified xsi:type="dcterms:W3CDTF">2015-01-13T16:29:36Z</dcterms:modified>
</cp:coreProperties>
</file>