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handoutMasterIdLst>
    <p:handoutMasterId r:id="rId11"/>
  </p:handoutMasterIdLst>
  <p:sldIdLst>
    <p:sldId id="256" r:id="rId2"/>
    <p:sldId id="257" r:id="rId3"/>
    <p:sldId id="258" r:id="rId4"/>
    <p:sldId id="277" r:id="rId5"/>
    <p:sldId id="278" r:id="rId6"/>
    <p:sldId id="279" r:id="rId7"/>
    <p:sldId id="280" r:id="rId8"/>
    <p:sldId id="281" r:id="rId9"/>
    <p:sldId id="276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0" autoAdjust="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12" Type="http://schemas.openxmlformats.org/officeDocument/2006/relationships/image" Target="../media/image63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11" Type="http://schemas.openxmlformats.org/officeDocument/2006/relationships/image" Target="../media/image62.wmf"/><Relationship Id="rId5" Type="http://schemas.openxmlformats.org/officeDocument/2006/relationships/image" Target="../media/image5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DBC62F-E0B1-443E-917B-26F4D33AF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0T20:44:00.0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8790 4617 0,'-32'0'31,"32"0"1,-65 64-32,33-31 15,-1 31-15,-31 33 16,-33 0-16,32 32 15,0-32 1,-64 0-16,32 0 16,65 0-16,-33-33 15,33 1-15,0-1 16,-1-31-16,33-1 15,0 32-15,0-64 16,-32 65-16,0 0 16,32-1-16,-33 1 15,1 32-15,32-33 16,0-64-16,-32 65 15,-1-1-15,33-31 16,0-1-16,0 0 16,0 0-16,-32 1 15,32-33-15,-32 64 16,-1-31-16,33-1 15,-32 0-15,32 0 16,0 1-16,-32-33 16,0 64-16,32-31 15,-33-1 1,1 0-16,0 0 15,-1 1 1,1-1-16,32 0 16,-32-32-16,-1 65 15,1-65-15,32 65 16,-32-65-16,32 32 15,-33 0-15,33 0 16,-32 1 0,32-1-1,0-32-15,0 32 31,-32-32-15,-1 33-16,33-1 16,0-32-16,0 32 15,-32 0-15,32 1 16,0-33-16,0 32 47,0 0-47,-32 1 15,32-33 1,-33 32-16,33-32 31,0 32-31,0-32 0,-32 0 16,32 32-1,0-32 32,0 33 0,-32-33-47,32 0 15,0 32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1T18:29:16.9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8639 4617 0,'-30'0'31,"30"0"1,-59 61-32,29-30 15,0 31-15,-29 31 16,-30-1-16,29 32 15,1-32 1,-60 1-16,30 0 16,59-1-16,-29-30 15,29 0-15,1-1 16,-1-30-16,30 0 15,0 31-15,0-62 16,-30 62-16,2-1 16,28 1-16,-30 0 15,0 31-15,30-32 16,0-61-16,-30 62 15,1 0-15,29-31 16,0-1-16,0 1 16,0 0-16,-30 0 15,30-31-15,-30 62 16,1-31-16,29 0 15,-30-1-15,30 1 16,0 0-16,-30-31 16,1 62-16,29-31 15,-30 0 1,0 0-16,1-1 15,-1 1 1,0 0-16,30 0 16,-30-31-16,1 62 15,-1-62-15,30 61 16,-30-61-16,30 31 15,-29 0-15,29 0 16,-30 0 0,30 0-1,0-31-15,0 31 31,-30-31-15,1 31-16,29-1 16,0-30-16,0 31 15,-30 0-15,30 0 16,0-31-16,0 31 47,0 0-47,-30 0 15,30-31 1,-30 31-16,30-31 31,0 30-31,0-30 0,-29 0 16,29 31-1,0-31 32,0 31 0,-30-31-47,30 0 15,0 31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4T14:08:24.073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6948 4617 0,'32'0'31,"-32"0"1,65 64-32,-33-31 15,1 31-15,31 33 16,33 0-16,-32 32 15,0-32 1,64 0-16,-32 0 16,-65 0-16,33-33 15,-33 1-15,0-1 16,1-31-16,-33-1 15,0 32-15,0-64 16,32 65-16,0 0 16,-32-1-16,33 1 15,-1 32-15,-32-33 16,0-64-16,32 65 15,1-1-15,-33-31 16,0-1-16,0 0 16,0 0-16,32 1 15,-32-33-15,32 64 16,1-31-16,-33-1 15,32 0-15,-32 0 16,0 1-16,32-33 16,0 64-16,-32-31 15,33-1 1,-1 0-16,0 0 15,1 1 1,-1-1-16,-32 0 16,32-32-16,1 65 15,-1-65-15,-32 65 16,32-65-16,-32 32 15,33 0-15,-33 0 16,32 1 0,-32-1-1,0-32-15,0 32 31,32-32-15,1 33-16,-33-1 16,0-32-16,0 32 15,32 0-15,-32 1 16,0-33-16,0 32 47,0 0-47,32 1 15,-32-33 1,33 32-16,-33-32 31,0 32-31,0-32 0,32 0 16,-32 32-1,0-32 32,0 33 0,32-33-47,-32 0 15,0 32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0T20:44:09.7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8790 7781 0,'-32'0'31,"32"0"1,-65-64-32,33 31 15,-1-31-15,-31-33 16,-33 0-16,32-32 15,0 32 1,-64 0-16,32 0 16,65 0-16,-33 33 15,33-1-15,0 1 16,-1 31-16,33 1 15,0-32-15,0 64 16,-32-65-16,0 0 16,32 1-16,-33-1 15,1-32-15,32 33 16,0 64-16,-32-65 15,-1 1-15,33 31 16,0 1-16,0 0 16,0 0-16,-32-1 15,32 33-15,-32-64 16,-1 31-16,33 1 15,-32 0-15,32 0 16,0-1-16,-32 33 16,0-64-16,32 31 15,-33 1 1,1 0-16,0 0 15,-1-1 1,1 1-16,32 0 16,-32 32-16,-1-65 15,1 65-15,32-65 16,-32 65-16,32-32 15,-33 0-15,33 0 16,-32-1 0,32 1-1,0 32-15,0-32 31,-32 32-15,-1-33-16,33 1 16,0 32-16,0-32 15,-32 0-15,32-1 16,0 33-16,0-32 47,0 0-47,-32-1 15,32 33 1,-33-32-16,33 32 31,0-32-31,0 32 0,-32 0 16,32-32-1,0 32 32,0-33 0,-32 33-47,32 0 15,0-32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1T18:16:03.6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9339 7910 0,'0'0'172,"0"0"-156,0 32-16,0 1 15,0-33-15,0 32 16,0-32-16,0 32 15,0-32-15,0 0 16,0 65-16,0-65 16,0 64-1,0-64 1,-32 0-16,32 33 15,-32-33-15,32 64 16,0-64 0,0 33-1,0-33 1,-33 0-16,33 32 15,0-32-15,-32 0 16,32 64 0,0-64-16,-32 0 15,-1 0-15,33 33 16,-32-33-16,32 32 15,-32-32-15,-1 0 16,33 32-16,-32-32 16,0 0-16,-1 33 15,33-33-15,-32 0 16,32 0-16,-32 0 15,32 0-15,-33 0 16,1 0-16,32 0 16,-32 0-16,32 0 15,-65 32-15,65-32 16,-32 0-16,0 0 15,-1 32-15,1-32 16,32 0-16,-32 0 16,-1 0-16,-31 0 15,64 0-15,-33 0 16,1 0-16,0 0 15,-1 0-15,1 0 16,0 0-16,-33 0 16,65 0-16,-64 0 15,31-32 1,1 32-16,32 0 15,-32 0-15,-1-32 16,1 32-16,0 0 16,-33-33-16,65 33 15,-65-32-15,33 32 16,0 0-16,-33 0 15,65 0-15,-65-32 16,65-1-16,-32 33 16,-32 0-16,64-32 15,-33 0 1,1 32-16,0-32 15,32 32-15,-65-33 16,65 33-16,-65-32 16,65 32-16,-32 0 15,32-32-15,-32 32 16,-1-33-16,1 1 15,32 32-15,-32-64 16,-1 64-16,1 0 16,0-33-16,-1 1 15,33 0 1,-32 32-16,0 0 15,32-33-15,0 33 16,-32-64-16,32 64 16,-33-32-16,1-1 15,32 33 1,0-32 15,0 32 63,0 0-79,0 32-15,-32-32 16,32 33-16,0-1 15,0 0-15,0-32 16,0 32-16,0 1 16,-33-33-16,33 32 15,0-32 1,0 32-1,0-32 1,0 33 0,0-1-1,0-32 1,0 0 109,0-32-125,0-1 15,0 1-15,0-33 16,0 65-16,0-32 15,0 0-15,0 0 16,0-1-16,0 33 16,0-32-1,0 32 1,0-32-1,0-1 79,0 33-78,0 0-16,33 0 15,-33 0 1,64 0-16,-64 33 15,0-33-15,33 32 16,-1 33 0,-32-65-16,32 32 15,-32 0-15,0-32 16,32 0-16,1 0 15,-33 0 17,32 32-1,-32-32 0,32 0 16,1 0-32,-33 0 1,0 0 436,-33 0-436,33 0 15,-32 0-15,32 0-1,-32 0 1,-1 0 15,33 0 0,-32 0 47,32-32-15,-32 0-32,32 32-15,0-32-16,-32 32 31,-1-33-16,33 33 219,0-32-218,0 32 140,0 0-125,33 0-15,-33 0-16,32 0 15,-32-32 17,32 32-17,-32 0 79,32 0-47,1 0-1,-33 0 32,32 0-62,-32 0 15,32 0-15,1 0 15,-33 0 0,32 0 47,-32 0-78,32 0 31,-32 0 1,0 32 186,0-32-202,0 32-1,0-32 1,0 33-1,-32-33 1,32 0 0,0 32-16,-32-32 15,32 32 1,0-32-1,-33 0 1,33 32-16,0-32 47,-32 0-16,32 0-15,0 0 15,-32 0-16,-1 33-15,33-33 16,0 0-16,-32 32 16,32-32-1,0 32-15,-32-32 16,32 0-16,-32 0 15,-1 0 17,33 0-32,0 0 46,0 33-30,-32-33 0,32 0 15,0 32 47,0-32 93,0 0-155,-32-32 0,32 32-16,0-33 15,0 1 1,0 0-1,0 32 1,0-33 0,0 33 15,0-32-16,0 0 17,0 32-17,32 0 63,-32 0-62,0 32-1,0-32-15,0 32 16,0-32-16,0 33 16,0-33-16,0 32 15,0 0 1,0-32 15,0 0 63,0 0-79,0-32-15,0 32 16,0-32-16,0 32 15,32 0-15,-32 0 110,0 0-110,0 32 15,0 0 1,0-32-16,0 0 93,33 0-93,-33-32 16,0-33-16,32 65 16,-32 0-16,0 0 15,0-32-15,32 32 16,0 0 31,-32 0 124,33 0-155,-33 0 31,0 0 77,0 0-108,0 0 0,-33 0-1,1 0-15,32-32 125,0 32-109,32 0-16,-32-32 15,33-1-15,-33 33 16,32 0-16,-32-32 15,0 32-15,0-32 172,0 32-156,0 0-1,0 0 1,-32 0-16,32 32 15,-33-32-15,33 32 16,-32-32-16,32 33 16,0-33 30,32 0-30,1 0 0,-33 0-1,32 0-15,0-33 16,-32 33-16,33 0 31,-33 0 187,32 0-218,-32 0 16,32 0-16,-32 0 125,0 0-110,-32 0-15,32 0 16,-32 33-16,32-1 16,-65-32-16,65 0 15,-32 32 1,32-32-16,-33 0 15,1 32-15,32-32 16,-32 33 0,32-33 15,-32 0-16,-1 0 1,33 0 0,-32 0 15,32 0 234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1T18:17:55.292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11246 16144 0,'0'0'94,"64"-33"-94,-31 33 15,31-64-15,-31 31 16,-1 1-16,65 0 16,-32-33-16,-1 1 15,1-1-15,-1 33 16,1-65-16,0 32 15,-1 33-15,-31-97 16,31 64-16,-31 1 16,31-33-1,-31 32-15,-1 1 16,0-33-16,1 32 15,-33-64-15,32 32 16,0 0-16,-32 1 16,0-1-16,32 0 15,-32 32-15,0-64 16,0 0-16,0 32 15,0-32-15,0 0 16,0 0-16,0 0 16,0-33-16,0 33 15,0 32-15,0 0 16,0 33-16,0-66 15,0 34-15,0-34 16,0 34-16,0-34 16,0 34-16,-32-1 15,0 0-15,32 0 16,-32 0-16,32 0 15,0 33-15,0-33 16,0 0-16,0 32 16,0 1-1,0-1-15,0 1 16,0-33-16,0 0 15,0 32-15,0-32 16,0 1-16,0-1 16,0 0-16,-33 32 15,33-32-15,0-32 16,0 65-16,0-33 15,0 32-15,0 1 16,0-33-16,0 32 16,0-32-16,0 1 15,0 31-15,0-32 16,0 33-16,0-33 15,0 0-15,0 0 16,0 0-16,0 0 16,0 0-16,0 0 15,0 33-15,0-1 16,0 1-16,0-1 15,0-32-15,0 65 16,0-33-16,0 1 16,0-33-1,33-32-15,-33 64 16,0 1-16,0-1 15,64-96-15,-32 64 16,1 32-16,-1-32 16,33-64-16,32 64 15,-65-32-15,33 32 16,-1-32-16,1 32 15,-33 32-15,1-31 16,-1 31-16,0-32 16,33 33-16,-33-1 15,0 33-15,1-33 16,31 1-16,1-1 15,0 0-15,-65 65 16,32-64-16,33 64 16,-33-32-16,0 32 15,1-33-15,31 33 16,-64 0-16,65-32 15,-65 32-15,32-32 16,0 32-16,1 0 16,31-33-1,-31 33-15,-1 0 16,33 0-16,-33-32 15,0 32-15,1 0 16,-1 0-16,0 0 16,-32 0-16,33 0 15,-1 0-15,0 0 16,-32 0-16,65 0 15,-65-32-15,32 32 16,-32 0-16,32 0 16,-32 0-16,33 0 15,-1 0 1,-32 0 171,-32-32-171,32-1-16,-33 33 15,33 0-15,0-32 16,-64 32-16,64 0 15,0-32 1,-33 32 0,33-33-1,-64 33 1,64 0-16,0-32 15,-32 32-15,32 0 16,-33 0 0,33 0-16,-32 0 31,0 0-31,32 0 249,0 0-249,0 32 16,0 1-16,0-1 16,0-32-16,0 32 15,0 1-15,0-1 16,0 0-16,0 0 15,0 1-15,0-1 16,0-32-16,0 32 16,0-32-1,0 33-15,0-1 16,0-32 15,0 32-15,0-32-16,0 32 15,0-32 1,0 33-16,0-1 15,0-32 1,0 32 0,0-32-1,0 0 94,32 0-93,-32 0-16,0-32 31,0 0-31,32 32 16,-32-33-1,0 33-15,33-32 16,-33 32-16,32-32 16,-32 0-1,0 32 1,0-33-16,32 33 15,-32 0 1,32 0 0,-32-32-16,0 0 62,33 32-46,-33 0-1,32-33 16,-32 33-15,32 0 15,-32-32 0,0 32-15,0-32 62,0 0-62,0 32 15,0-33 0</inkml:trace>
  <inkml:trace contextRef="#ctx0" brushRef="#br0" timeOffset="6259.1589">14187 5424 0,'0'0'94,"0"0"-78,0 65-16,0-65 15,0 32-15,0-32 16,0 64-16,0-64 15,0 33 1,0-33-16,0 0 140,0 0-140,0-33 16,0 1-16,0 32 16,0-32-16,0 0 15,0-1-15,0 33 16,0-32-16,0 32 15,0-32 1,0 32 109,0 64-125,0-31 15,0-1-15,0 32 16,0-31-16,0-1 16,0 0-1,0-32-15,0 33 16,-33-33 77,33 0-77,0-33-16,0 33 16,0-64-16,0 64 15,0-65-15,0 65 16,0-32-16,33 0 15,-33-1-15,0 33 16,0-32 0,0 32 108,0 0-108,0 65-16,0-1 16,0-64-16,0 32 15,0 1-15,-33-33 16,33 32-16,0-32 15,0 32 1,0 1-16,0-33 125,0-33-110,0-31-15,0 64 16,0-33-16,0 1 16,0 0-1,0 0-15,0 32 16,0-33-16,0 1 15,0 32-15,0-32 47,0 32 125,0-33-141,33 33 94,-1 0-125,-32 0 15,32 0-15,-32 0 16,32 33 0,-32-33-1,33 0 1,-33 32 31,0-32-16,0 32 109,0-32-140,0 33 16,-33-33-16,33 32 15,-32 0-15,0-32 16,32 65-16,-32-33 16,32 0-16,-33-32 15,33 0 79,33-32-79,-1 32-15,0-65 16,0 65-16,-32-32 16,0 0-1,33 32-15,-33 0 16,0-32-16,0 32 31,32 0-15,-32-33-16,0 33 109,0 0-94,0 65-15,-32-33 16,-1-32-16,33 32 16,-32 33-16,0-33 15,32 1-15,0-33 16,0 32-1,-32-32 1,32 0 46,0-32-46,0-65-16,0 32 16,0 33-16,0 0 15,0-33-15,0 65 16,0-32-1,0-1 1,0 66 78,0-1-94,0 0 15,0 1-15,0-1 16,0 0-16,0 0 15,0 1-15,0-1 16,0-32-16,0 65 16,0-65-1,0 32 16,0-32 32,0 0-48,32-32-15,-32-1 16,32-64-16,-32 97 16,32-32-16,-32 0 15,0 0-15,33 32 16,-33 0-16,0-33 140,0 33-124,0-32-16,0 0 15,-33 32 79,33 0-94,-32 32 16,0 33-16,0-33 15,32 0-15,-33 0 16,33 1-16,0-33 15,-32 32-15,32-32 16,0 0 93,32 0-109,-32-32 16,0-1-16,33 1 15,-1-32-15,-32 31 16,0 33-16,64-32 16,-64 0-16,0 32 93,0 0-77,0 64-16,-32-31 15,32-1-15,-32 32 16,32-64-16,0 33 16,-32-1-16,32 0 15,0-32 1,0 33-1,0-1-15,0-32 16,0 32 0,0-32 155,0 0-171,0-32 16,0 0 15,0 32-15,0-33-16,0 33 15,0-32-15,0 0 16,0-1-16,0 33 15,0-32 1,0 32 0,0-32-1,0 0 16,0 32-15,0-33 15,-33 33 32,33-32-48,0 32 1,0 0 124,0 0-124,33 0-1,-33 0-15,0 32 16,0-32 31,0 33-32,0-1 1,0 0-16,0-32 16,0 65-1,0-65-15,0 0 16,-33 64-16,1-64 15,32 0 1,0 33 0,0-33-16,0 32 15,0-32 204,0 0-204,0-32 1,0 32-16,0-33 15,0 1-15,0 32 16,0-32-16,0 32 16,0-33-16,0 1 15,0 32-15,0-32 16,0 32-1,0-32-15,0-1 16,0 33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1T18:21:23.3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9339 8394 0,'0'0'172,"0"0"-156,0-32-16,0-1 15,0 33-15,0-32 16,0 32-16,0-32 15,0 32-15,0 0 16,0-65-16,0 65 16,0-64-1,0 64 1,-32 0-16,32-33 15,-32 33-15,32-64 16,0 64 0,0-33-1,0 33 1,-33 0-16,33-32 15,0 32-15,-32 0 16,32-64 0,0 64-16,-32 0 15,-1 0-15,33-33 16,-32 33-16,32-32 15,-32 32-15,-1 0 16,33-32-16,-32 32 16,0 0-16,-1-33 15,33 33-15,-32 0 16,32 0-16,-32 0 15,32 0-15,-33 0 16,1 0-16,32 0 16,-32 0-16,32 0 15,-65-32-15,65 32 16,-32 0-16,0 0 15,-1-32-15,1 32 16,32 0-16,-32 0 16,-1 0-16,-31 0 15,64 0-15,-33 0 16,1 0-16,0 0 15,-1 0-15,1 0 16,0 0-16,-33 0 16,65 0-16,-64 0 15,31 32 1,1-32-16,32 0 15,-32 0-15,-1 32 16,1-32-16,0 0 16,-33 33-16,65-33 15,-65 32-15,33-32 16,0 0-16,-33 0 15,65 0-15,-65 32 16,65 1-16,-32-33 16,-32 0-16,64 32 15,-33 0 1,1-32-16,0 32 15,32-32-15,-65 33 16,65-33-16,-65 32 16,65-32-16,-32 0 15,32 32-15,-32-32 16,-1 33-16,1-1 15,32-32-15,-32 64 16,-1-64-16,1 0 16,0 33-16,-1-1 15,33 0 1,-32-32-16,0 0 15,32 33-15,0-33 16,-32 64-16,32-64 16,-33 32-16,1 1 15,32-33 1,0 32 15,0-32 63,0 0-79,0-32-15,-32 32 16,32-33-16,0 1 15,0 0-15,0 32 16,0-32-16,0-1 16,-33 33-16,33-32 15,0 32 1,0-32-1,0 32 1,0-33 0,0 1-1,0 32 1,0 0 109,0 32-125,0 1 15,0-1-15,0 33 16,0-65-16,0 32 15,0 0-15,0 0 16,0 1-16,0-33 16,0 32-1,0-32 1,0 32-1,0 1 79,0-33-78,0 0-16,33 0 15,-33 0 1,64 0-16,-64-33 15,0 33-15,33-32 16,-1-33 0,-32 65-16,32-32 15,-32 0-15,0 32 16,32 0-16,1 0 15,-33 0 17,32-32-1,-32 32 0,32 0 16,1 0-32,-33 0 1,0 0 436,-33 0-436,33 0 15,-32 0-15,32 0-1,-32 0 1,-1 0 15,33 0 0,-32 0 47,32 32-15,-32 0-32,32-32-15,0 32-16,-32-32 31,-1 33-16,33-33 219,0 32-218,0-32 140,0 0-125,33 0-15,-33 0-16,32 0 15,-32 32 17,32-32-17,-32 0 79,32 0-47,1 0-1,-33 0 32,32 0-62,-32 0 15,32 0-15,1 0 15,-33 0 0,32 0 47,-32 0-78,32 0 31,-32 0 1,0-32 186,0 32-202,0-32-1,0 32 1,0-33-1,-32 33 1,32 0 0,0-32-16,-32 32 15,32-32 1,0 32-1,-33 0 1,33-32-16,0 32 47,-32 0-16,32 0-15,0 0 15,-32 0-16,-1-33-15,33 33 16,0 0-16,-32-32 16,32 32-1,0-32-15,-32 32 16,32 0-16,-32 0 15,-1 0 17,33 0-32,0 0 46,0-33-30,-32 33 0,32 0 15,0-32 47,0 32 93,0 0-155,-32 32 0,32-32-16,0 33 15,0-1 1,0 0-1,0-32 1,0 33 0,0-33 15,0 32-16,0 0 17,0-32-17,32 0 63,-32 0-62,0-32-1,0 32-15,0-32 16,0 32-16,0-33 16,0 33-16,0-32 15,0 0 1,0 32 15,0 0 63,0 0-79,0 32-15,0-32 16,0 32-16,0-32 15,32 0-15,-32 0 110,0 0-110,0-32 15,0 0 1,0 32-16,0 0 93,33 0-93,-33 32 16,0 33-16,32-65 16,-32 0-16,0 0 15,0 32-15,32-32 16,0 0 31,-32 0 124,33 0-155,-33 0 31,0 0 77,0 0-108,0 0 0,-33 0-1,1 0-15,32 32 125,0-32-109,32 0-16,-32 32 15,33 1-15,-33-33 16,32 0-16,-32 32 15,0-32-15,0 32 172,0-32-156,0 0-1,0 0 1,-32 0-16,32-32 15,-33 32-15,33-32 16,-32 32-16,32-33 16,0 33 30,32 0-30,1 0 0,-33 0-1,32 0-15,0 33 16,-32-33-16,33 0 31,-33 0 187,32 0-218,-32 0 16,32 0-16,-32 0 125,0 0-110,-32 0-15,32 0 16,-32-33-16,32 1 16,-65 32-16,65 0 15,-32-32 1,32 32-16,-33 0 15,1-32-15,32 32 16,-32-33 0,32 33 15,-32 0-16,-1 0 1,33 0 0,-32 0 15,32 0 234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1T18:21:23.302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11246 16144 0,'0'0'94,"64"-33"-94,-31 33 15,31-64-15,-31 31 16,-1 1-16,65 0 16,-32-33-16,-1 1 15,1-1-15,-1 33 16,1-65-16,0 32 15,-1 33-15,-31-97 16,31 64-16,-31 1 16,31-33-1,-31 32-15,-1 1 16,0-33-16,1 32 15,-33-64-15,32 32 16,0 0-16,-32 1 16,0-1-16,32 0 15,-32 32-15,0-64 16,0 0-16,0 32 15,0-32-15,0 0 16,0 0-16,0 0 16,0-33-16,0 33 15,0 32-15,0 0 16,0 33-16,0-66 15,0 34-15,0-34 16,0 34-16,0-34 16,0 34-16,-32-1 15,0 0-15,32 0 16,-32 0-16,32 0 15,0 33-15,0-33 16,0 0-16,0 32 16,0 1-1,0-1-15,0 1 16,0-33-16,0 0 15,0 32-15,0-32 16,0 1-16,0-1 16,0 0-16,-33 32 15,33-32-15,0-32 16,0 65-16,0-33 15,0 32-15,0 1 16,0-33-16,0 32 16,0-32-16,0 1 15,0 31-15,0-32 16,0 33-16,0-33 15,0 0-15,0 0 16,0 0-16,0 0 16,0 0-16,0 0 15,0 33-15,0-1 16,0 1-16,0-1 15,0-32-15,0 65 16,0-33-16,0 1 16,0-33-1,33-32-15,-33 64 16,0 1-16,0-1 15,64-96-15,-32 64 16,1 32-16,-1-32 16,33-64-16,32 64 15,-65-32-15,33 32 16,-1-32-16,1 32 15,-33 32-15,1-31 16,-1 31-16,0-32 16,33 33-16,-33-1 15,0 33-15,1-33 16,31 1-16,1-1 15,0 0-15,-65 65 16,32-64-16,33 64 16,-33-32-16,0 32 15,1-33-15,31 33 16,-64 0-16,65-32 15,-65 32-15,32-32 16,0 32-16,1 0 16,31-33-1,-31 33-15,-1 0 16,33 0-16,-33-32 15,0 32-15,1 0 16,-1 0-16,0 0 16,-32 0-16,33 0 15,-1 0-15,0 0 16,-32 0-16,65 0 15,-65-32-15,32 32 16,-32 0-16,32 0 16,-32 0-16,33 0 15,-1 0 1,-32 0 171,-32-32-171,32-1-16,-33 33 15,33 0-15,0-32 16,-64 32-16,64 0 15,0-32 1,-33 32 0,33-33-1,-64 33 1,64 0-16,0-32 15,-32 32-15,32 0 16,-33 0 0,33 0-16,-32 0 31,0 0-31,32 0 249,0 0-249,0 32 16,0 1-16,0-1 16,0-32-16,0 32 15,0 1-15,0-1 16,0 0-16,0 0 15,0 1-15,0-1 16,0-32-16,0 32 16,0-32-1,0 33-15,0-1 16,0-32 15,0 32-15,0-32-16,0 32 15,0-32 1,0 33-16,0-1 15,0-32 1,0 32 0,0-32-1,0 0 94,32 0-93,-32 0-16,0-32 31,0 0-31,32 32 16,-32-33-1,0 33-15,33-32 16,-33 32-16,32-32 16,-32 0-1,0 32 1,0-33-16,32 33 15,-32 0 1,32 0 0,-32-32-16,0 0 62,33 32-46,-33 0-1,32-33 16,-32 33-15,32 0 15,-32-32 0,0 32-15,0-32 62,0 0-62,0 32 15,0-33 0</inkml:trace>
  <inkml:trace contextRef="#ctx0" brushRef="#br0" timeOffset="1">14187 5424 0,'0'0'94,"0"0"-78,0 65-16,0-65 15,0 32-15,0-32 16,0 64-16,0-64 15,0 33 1,0-33-16,0 0 140,0 0-140,0-33 16,0 1-16,0 32 16,0-32-16,0 0 15,0-1-15,0 33 16,0-32-16,0 32 15,0-32 1,0 32 109,0 64-125,0-31 15,0-1-15,0 32 16,0-31-16,0-1 16,0 0-1,0-32-15,0 33 16,-33-33 77,33 0-77,0-33-16,0 33 16,0-64-16,0 64 15,0-65-15,0 65 16,0-32-16,33 0 15,-33-1-15,0 33 16,0-32 0,0 32 108,0 0-108,0 65-16,0-1 16,0-64-16,0 32 15,0 1-15,-33-33 16,33 32-16,0-32 15,0 32 1,0 1-16,0-33 125,0-33-110,0-31-15,0 64 16,0-33-16,0 1 16,0 0-1,0 0-15,0 32 16,0-33-16,0 1 15,0 32-15,0-32 47,0 32 125,0-33-141,33 33 94,-1 0-125,-32 0 15,32 0-15,-32 0 16,32 33 0,-32-33-1,33 0 1,-33 32 31,0-32-16,0 32 109,0-32-140,0 33 16,-33-33-16,33 32 15,-32 0-15,0-32 16,32 65-16,-32-33 16,32 0-16,-33-32 15,33 0 79,33-32-79,-1 32-15,0-65 16,0 65-16,-32-32 16,0 0-1,33 32-15,-33 0 16,0-32-16,0 32 31,32 0-15,-32-33-16,0 33 109,0 0-94,0 65-15,-32-33 16,-1-32-16,33 32 16,-32 33-16,0-33 15,32 1-15,0-33 16,0 32-1,-32-32 1,32 0 46,0-32-46,0-65-16,0 32 16,0 33-16,0 0 15,0-33-15,0 65 16,0-32-1,0-1 1,0 66 78,0-1-94,0 0 15,0 1-15,0-1 16,0 0-16,0 0 15,0 1-15,0-1 16,0-32-16,0 65 16,0-65-1,0 32 16,0-32 32,0 0-48,32-32-15,-32-1 16,32-64-16,-32 97 16,32-32-16,-32 0 15,0 0-15,33 32 16,-33 0-16,0-33 140,0 33-124,0-32-16,0 0 15,-33 32 79,33 0-94,-32 32 16,0 33-16,0-33 15,32 0-15,-33 0 16,33 1-16,0-33 15,-32 32-15,32-32 16,0 0 93,32 0-109,-32-32 16,0-1-16,33 1 15,-1-32-15,-32 31 16,0 33-16,64-32 16,-64 0-16,0 32 93,0 0-77,0 64-16,-32-31 15,32-1-15,-32 32 16,32-64-16,0 33 16,-32-1-16,32 0 15,0-32 1,0 33-1,0-1-15,0-32 16,0 32 0,0-32 155,0 0-171,0-32 16,0 0 15,0 32-15,0-33-16,0 33 15,0-32-15,0 0 16,0-1-16,0 33 15,0-32 1,0 32 0,0-32-1,0 0 16,0 32-15,0-33 15,-33 33 32,33-32-48,0 32 1,0 0 124,0 0-124,33 0-1,-33 0-15,0 32 16,0-32 31,0 33-32,0-1 1,0 0-16,0-32 16,0 65-1,0-65-15,0 0 16,-33 64-16,1-64 15,32 0 1,0 33 0,0-33-16,0 32 15,0-32 204,0 0-204,0-32 1,0 32-16,0-33 15,0 1-15,0 32 16,0-32-16,0 32 16,0-33-16,0 1 15,0 32-15,0-32 16,0 32-1,0-32-15,0-1 16,0 33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1T18:22:41.7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8693 7458 0,'-32'0'93,"-1"0"-77,33 0-16,-97 0 16,33 0-16,31 0 15,-31 0-15,31 0 16,-64 0-16,33 0 15,-1 32-15,33-32 16,-65 0-16,65 0 16,-1 33-16,1-33 15,32 0-15,-65 0 16,1 32-16,-1 0 15,-32-32-15,33 0 16,-33 33-16,64-1 16,-64 0-16,33-32 15,-1 32-15,0 1 16,1-1-16,-33-32 15,65 65-15,-33-33 16,0-32-16,33 64 16,-33-64-16,65 0 15,-32 65-15,32-65 16,-65 65-1,65-33-15,-32 0 16,0 0-16,-1 1 16,1 31-16,0 1 15,-1-33-15,1 65 16,32-65-16,-32 33 15,32-33-15,0 0 16,-32 1-16,-1 64 16,33-97-16,0 64 15,0-32-15,0 1 16,0 31-16,0 1 15,0 0-15,0-1 16,0-32-16,0 1 16,0-1-16,0 0 15,0-32 1,0 33-16,0-1 15,0 0-15,0 0 16,0 1-16,0-1 16,0 0-16,0 1 15,0-33-15,0 64 16,0-32-1,0 1-15,0-1 16,-32-32-16,32 32 16,0 1-16,0-1 15,0-32-15,0 32 16,0 0-16,0 1 15,0-33-15,0 32 16,0 0-16,0 1 16,0-1-16,0 0 15,0-32 1,0 32-16,0-32 15,0 33-15,0-1 16,0 0 0,0-32-16,0 33 15,-32-1-15,-1-32 16,33 32-16,0 33 15,0-33-15,-32 0 16,32-32 0,0 33-16,0-33 15,0 32-15,0 0 16,0-32-1,0 32-15,-32-32 16,32 33-16,0-1 16,0-32-16,0 32 15,0-32-15,0 65 16,0-65-1,0 32-15,0-32 16,-33 32-16,33-32 16,0 33-1,0-1-15,0 0 16,0-32-16,-32 33 15,32-1-15,0 0 16,-32-32-16,32 33 16,0-1-16,-33-32 15,33 32-15,0-32 16,-32 32-16,32 1 15,0-33 1,-32 32 0,32-32-16,-33 32 15,33-32-15,0 33 63,0-1-48,0-32 1,0 32 15,0-32 390,33 0-405,-33 32-1,32-32-15,-32 0 16,32 0-16,1 33 16,-1-33-16,-32 0 15,0 0-15,32 32 16,1-32-1,-33 0-15,32 0 16,-32 32-16,32-32 16,-32 0-16,65 33 15,-65-1-15,32-32 16,1 32-16,31-32 15,-64 0-15,32 32 16,1-32-16,-1 33 16,-32-1-16,32 0 15,-32-32-15,0 0 16,33 33-1,-33-33-15,0 32 16,0-32-16,0 32 16,0 0-16,0 1 15,0-33 1,0 32-16,0 0 15,0 33-15,0-33 16,0-32-16,0 65 16,0-33-1,0 0-15,0-32 16,0 33-1,0-1-15,0 0 16,0 0-16,0 1 16,0-1-16,0 0 15,0 1-15,0 31 16,32-64-16,-32 32 15,0-32-15,0 33 16,0-1-16,32 0 16,-32-32-16,0 65 15,33-65-15,-1 0 16,0 32-16,-32-32 15,33 32-15,-1 1 16,0-33-16,1 0 16,-1 0-16,-32 0 15,32 0-15,-32 0 16,33 0-16,-1 0 15,-32 0-15,32 0 16,-32 0-16,32 0 16,-32 0-16,33 0 15,-33-33-15,64 33 16,-31 0-1,-33 0-15,32 0 16,-32-32-16,0 32 16,0-32-1,0 32-15,0-65 16,0 1-16,0-1 15,0 33-15,0-33 16,0 33-16,0 0 16,0-1-16,0 1 15,0-32-15,0 31 16,0 1-16,-32-33 15,32 33-15,0 0 16,-33-33-16,33 33 16,0-33-16,0 33 15,0 0-15,0 0 16,0-33-16,0 33 15,0-1-15,0 1 16,0 0-16,0 0 16,0-1-16,0 1 15,33-33-15,-1 33 16,0-32-1,33 31-15,-33-31 16,1-1-16,-33 33 16,64 0-16,-31-1 15,31-31-15,-64 64 16,33 0-16,-1 0 15,0-33-15,-32 33 16,65 0-16,-65 0 16,64 0-16,1 0 15,0 0-15,-33 0 16,0 0-16,33 0 15,0 0-15,-33 0 16,0 0-16,65 0 16,-97 0-16,32 0 15,65 0-15,-32 0 16,0 33-16,-1-1 15,1-32-15,-33 0 16,1 0-16,64 0 16,-65 0-16,0 0 15,33 0-15,-33 32 16,0-32-1,33 0-15,0 0 16,-1 33-16,-31-33 16,64 0-16,0 0 15,-65 32-15,0-32 16,33 0-16,-1 0 15,1 0-15,32 0 16,0 0-16,-32 0 16,31 0-16,-63 0 15,31 0-15,1 0 16,0 0-16,32 0 15,-97 0-15,97-32 16,-97 32-16,32-65 16,0 33-16,33-33 15,-65 33-15,97-33 16,-97 1-16,64-1 15,-31 0-15,-1 33 16,0-65-16,-32 33 16,33 31-16,-33-31 15,0-1-15,0-32 16,0 33-1,0-1-15,0-32 16,0 1-16,0 31 16,0 0-16,-65-31 15,33-1-15,32 32 16,-65-64-16,33 64 15,-1 1-15,1-1 16,0-32-16,0 65 16,32-33-16,-33 1 15,-31-1-15,64 33 16,-33-33-16,-31-31 15,31 31-15,-31 33 16,31-1-16,-31-31 16,-1 32-16,0-33 15,33 33-15,0-1 16,0 1-16,-33 32 15,0-64-15,1 31 16,-1 33-16,33 0 16,-33-64-16,33 31 15,-1 1-15,-31 0 16,32 32-1,-1-32-15,-31-1 16,31 1-16,-31 0 16,31 32-16,1-33 15,0 1-15,-1 32 16,-31 0-16,64-32 31,-33 32-31,33 0 16,-64-32-16,64-1 15,-33 33-15,1 0 16,0-32-16,-33 32 15,65-32-15,-32 32 16,0 0-16,-1-33 16,1 33-1,0 0-15,32 0 16,-33 0-16,33 0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1T18:06:07.4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8640 4617 0,'-30'0'31,"30"0"1,-59 61-32,29-30 15,0 31-15,-29 31 16,-30-1-16,29 32 15,1-32 1,-60 1-16,30 0 16,59-1-16,-29-30 15,29 0-15,1-1 16,-1-30-16,30 0 15,0 31-15,0-62 16,-30 62-16,1-1 16,29 1-16,-30 0 15,0 31-15,30-32 16,0-61-16,-30 62 15,1 0-15,29-31 16,0-1-16,0 1 16,0 0-16,-30 0 15,30-31-15,-30 62 16,1-31-16,29 0 15,-30-1-15,30 1 16,0 0-16,-30-31 16,1 62-16,29-31 15,-30 0 1,0 0-16,1-1 15,-1 1 1,0 0-16,30 0 16,-30-31-16,1 62 15,-1-62-15,30 61 16,-30-61-16,30 31 15,-29 0-15,29 0 16,-30 0 0,30 0-1,0-31-15,0 31 31,-30-31-15,1 31-16,29-1 16,0-30-16,0 31 15,-30 0-15,30 0 16,0-31-16,0 31 47,0 0-47,-30 0 15,30-31 1,-30 31-16,30-31 31,0 30-31,0-30 0,-29 0 16,29 31-1,0-31 32,0 31 0,-30-31-47,30 0 15,0 31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4T14:08:10.23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6948 4617 0,'32'0'31,"-32"0"1,65 64-32,-33-31 15,1 31-15,31 33 16,33 0-16,-32 32 15,0-32 1,64 0-16,-32 0 16,-65 0-16,33-33 15,-33 1-15,0-1 16,1-31-16,-33-1 15,0 32-15,0-64 16,32 65-16,0 0 16,-32-1-16,33 1 15,-1 32-15,-32-33 16,0-64-16,32 65 15,1-1-15,-33-31 16,0-1-16,0 0 16,0 0-16,32 1 15,-32-33-15,32 64 16,1-31-16,-33-1 15,32 0-15,-32 0 16,0 1-16,32-33 16,0 64-16,-32-31 15,33-1 1,-1 0-16,0 0 15,1 1 1,-1-1-16,-32 0 16,32-32-16,1 65 15,-1-65-15,-32 65 16,32-65-16,-32 32 15,33 0-15,-33 0 16,32 1 0,-32-1-1,0-32-15,0 32 31,32-32-15,1 33-16,-33-1 16,0-32-16,0 32 15,32 0-15,-32 1 16,0-33-16,0 32 47,0 0-47,32 1 15,-32-33 1,33 32-16,-33-32 31,0 32-31,0-32 0,32 0 16,-32 32-1,0-32 32,0 33 0,32-33-47,-32 0 15,0 32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DBD78-9944-476B-97F6-246DE49974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38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658B1-23DB-438D-8D10-A7FD7AB9AD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74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03039-910F-4B8E-84A9-43F739821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22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0E2B5-60C5-4431-95D4-B87D74AFC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71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2D160-AA8B-4A89-8382-14F65E88EE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4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B3319-8259-49CA-9A2F-2557B3E4F3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21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75F27-CCA2-40C8-BC9E-57CCD1F97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849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FED2D-D3C8-4417-8A74-3B5CADB159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35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9210-A58B-4ECC-A049-42A6EC1194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1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D809-E30E-4D7A-8BB8-04FE46D7CE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39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33FB-8E36-40FD-A14E-598DE48000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42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E66B17-A20A-4292-B12A-CEB5801C1F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customXml" Target="../ink/ink2.xml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12" Type="http://schemas.openxmlformats.org/officeDocument/2006/relationships/image" Target="../media/image6.wmf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10" Type="http://schemas.openxmlformats.org/officeDocument/2006/relationships/image" Target="../media/image5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4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png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1.jpeg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19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customXml" Target="../ink/ink4.xml"/><Relationship Id="rId18" Type="http://schemas.openxmlformats.org/officeDocument/2006/relationships/image" Target="../media/image30.png"/><Relationship Id="rId26" Type="http://schemas.openxmlformats.org/officeDocument/2006/relationships/image" Target="../media/image25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1.bin"/><Relationship Id="rId34" Type="http://schemas.openxmlformats.org/officeDocument/2006/relationships/oleObject" Target="../embeddings/oleObject28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0.wmf"/><Relationship Id="rId17" Type="http://schemas.openxmlformats.org/officeDocument/2006/relationships/image" Target="../media/image1.jpeg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image" Target="../media/image22.wmf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e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4.wmf"/><Relationship Id="rId32" Type="http://schemas.openxmlformats.org/officeDocument/2006/relationships/image" Target="../media/image28.wmf"/><Relationship Id="rId5" Type="http://schemas.openxmlformats.org/officeDocument/2006/relationships/customXml" Target="../ink/ink3.xml"/><Relationship Id="rId15" Type="http://schemas.openxmlformats.org/officeDocument/2006/relationships/oleObject" Target="../embeddings/oleObject19.bin"/><Relationship Id="rId23" Type="http://schemas.openxmlformats.org/officeDocument/2006/relationships/oleObject" Target="../embeddings/oleObject22.bin"/><Relationship Id="rId28" Type="http://schemas.openxmlformats.org/officeDocument/2006/relationships/image" Target="../media/image26.wmf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0.bin"/><Relationship Id="rId31" Type="http://schemas.openxmlformats.org/officeDocument/2006/relationships/oleObject" Target="../embeddings/oleObject26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34.emf"/><Relationship Id="rId22" Type="http://schemas.openxmlformats.org/officeDocument/2006/relationships/image" Target="../media/image23.wmf"/><Relationship Id="rId27" Type="http://schemas.openxmlformats.org/officeDocument/2006/relationships/oleObject" Target="../embeddings/oleObject24.bin"/><Relationship Id="rId30" Type="http://schemas.openxmlformats.org/officeDocument/2006/relationships/image" Target="../media/image27.wmf"/><Relationship Id="rId35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customXml" Target="../ink/ink6.xml"/><Relationship Id="rId18" Type="http://schemas.openxmlformats.org/officeDocument/2006/relationships/image" Target="../media/image35.wmf"/><Relationship Id="rId26" Type="http://schemas.openxmlformats.org/officeDocument/2006/relationships/image" Target="../media/image39.wmf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9.emf"/><Relationship Id="rId20" Type="http://schemas.openxmlformats.org/officeDocument/2006/relationships/image" Target="../media/image36.wmf"/><Relationship Id="rId29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emf"/><Relationship Id="rId11" Type="http://schemas.openxmlformats.org/officeDocument/2006/relationships/oleObject" Target="../embeddings/oleObject32.bin"/><Relationship Id="rId24" Type="http://schemas.openxmlformats.org/officeDocument/2006/relationships/image" Target="../media/image38.wmf"/><Relationship Id="rId32" Type="http://schemas.openxmlformats.org/officeDocument/2006/relationships/image" Target="../media/image42.wmf"/><Relationship Id="rId5" Type="http://schemas.openxmlformats.org/officeDocument/2006/relationships/customXml" Target="../ink/ink5.xml"/><Relationship Id="rId15" Type="http://schemas.openxmlformats.org/officeDocument/2006/relationships/customXml" Target="../ink/ink7.xml"/><Relationship Id="rId23" Type="http://schemas.openxmlformats.org/officeDocument/2006/relationships/oleObject" Target="../embeddings/oleObject36.bin"/><Relationship Id="rId28" Type="http://schemas.openxmlformats.org/officeDocument/2006/relationships/image" Target="../media/image40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4.bin"/><Relationship Id="rId31" Type="http://schemas.openxmlformats.org/officeDocument/2006/relationships/oleObject" Target="../embeddings/oleObject40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4.emf"/><Relationship Id="rId22" Type="http://schemas.openxmlformats.org/officeDocument/2006/relationships/image" Target="../media/image37.wmf"/><Relationship Id="rId27" Type="http://schemas.openxmlformats.org/officeDocument/2006/relationships/oleObject" Target="../embeddings/oleObject38.bin"/><Relationship Id="rId30" Type="http://schemas.openxmlformats.org/officeDocument/2006/relationships/image" Target="../media/image4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48.wmf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61.emf"/><Relationship Id="rId1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.wmf"/><Relationship Id="rId20" Type="http://schemas.openxmlformats.org/officeDocument/2006/relationships/image" Target="../media/image51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4.wmf"/><Relationship Id="rId24" Type="http://schemas.openxmlformats.org/officeDocument/2006/relationships/image" Target="../media/image50.wmf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48.bin"/><Relationship Id="rId19" Type="http://schemas.openxmlformats.org/officeDocument/2006/relationships/customXml" Target="../ink/ink9.xml"/><Relationship Id="rId4" Type="http://schemas.openxmlformats.org/officeDocument/2006/relationships/image" Target="../media/image43.wmf"/><Relationship Id="rId9" Type="http://schemas.openxmlformats.org/officeDocument/2006/relationships/customXml" Target="../ink/ink8.xml"/><Relationship Id="rId14" Type="http://schemas.openxmlformats.org/officeDocument/2006/relationships/image" Target="../media/image46.wmf"/><Relationship Id="rId22" Type="http://schemas.openxmlformats.org/officeDocument/2006/relationships/image" Target="../media/image4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7.wmf"/><Relationship Id="rId26" Type="http://schemas.openxmlformats.org/officeDocument/2006/relationships/image" Target="../media/image60.wmf"/><Relationship Id="rId3" Type="http://schemas.openxmlformats.org/officeDocument/2006/relationships/oleObject" Target="../embeddings/oleObject49.bin"/><Relationship Id="rId21" Type="http://schemas.openxmlformats.org/officeDocument/2006/relationships/oleObject" Target="../embeddings/oleObject56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77.emf"/><Relationship Id="rId17" Type="http://schemas.openxmlformats.org/officeDocument/2006/relationships/oleObject" Target="../embeddings/oleObject54.bin"/><Relationship Id="rId25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20" Type="http://schemas.openxmlformats.org/officeDocument/2006/relationships/image" Target="../media/image58.wmf"/><Relationship Id="rId29" Type="http://schemas.openxmlformats.org/officeDocument/2006/relationships/oleObject" Target="../embeddings/oleObject59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3.wmf"/><Relationship Id="rId24" Type="http://schemas.openxmlformats.org/officeDocument/2006/relationships/image" Target="../media/image51.emf"/><Relationship Id="rId32" Type="http://schemas.openxmlformats.org/officeDocument/2006/relationships/image" Target="../media/image63.wmf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3.bin"/><Relationship Id="rId23" Type="http://schemas.openxmlformats.org/officeDocument/2006/relationships/customXml" Target="../ink/ink11.xml"/><Relationship Id="rId28" Type="http://schemas.openxmlformats.org/officeDocument/2006/relationships/image" Target="../media/image61.wmf"/><Relationship Id="rId19" Type="http://schemas.openxmlformats.org/officeDocument/2006/relationships/oleObject" Target="../embeddings/oleObject55.bin"/><Relationship Id="rId31" Type="http://schemas.openxmlformats.org/officeDocument/2006/relationships/oleObject" Target="../embeddings/oleObject60.bin"/><Relationship Id="rId4" Type="http://schemas.openxmlformats.org/officeDocument/2006/relationships/image" Target="../media/image52.wmf"/><Relationship Id="rId9" Type="http://schemas.openxmlformats.org/officeDocument/2006/relationships/customXml" Target="../ink/ink10.xml"/><Relationship Id="rId14" Type="http://schemas.openxmlformats.org/officeDocument/2006/relationships/image" Target="../media/image55.wmf"/><Relationship Id="rId22" Type="http://schemas.openxmlformats.org/officeDocument/2006/relationships/image" Target="../media/image59.wmf"/><Relationship Id="rId27" Type="http://schemas.openxmlformats.org/officeDocument/2006/relationships/oleObject" Target="../embeddings/oleObject58.bin"/><Relationship Id="rId30" Type="http://schemas.openxmlformats.org/officeDocument/2006/relationships/image" Target="../media/image6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 smtClean="0"/>
              <a:t>1.7 </a:t>
            </a:r>
            <a:r>
              <a:rPr lang="en-US" altLang="en-US" sz="4400" smtClean="0">
                <a:latin typeface="Georgia" panose="02040502050405020303" pitchFamily="18" charset="0"/>
              </a:rPr>
              <a:t>Inequalities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200" smtClean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7831"/>
            <a:ext cx="8610600" cy="1325563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latin typeface="Georgia" panose="02040502050405020303" pitchFamily="18" charset="0"/>
              </a:rPr>
              <a:t>Factor with Fred!</a:t>
            </a:r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>
          <a:xfrm>
            <a:off x="3984625" y="1219200"/>
            <a:ext cx="5187950" cy="4351337"/>
          </a:xfrm>
        </p:spPr>
        <p:txBody>
          <a:bodyPr/>
          <a:lstStyle/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F</a:t>
            </a:r>
            <a:r>
              <a:rPr lang="en-US" altLang="en-US" sz="6600" dirty="0" smtClean="0"/>
              <a:t>actor</a:t>
            </a:r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R</a:t>
            </a:r>
            <a:r>
              <a:rPr lang="en-US" altLang="en-US" sz="6600" dirty="0" smtClean="0"/>
              <a:t>educe </a:t>
            </a:r>
            <a:br>
              <a:rPr lang="en-US" altLang="en-US" sz="6600" dirty="0" smtClean="0"/>
            </a:br>
            <a:r>
              <a:rPr lang="en-US" altLang="en-US" sz="4000" dirty="0" smtClean="0"/>
              <a:t>coefficients</a:t>
            </a:r>
            <a:endParaRPr lang="en-US" altLang="en-US" sz="4800" dirty="0" smtClean="0"/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E</a:t>
            </a:r>
            <a:r>
              <a:rPr lang="en-US" altLang="en-US" sz="6600" dirty="0" smtClean="0"/>
              <a:t>liminate </a:t>
            </a:r>
            <a:br>
              <a:rPr lang="en-US" altLang="en-US" sz="6600" dirty="0" smtClean="0"/>
            </a:br>
            <a:r>
              <a:rPr lang="en-US" altLang="en-US" sz="4000" dirty="0" smtClean="0">
                <a:solidFill>
                  <a:srgbClr val="000000"/>
                </a:solidFill>
              </a:rPr>
              <a:t>common factors</a:t>
            </a:r>
            <a:endParaRPr lang="en-US" altLang="en-US" sz="6600" dirty="0" smtClean="0"/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D</a:t>
            </a:r>
            <a:r>
              <a:rPr lang="en-US" altLang="en-US" sz="6600" dirty="0" smtClean="0"/>
              <a:t>etermine</a:t>
            </a:r>
            <a:br>
              <a:rPr lang="en-US" altLang="en-US" sz="6600" dirty="0" smtClean="0"/>
            </a:br>
            <a:r>
              <a:rPr lang="en-US" altLang="en-US" sz="4000" dirty="0" smtClean="0"/>
              <a:t>restrictions</a:t>
            </a:r>
            <a:endParaRPr lang="en-US" altLang="en-US" sz="6600" dirty="0" smtClean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412750" y="2857500"/>
            <a:ext cx="1416050" cy="3676650"/>
            <a:chOff x="6096000" y="2438400"/>
            <a:chExt cx="1371600" cy="3562350"/>
          </a:xfrm>
        </p:grpSpPr>
        <p:pic>
          <p:nvPicPr>
            <p:cNvPr id="4104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1241425" y="2716213"/>
            <a:ext cx="1958975" cy="1093787"/>
            <a:chOff x="1148364" y="3055939"/>
            <a:chExt cx="1959018" cy="1093213"/>
          </a:xfrm>
        </p:grpSpPr>
        <p:sp>
          <p:nvSpPr>
            <p:cNvPr id="12" name="Oval Callout 11"/>
            <p:cNvSpPr/>
            <p:nvPr/>
          </p:nvSpPr>
          <p:spPr>
            <a:xfrm>
              <a:off x="1234091" y="3055939"/>
              <a:ext cx="1847891" cy="894880"/>
            </a:xfrm>
            <a:prstGeom prst="wedgeEllipseCallout">
              <a:avLst>
                <a:gd name="adj1" fmla="val -43352"/>
                <a:gd name="adj2" fmla="val 6664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3" name="Content Placeholder 2"/>
            <p:cNvSpPr txBox="1">
              <a:spLocks/>
            </p:cNvSpPr>
            <p:nvPr/>
          </p:nvSpPr>
          <p:spPr bwMode="auto">
            <a:xfrm>
              <a:off x="1148364" y="3096639"/>
              <a:ext cx="195901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71450" indent="-171450" defTabSz="685800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</a:pPr>
              <a:r>
                <a:rPr lang="en-US" altLang="en-US" b="1">
                  <a:solidFill>
                    <a:schemeClr val="bg1"/>
                  </a:solidFill>
                </a:rPr>
                <a:t>Hi!</a:t>
              </a:r>
            </a:p>
            <a:p>
              <a:pPr algn="ctr">
                <a:buFont typeface="Arial" panose="020B0604020202020204" pitchFamily="34" charset="0"/>
                <a:buNone/>
              </a:pPr>
              <a:r>
                <a:rPr lang="en-US" altLang="en-US" b="1">
                  <a:solidFill>
                    <a:schemeClr val="bg1"/>
                  </a:solidFill>
                </a:rPr>
                <a:t>I’m Fred!</a:t>
              </a:r>
            </a:p>
            <a:p>
              <a:endParaRPr lang="en-US" altLang="en-US"/>
            </a:p>
          </p:txBody>
        </p:sp>
      </p:grp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Georgia" panose="02040502050405020303" pitchFamily="18" charset="0"/>
              </a:rPr>
              <a:t>EX 1 		    		Solve		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066800" y="1690688"/>
          <a:ext cx="27590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3" imgW="850531" imgH="177723" progId="Equation.DSMT4">
                  <p:embed/>
                </p:oleObj>
              </mc:Choice>
              <mc:Fallback>
                <p:oleObj name="Equation" r:id="rId3" imgW="850531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90688"/>
                        <a:ext cx="275907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777875" y="2266950"/>
          <a:ext cx="33369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5" imgW="1028254" imgH="177723" progId="Equation.DSMT4">
                  <p:embed/>
                </p:oleObj>
              </mc:Choice>
              <mc:Fallback>
                <p:oleObj name="Equation" r:id="rId5" imgW="1028254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2266950"/>
                        <a:ext cx="33369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" name="Ink 3"/>
              <p14:cNvContentPartPr/>
              <p14:nvPr/>
            </p14:nvContentPartPr>
            <p14:xfrm>
              <a:off x="2501280" y="1662120"/>
              <a:ext cx="663480" cy="11394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91920" y="1652760"/>
                <a:ext cx="682200" cy="11581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914400" y="3067050"/>
          <a:ext cx="25114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9" imgW="774028" imgH="177646" progId="Equation.DSMT4">
                  <p:embed/>
                </p:oleObj>
              </mc:Choice>
              <mc:Fallback>
                <p:oleObj name="Equation" r:id="rId9" imgW="774028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67050"/>
                        <a:ext cx="25114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846138" y="3570288"/>
          <a:ext cx="280035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11" imgW="863225" imgH="215806" progId="Equation.DSMT4">
                  <p:embed/>
                </p:oleObj>
              </mc:Choice>
              <mc:Fallback>
                <p:oleObj name="Equation" r:id="rId11" imgW="863225" imgH="21580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3570288"/>
                        <a:ext cx="280035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0" name="Ink 19"/>
              <p14:cNvContentPartPr/>
              <p14:nvPr/>
            </p14:nvContentPartPr>
            <p14:xfrm flipV="1">
              <a:off x="1851853" y="3102517"/>
              <a:ext cx="663480" cy="113940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 flipV="1">
                <a:off x="1842493" y="3093157"/>
                <a:ext cx="682200" cy="11581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1243013" y="4572000"/>
          <a:ext cx="18526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14" imgW="571004" imgH="177646" progId="Equation.DSMT4">
                  <p:embed/>
                </p:oleObj>
              </mc:Choice>
              <mc:Fallback>
                <p:oleObj name="Equation" r:id="rId14" imgW="571004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4572000"/>
                        <a:ext cx="1852612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509767"/>
              </p:ext>
            </p:extLst>
          </p:nvPr>
        </p:nvGraphicFramePr>
        <p:xfrm>
          <a:off x="1627188" y="5292725"/>
          <a:ext cx="11112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16" imgW="342751" imgH="203112" progId="Equation.DSMT4">
                  <p:embed/>
                </p:oleObj>
              </mc:Choice>
              <mc:Fallback>
                <p:oleObj name="Equation" r:id="rId16" imgW="342751" imgH="203112" progId="Equation.DSMT4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5292725"/>
                        <a:ext cx="111125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Georgia" panose="02040502050405020303" pitchFamily="18" charset="0"/>
              </a:rPr>
              <a:t>EX 2 		    		Solve		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755650" y="1682750"/>
          <a:ext cx="2922588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quation" r:id="rId3" imgW="901309" imgH="203112" progId="Equation.DSMT4">
                  <p:embed/>
                </p:oleObj>
              </mc:Choice>
              <mc:Fallback>
                <p:oleObj name="Equation" r:id="rId3" imgW="90130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682750"/>
                        <a:ext cx="2922588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>
            <a:grpSpLocks/>
          </p:cNvGrpSpPr>
          <p:nvPr/>
        </p:nvGrpSpPr>
        <p:grpSpPr bwMode="auto">
          <a:xfrm flipH="1">
            <a:off x="6400800" y="1828800"/>
            <a:ext cx="1085850" cy="2817813"/>
            <a:chOff x="6096000" y="2438400"/>
            <a:chExt cx="1371600" cy="3562350"/>
          </a:xfrm>
        </p:grpSpPr>
        <p:pic>
          <p:nvPicPr>
            <p:cNvPr id="6158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25438" y="2427288"/>
          <a:ext cx="337502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7" imgW="1040948" imgH="203112" progId="Equation.DSMT4">
                  <p:embed/>
                </p:oleObj>
              </mc:Choice>
              <mc:Fallback>
                <p:oleObj name="Equation" r:id="rId7" imgW="1040948" imgH="20311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8" y="2427288"/>
                        <a:ext cx="3375025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/>
          <p:cNvCxnSpPr/>
          <p:nvPr/>
        </p:nvCxnSpPr>
        <p:spPr>
          <a:xfrm>
            <a:off x="1295400" y="5334000"/>
            <a:ext cx="411480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214563" y="5407025"/>
          <a:ext cx="41116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tion" r:id="rId9" imgW="126780" imgH="164814" progId="Equation.DSMT4">
                  <p:embed/>
                </p:oleObj>
              </mc:Choice>
              <mc:Fallback>
                <p:oleObj name="Equation" r:id="rId9" imgW="126780" imgH="16481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5407025"/>
                        <a:ext cx="411162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810000" y="5407025"/>
          <a:ext cx="3698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11" imgW="114102" imgH="177492" progId="Equation.DSMT4">
                  <p:embed/>
                </p:oleObj>
              </mc:Choice>
              <mc:Fallback>
                <p:oleObj name="Equation" r:id="rId11" imgW="114102" imgH="17749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407025"/>
                        <a:ext cx="36988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676400" y="4835525"/>
          <a:ext cx="4524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Equation" r:id="rId13" imgW="139700" imgH="139700" progId="Equation.DSMT4">
                  <p:embed/>
                </p:oleObj>
              </mc:Choice>
              <mc:Fallback>
                <p:oleObj name="Equation" r:id="rId13" imgW="139700" imgH="1397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835525"/>
                        <a:ext cx="45243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101975" y="4954588"/>
          <a:ext cx="4127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Equation" r:id="rId15" imgW="126780" imgH="101424" progId="Equation.DSMT4">
                  <p:embed/>
                </p:oleObj>
              </mc:Choice>
              <mc:Fallback>
                <p:oleObj name="Equation" r:id="rId15" imgW="126780" imgH="101424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1975" y="4954588"/>
                        <a:ext cx="4127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344988" y="4830763"/>
          <a:ext cx="45243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Equation" r:id="rId17" imgW="139700" imgH="139700" progId="Equation.DSMT4">
                  <p:embed/>
                </p:oleObj>
              </mc:Choice>
              <mc:Fallback>
                <p:oleObj name="Equation" r:id="rId17" imgW="139700" imgH="1397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988" y="4830763"/>
                        <a:ext cx="452437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477963" y="3659188"/>
          <a:ext cx="106997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Equation" r:id="rId18" imgW="330057" imgH="203112" progId="Equation.DSMT4">
                  <p:embed/>
                </p:oleObj>
              </mc:Choice>
              <mc:Fallback>
                <p:oleObj name="Equation" r:id="rId18" imgW="330057" imgH="203112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3659188"/>
                        <a:ext cx="1069975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Georgia" panose="02040502050405020303" pitchFamily="18" charset="0"/>
              </a:rPr>
              <a:t>EX 3 		    		Solve		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600200" y="1541463"/>
          <a:ext cx="1893888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8" name="Equation" r:id="rId3" imgW="583947" imgH="393529" progId="Equation.DSMT4">
                  <p:embed/>
                </p:oleObj>
              </mc:Choice>
              <mc:Fallback>
                <p:oleObj name="Equation" r:id="rId3" imgW="583947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541463"/>
                        <a:ext cx="1893888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985760" y="2947623"/>
              <a:ext cx="919440" cy="3142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76400" y="2938263"/>
                <a:ext cx="938160" cy="333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3" name="Object 3"/>
          <p:cNvGraphicFramePr>
            <a:graphicFrameLocks noChangeAspect="1"/>
          </p:cNvGraphicFramePr>
          <p:nvPr/>
        </p:nvGraphicFramePr>
        <p:xfrm>
          <a:off x="1249363" y="3392488"/>
          <a:ext cx="259397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9" name="Equation" r:id="rId7" imgW="799753" imgH="393529" progId="Equation.DSMT4">
                  <p:embed/>
                </p:oleObj>
              </mc:Choice>
              <mc:Fallback>
                <p:oleObj name="Equation" r:id="rId7" imgW="799753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3392488"/>
                        <a:ext cx="259397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"/>
          <p:cNvGraphicFramePr>
            <a:graphicFrameLocks noChangeAspect="1"/>
          </p:cNvGraphicFramePr>
          <p:nvPr/>
        </p:nvGraphicFramePr>
        <p:xfrm>
          <a:off x="20638" y="3405188"/>
          <a:ext cx="13176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" name="Equation" r:id="rId9" imgW="406048" imgH="393359" progId="Equation.DSMT4">
                  <p:embed/>
                </p:oleObj>
              </mc:Choice>
              <mc:Fallback>
                <p:oleObj name="Equation" r:id="rId9" imgW="406048" imgH="39335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8" y="3405188"/>
                        <a:ext cx="131762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"/>
          <p:cNvGraphicFramePr>
            <a:graphicFrameLocks noChangeAspect="1"/>
          </p:cNvGraphicFramePr>
          <p:nvPr/>
        </p:nvGraphicFramePr>
        <p:xfrm>
          <a:off x="152400" y="4951413"/>
          <a:ext cx="382905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" name="Equation" r:id="rId11" imgW="1180588" imgH="418918" progId="Equation.DSMT4">
                  <p:embed/>
                </p:oleObj>
              </mc:Choice>
              <mc:Fallback>
                <p:oleObj name="Equation" r:id="rId11" imgW="1180588" imgH="418918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951413"/>
                        <a:ext cx="382905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" name="Ink 2"/>
              <p14:cNvContentPartPr/>
              <p14:nvPr/>
            </p14:nvContentPartPr>
            <p14:xfrm>
              <a:off x="4048560" y="1917720"/>
              <a:ext cx="1152000" cy="38944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039200" y="1908360"/>
                <a:ext cx="1170720" cy="39132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7" name="Object 3"/>
          <p:cNvGraphicFramePr>
            <a:graphicFrameLocks noChangeAspect="1"/>
          </p:cNvGraphicFramePr>
          <p:nvPr/>
        </p:nvGraphicFramePr>
        <p:xfrm>
          <a:off x="5562600" y="1189038"/>
          <a:ext cx="3005138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" name="Equation" r:id="rId15" imgW="927100" imgH="419100" progId="Equation.DSMT4">
                  <p:embed/>
                </p:oleObj>
              </mc:Choice>
              <mc:Fallback>
                <p:oleObj name="Equation" r:id="rId15" imgW="9271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189038"/>
                        <a:ext cx="3005138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Group 41"/>
          <p:cNvGrpSpPr>
            <a:grpSpLocks/>
          </p:cNvGrpSpPr>
          <p:nvPr/>
        </p:nvGrpSpPr>
        <p:grpSpPr bwMode="auto">
          <a:xfrm flipH="1">
            <a:off x="8297863" y="96838"/>
            <a:ext cx="487362" cy="1268412"/>
            <a:chOff x="6096000" y="2438400"/>
            <a:chExt cx="1371600" cy="3562350"/>
          </a:xfrm>
        </p:grpSpPr>
        <p:pic>
          <p:nvPicPr>
            <p:cNvPr id="7190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91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46" name="Object 3"/>
          <p:cNvGraphicFramePr>
            <a:graphicFrameLocks noChangeAspect="1"/>
          </p:cNvGraphicFramePr>
          <p:nvPr/>
        </p:nvGraphicFramePr>
        <p:xfrm>
          <a:off x="5316538" y="2947988"/>
          <a:ext cx="3498850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" name="Equation" r:id="rId19" imgW="1079032" imgH="393529" progId="Equation.DSMT4">
                  <p:embed/>
                </p:oleObj>
              </mc:Choice>
              <mc:Fallback>
                <p:oleObj name="Equation" r:id="rId19" imgW="1079032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538" y="2947988"/>
                        <a:ext cx="3498850" cy="12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4633913" y="6084888"/>
            <a:ext cx="411480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192713" y="6157913"/>
          <a:ext cx="6588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" name="Equation" r:id="rId21" imgW="203024" imgH="164957" progId="Equation.DSMT4">
                  <p:embed/>
                </p:oleObj>
              </mc:Choice>
              <mc:Fallback>
                <p:oleObj name="Equation" r:id="rId21" imgW="203024" imgH="164957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713" y="6157913"/>
                        <a:ext cx="658812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440488" y="6159500"/>
          <a:ext cx="411162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5" name="Equation" r:id="rId23" imgW="126780" imgH="164814" progId="Equation.DSMT4">
                  <p:embed/>
                </p:oleObj>
              </mc:Choice>
              <mc:Fallback>
                <p:oleObj name="Equation" r:id="rId23" imgW="126780" imgH="164814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0488" y="6159500"/>
                        <a:ext cx="411162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906963" y="5699125"/>
          <a:ext cx="4111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6" name="Equation" r:id="rId25" imgW="126780" imgH="101424" progId="Equation.DSMT4">
                  <p:embed/>
                </p:oleObj>
              </mc:Choice>
              <mc:Fallback>
                <p:oleObj name="Equation" r:id="rId25" imgW="126780" imgH="101424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5699125"/>
                        <a:ext cx="4111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986463" y="5557838"/>
          <a:ext cx="4540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7" name="Equation" r:id="rId27" imgW="139700" imgH="139700" progId="Equation.DSMT4">
                  <p:embed/>
                </p:oleObj>
              </mc:Choice>
              <mc:Fallback>
                <p:oleObj name="Equation" r:id="rId27" imgW="139700" imgH="1397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6463" y="5557838"/>
                        <a:ext cx="4540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964363" y="5699125"/>
          <a:ext cx="4111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8" name="Equation" r:id="rId29" imgW="126780" imgH="101424" progId="Equation.DSMT4">
                  <p:embed/>
                </p:oleObj>
              </mc:Choice>
              <mc:Fallback>
                <p:oleObj name="Equation" r:id="rId29" imgW="126780" imgH="101424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4363" y="5699125"/>
                        <a:ext cx="4111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7440613" y="6165850"/>
          <a:ext cx="411162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9" name="Equation" r:id="rId31" imgW="126780" imgH="164814" progId="Equation.DSMT4">
                  <p:embed/>
                </p:oleObj>
              </mc:Choice>
              <mc:Fallback>
                <p:oleObj name="Equation" r:id="rId31" imgW="126780" imgH="164814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0613" y="6165850"/>
                        <a:ext cx="411162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7845425" y="5549900"/>
          <a:ext cx="4540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0" name="Equation" r:id="rId33" imgW="139700" imgH="139700" progId="Equation.DSMT4">
                  <p:embed/>
                </p:oleObj>
              </mc:Choice>
              <mc:Fallback>
                <p:oleObj name="Equation" r:id="rId33" imgW="139700" imgH="1397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5425" y="5549900"/>
                        <a:ext cx="4540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5124450" y="4824413"/>
          <a:ext cx="337661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1" name="Equation" r:id="rId34" imgW="1040948" imgH="203112" progId="Equation.DSMT4">
                  <p:embed/>
                </p:oleObj>
              </mc:Choice>
              <mc:Fallback>
                <p:oleObj name="Equation" r:id="rId34" imgW="1040948" imgH="203112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50" y="4824413"/>
                        <a:ext cx="3376613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Georgia" panose="02040502050405020303" pitchFamily="18" charset="0"/>
              </a:rPr>
              <a:t>EX 4 		    		Solve		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311275" y="1374775"/>
          <a:ext cx="1811338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0" name="Equation" r:id="rId3" imgW="558558" imgH="393529" progId="Equation.DSMT4">
                  <p:embed/>
                </p:oleObj>
              </mc:Choice>
              <mc:Fallback>
                <p:oleObj name="Equation" r:id="rId3" imgW="558558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1374775"/>
                        <a:ext cx="1811338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 flipV="1">
              <a:off x="2188369" y="997725"/>
              <a:ext cx="919440" cy="3142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 flipV="1">
                <a:off x="2179009" y="988365"/>
                <a:ext cx="938160" cy="333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850900" y="3600450"/>
          <a:ext cx="247015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" name="Equation" r:id="rId7" imgW="761669" imgH="393529" progId="Equation.DSMT4">
                  <p:embed/>
                </p:oleObj>
              </mc:Choice>
              <mc:Fallback>
                <p:oleObj name="Equation" r:id="rId7" imgW="761669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3600450"/>
                        <a:ext cx="2470150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2393950" y="2714625"/>
          <a:ext cx="13176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" name="Equation" r:id="rId9" imgW="406048" imgH="393359" progId="Equation.DSMT4">
                  <p:embed/>
                </p:oleObj>
              </mc:Choice>
              <mc:Fallback>
                <p:oleObj name="Equation" r:id="rId9" imgW="406048" imgH="39335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2714625"/>
                        <a:ext cx="131762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496888" y="5006975"/>
          <a:ext cx="33369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" name="Equation" r:id="rId11" imgW="1028254" imgH="393529" progId="Equation.DSMT4">
                  <p:embed/>
                </p:oleObj>
              </mc:Choice>
              <mc:Fallback>
                <p:oleObj name="Equation" r:id="rId11" imgW="1028254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5006975"/>
                        <a:ext cx="333692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8" name="Ink 7"/>
              <p14:cNvContentPartPr/>
              <p14:nvPr/>
            </p14:nvContentPartPr>
            <p14:xfrm>
              <a:off x="4170004" y="1726407"/>
              <a:ext cx="1152000" cy="38944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160644" y="1717047"/>
                <a:ext cx="1170720" cy="39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" name="Ink 1"/>
              <p14:cNvContentPartPr/>
              <p14:nvPr/>
            </p14:nvContentPartPr>
            <p14:xfrm>
              <a:off x="2117160" y="2684880"/>
              <a:ext cx="1780560" cy="18835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107800" y="2675520"/>
                <a:ext cx="1799280" cy="1902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329238" y="1069975"/>
          <a:ext cx="362585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4" name="Equation" r:id="rId17" imgW="1117115" imgH="393529" progId="Equation.DSMT4">
                  <p:embed/>
                </p:oleObj>
              </mc:Choice>
              <mc:Fallback>
                <p:oleObj name="Equation" r:id="rId17" imgW="1117115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9238" y="1069975"/>
                        <a:ext cx="3625850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5695950" y="2819400"/>
          <a:ext cx="189547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5" name="Equation" r:id="rId19" imgW="583947" imgH="393529" progId="Equation.DSMT4">
                  <p:embed/>
                </p:oleObj>
              </mc:Choice>
              <mc:Fallback>
                <p:oleObj name="Equation" r:id="rId19" imgW="583947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950" y="2819400"/>
                        <a:ext cx="189547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256338" y="4824413"/>
          <a:ext cx="11112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6" name="Equation" r:id="rId21" imgW="342751" imgH="203112" progId="Equation.DSMT4">
                  <p:embed/>
                </p:oleObj>
              </mc:Choice>
              <mc:Fallback>
                <p:oleObj name="Equation" r:id="rId21" imgW="342751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4824413"/>
                        <a:ext cx="111125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4476750" y="6094413"/>
            <a:ext cx="411480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395913" y="6146800"/>
          <a:ext cx="4111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7" name="Equation" r:id="rId23" imgW="126725" imgH="177415" progId="Equation.DSMT4">
                  <p:embed/>
                </p:oleObj>
              </mc:Choice>
              <mc:Fallback>
                <p:oleObj name="Equation" r:id="rId23" imgW="126725" imgH="177415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913" y="6146800"/>
                        <a:ext cx="41116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970713" y="6167438"/>
          <a:ext cx="41116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8" name="Equation" r:id="rId25" imgW="126725" imgH="177415" progId="Equation.DSMT4">
                  <p:embed/>
                </p:oleObj>
              </mc:Choice>
              <mc:Fallback>
                <p:oleObj name="Equation" r:id="rId25" imgW="126725" imgH="177415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0713" y="6167438"/>
                        <a:ext cx="411162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878388" y="5656263"/>
          <a:ext cx="4111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9" name="Equation" r:id="rId27" imgW="126780" imgH="101424" progId="Equation.DSMT4">
                  <p:embed/>
                </p:oleObj>
              </mc:Choice>
              <mc:Fallback>
                <p:oleObj name="Equation" r:id="rId27" imgW="126780" imgH="101424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8" y="5656263"/>
                        <a:ext cx="4111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262688" y="5653088"/>
          <a:ext cx="4540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0" name="Equation" r:id="rId29" imgW="139700" imgH="139700" progId="Equation.DSMT4">
                  <p:embed/>
                </p:oleObj>
              </mc:Choice>
              <mc:Fallback>
                <p:oleObj name="Equation" r:id="rId29" imgW="139700" imgH="1397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2688" y="5653088"/>
                        <a:ext cx="4540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7546975" y="5653088"/>
          <a:ext cx="4111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1" name="Equation" r:id="rId31" imgW="126780" imgH="101424" progId="Equation.DSMT4">
                  <p:embed/>
                </p:oleObj>
              </mc:Choice>
              <mc:Fallback>
                <p:oleObj name="Equation" r:id="rId31" imgW="126780" imgH="101424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6975" y="5653088"/>
                        <a:ext cx="4111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Georgia" panose="02040502050405020303" pitchFamily="18" charset="0"/>
              </a:rPr>
              <a:t>EX 5 		    		Solve		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249363" y="1601788"/>
          <a:ext cx="193516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Equation" r:id="rId3" imgW="596641" imgH="253890" progId="Equation.DSMT4">
                  <p:embed/>
                </p:oleObj>
              </mc:Choice>
              <mc:Fallback>
                <p:oleObj name="Equation" r:id="rId3" imgW="596641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1601788"/>
                        <a:ext cx="193516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28650" y="2743200"/>
          <a:ext cx="177006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Equation" r:id="rId5" imgW="545626" imgH="177646" progId="Equation.DSMT4">
                  <p:embed/>
                </p:oleObj>
              </mc:Choice>
              <mc:Fallback>
                <p:oleObj name="Equation" r:id="rId5" imgW="545626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2743200"/>
                        <a:ext cx="1770063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3550" y="3189288"/>
          <a:ext cx="210026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Equation" r:id="rId7" imgW="647419" imgH="177723" progId="Equation.DSMT4">
                  <p:embed/>
                </p:oleObj>
              </mc:Choice>
              <mc:Fallback>
                <p:oleObj name="Equation" r:id="rId7" imgW="647419" imgH="17772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3189288"/>
                        <a:ext cx="2100263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Ink 11"/>
              <p14:cNvContentPartPr/>
              <p14:nvPr/>
            </p14:nvContentPartPr>
            <p14:xfrm>
              <a:off x="1099039" y="2674578"/>
              <a:ext cx="609600" cy="1089384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89683" y="2665218"/>
                <a:ext cx="628313" cy="1108104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92175" y="3922713"/>
          <a:ext cx="135731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Equation" r:id="rId13" imgW="418918" imgH="177723" progId="Equation.DSMT4">
                  <p:embed/>
                </p:oleObj>
              </mc:Choice>
              <mc:Fallback>
                <p:oleObj name="Equation" r:id="rId13" imgW="418918" imgH="177723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3922713"/>
                        <a:ext cx="1357313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941982"/>
              </p:ext>
            </p:extLst>
          </p:nvPr>
        </p:nvGraphicFramePr>
        <p:xfrm>
          <a:off x="3271838" y="2753052"/>
          <a:ext cx="205898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15" imgW="634449" imgH="177646" progId="Equation.DSMT4">
                  <p:embed/>
                </p:oleObj>
              </mc:Choice>
              <mc:Fallback>
                <p:oleObj name="Equation" r:id="rId15" imgW="634449" imgH="177646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1838" y="2753052"/>
                        <a:ext cx="2058987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669490"/>
              </p:ext>
            </p:extLst>
          </p:nvPr>
        </p:nvGraphicFramePr>
        <p:xfrm>
          <a:off x="3251200" y="3326139"/>
          <a:ext cx="2100263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Equation" r:id="rId17" imgW="647419" imgH="177723" progId="Equation.DSMT4">
                  <p:embed/>
                </p:oleObj>
              </mc:Choice>
              <mc:Fallback>
                <p:oleObj name="Equation" r:id="rId17" imgW="647419" imgH="177723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3326139"/>
                        <a:ext cx="2100263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2" name="Ink 21"/>
              <p14:cNvContentPartPr/>
              <p14:nvPr/>
            </p14:nvContentPartPr>
            <p14:xfrm flipH="1">
              <a:off x="3646535" y="2752848"/>
              <a:ext cx="663480" cy="113940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 flipH="1">
                <a:off x="3637175" y="2743488"/>
                <a:ext cx="682200" cy="11581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870846"/>
              </p:ext>
            </p:extLst>
          </p:nvPr>
        </p:nvGraphicFramePr>
        <p:xfrm>
          <a:off x="3846513" y="4116714"/>
          <a:ext cx="1071562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Equation" r:id="rId21" imgW="329914" imgH="177646" progId="Equation.DSMT4">
                  <p:embed/>
                </p:oleObj>
              </mc:Choice>
              <mc:Fallback>
                <p:oleObj name="Equation" r:id="rId21" imgW="329914" imgH="177646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6513" y="4116714"/>
                        <a:ext cx="1071562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907213" y="4640263"/>
          <a:ext cx="12763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" name="Equation" r:id="rId23" imgW="393529" imgH="203112" progId="Equation.DSMT4">
                  <p:embed/>
                </p:oleObj>
              </mc:Choice>
              <mc:Fallback>
                <p:oleObj name="Equation" r:id="rId23" imgW="393529" imgH="203112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7213" y="4640263"/>
                        <a:ext cx="127635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93663"/>
            <a:ext cx="7886700" cy="8128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Georgia" panose="02040502050405020303" pitchFamily="18" charset="0"/>
              </a:rPr>
              <a:t>EX 6 		    		Solve		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004888" y="766763"/>
          <a:ext cx="2224087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1" name="Equation" r:id="rId3" imgW="685800" imgH="254000" progId="Equation.DSMT4">
                  <p:embed/>
                </p:oleObj>
              </mc:Choice>
              <mc:Fallback>
                <p:oleObj name="Equation" r:id="rId3" imgW="6858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766763"/>
                        <a:ext cx="2224087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9388" y="1716088"/>
          <a:ext cx="205898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2" name="Equation" r:id="rId5" imgW="634449" imgH="177646" progId="Equation.DSMT4">
                  <p:embed/>
                </p:oleObj>
              </mc:Choice>
              <mc:Fallback>
                <p:oleObj name="Equation" r:id="rId5" imgW="634449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16088"/>
                        <a:ext cx="205898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58750" y="2162175"/>
          <a:ext cx="210026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3" name="Equation" r:id="rId7" imgW="647419" imgH="177723" progId="Equation.DSMT4">
                  <p:embed/>
                </p:oleObj>
              </mc:Choice>
              <mc:Fallback>
                <p:oleObj name="Equation" r:id="rId7" imgW="647419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2162175"/>
                        <a:ext cx="2100263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Ink 9"/>
              <p14:cNvContentPartPr/>
              <p14:nvPr/>
            </p14:nvContentPartPr>
            <p14:xfrm>
              <a:off x="794239" y="1647972"/>
              <a:ext cx="609600" cy="1089384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84877" y="1638612"/>
                <a:ext cx="628324" cy="1108104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87375" y="2895600"/>
          <a:ext cx="135731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4" name="Equation" r:id="rId13" imgW="418918" imgH="177723" progId="Equation.DSMT4">
                  <p:embed/>
                </p:oleObj>
              </mc:Choice>
              <mc:Fallback>
                <p:oleObj name="Equation" r:id="rId13" imgW="418918" imgH="17772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2895600"/>
                        <a:ext cx="1357313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17475" y="3373438"/>
          <a:ext cx="218281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5" name="Equation" r:id="rId15" imgW="672808" imgH="215806" progId="Equation.DSMT4">
                  <p:embed/>
                </p:oleObj>
              </mc:Choice>
              <mc:Fallback>
                <p:oleObj name="Equation" r:id="rId15" imgW="672808" imgH="21580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3373438"/>
                        <a:ext cx="218281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714375" y="4149725"/>
          <a:ext cx="1233488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6" name="Equation" r:id="rId17" imgW="380835" imgH="393529" progId="Equation.DSMT4">
                  <p:embed/>
                </p:oleObj>
              </mc:Choice>
              <mc:Fallback>
                <p:oleObj name="Equation" r:id="rId17" imgW="380835" imgH="39352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4149725"/>
                        <a:ext cx="1233488" cy="127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056507"/>
              </p:ext>
            </p:extLst>
          </p:nvPr>
        </p:nvGraphicFramePr>
        <p:xfrm>
          <a:off x="2824163" y="1717675"/>
          <a:ext cx="23463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7" name="Equation" r:id="rId19" imgW="723272" imgH="177646" progId="Equation.DSMT4">
                  <p:embed/>
                </p:oleObj>
              </mc:Choice>
              <mc:Fallback>
                <p:oleObj name="Equation" r:id="rId19" imgW="723272" imgH="177646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1717675"/>
                        <a:ext cx="2346325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348789"/>
              </p:ext>
            </p:extLst>
          </p:nvPr>
        </p:nvGraphicFramePr>
        <p:xfrm>
          <a:off x="2946400" y="2290763"/>
          <a:ext cx="2100263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8" name="Equation" r:id="rId21" imgW="647419" imgH="177723" progId="Equation.DSMT4">
                  <p:embed/>
                </p:oleObj>
              </mc:Choice>
              <mc:Fallback>
                <p:oleObj name="Equation" r:id="rId21" imgW="647419" imgH="177723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2290763"/>
                        <a:ext cx="2100263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5" name="Ink 24"/>
              <p14:cNvContentPartPr/>
              <p14:nvPr/>
            </p14:nvContentPartPr>
            <p14:xfrm flipH="1">
              <a:off x="3341735" y="1717978"/>
              <a:ext cx="663480" cy="1139400"/>
            </p14:xfrm>
          </p:contentPart>
        </mc:Choice>
        <mc:Fallback>
          <p:pic>
            <p:nvPicPr>
              <p:cNvPr id="25" name="Ink 24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 flipH="1">
                <a:off x="3332375" y="1708618"/>
                <a:ext cx="682200" cy="11581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036192"/>
              </p:ext>
            </p:extLst>
          </p:nvPr>
        </p:nvGraphicFramePr>
        <p:xfrm>
          <a:off x="3228975" y="2892425"/>
          <a:ext cx="189547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9" name="Equation" r:id="rId25" imgW="583693" imgH="177646" progId="Equation.DSMT4">
                  <p:embed/>
                </p:oleObj>
              </mc:Choice>
              <mc:Fallback>
                <p:oleObj name="Equation" r:id="rId25" imgW="583693" imgH="177646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2892425"/>
                        <a:ext cx="1895475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498241"/>
              </p:ext>
            </p:extLst>
          </p:nvPr>
        </p:nvGraphicFramePr>
        <p:xfrm>
          <a:off x="2946400" y="3371850"/>
          <a:ext cx="222408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0" name="Equation" r:id="rId27" imgW="685502" imgH="215806" progId="Equation.DSMT4">
                  <p:embed/>
                </p:oleObj>
              </mc:Choice>
              <mc:Fallback>
                <p:oleObj name="Equation" r:id="rId27" imgW="685502" imgH="215806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3371850"/>
                        <a:ext cx="2224088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911126"/>
              </p:ext>
            </p:extLst>
          </p:nvPr>
        </p:nvGraphicFramePr>
        <p:xfrm>
          <a:off x="3530600" y="4081463"/>
          <a:ext cx="1401763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1" name="Equation" r:id="rId29" imgW="431425" imgH="177646" progId="Equation.DSMT4">
                  <p:embed/>
                </p:oleObj>
              </mc:Choice>
              <mc:Fallback>
                <p:oleObj name="Equation" r:id="rId29" imgW="431425" imgH="17764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4081463"/>
                        <a:ext cx="1401763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5465763" y="4965700"/>
          <a:ext cx="3703637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2" name="Equation" r:id="rId31" imgW="1143000" imgH="431800" progId="Equation.DSMT4">
                  <p:embed/>
                </p:oleObj>
              </mc:Choice>
              <mc:Fallback>
                <p:oleObj name="Equation" r:id="rId31" imgW="1143000" imgH="4318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4965700"/>
                        <a:ext cx="3703637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z="8800" smtClean="0"/>
              <a:t>Homework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915400" cy="4525963"/>
          </a:xfrm>
        </p:spPr>
        <p:txBody>
          <a:bodyPr/>
          <a:lstStyle/>
          <a:p>
            <a:pPr>
              <a:defRPr/>
            </a:pPr>
            <a:r>
              <a:rPr lang="en-US" sz="6600" dirty="0" err="1" smtClean="0">
                <a:solidFill>
                  <a:srgbClr val="0000CC"/>
                </a:solidFill>
              </a:rPr>
              <a:t>Pg</a:t>
            </a:r>
            <a:r>
              <a:rPr lang="en-US" sz="6600" dirty="0" smtClean="0">
                <a:solidFill>
                  <a:srgbClr val="0000CC"/>
                </a:solidFill>
              </a:rPr>
              <a:t> 84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6600" dirty="0" smtClean="0">
                <a:solidFill>
                  <a:srgbClr val="0000CC"/>
                </a:solidFill>
              </a:rPr>
              <a:t>	#7-25 odd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6600" dirty="0" smtClean="0">
                <a:solidFill>
                  <a:srgbClr val="0000CC"/>
                </a:solidFill>
              </a:rPr>
              <a:t>	  29-39 odd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6600" dirty="0" smtClean="0">
                <a:solidFill>
                  <a:srgbClr val="0000CC"/>
                </a:solidFill>
              </a:rPr>
              <a:t>	  49-52 all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6600" dirty="0">
                <a:solidFill>
                  <a:srgbClr val="0000CC"/>
                </a:solidFill>
              </a:rPr>
              <a:t>	 </a:t>
            </a:r>
            <a:r>
              <a:rPr lang="en-US" sz="6600" dirty="0" smtClean="0">
                <a:solidFill>
                  <a:srgbClr val="0000CC"/>
                </a:solidFill>
              </a:rPr>
              <a:t> 63-68 all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905625" y="2411413"/>
            <a:ext cx="1416050" cy="3676650"/>
            <a:chOff x="6905852" y="2411448"/>
            <a:chExt cx="1415595" cy="3676615"/>
          </a:xfrm>
        </p:grpSpPr>
        <p:pic>
          <p:nvPicPr>
            <p:cNvPr id="11269" name="Picture 3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 flipH="1">
              <a:off x="6984496" y="2411448"/>
              <a:ext cx="1336951" cy="3676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09102" flipH="1">
              <a:off x="6905852" y="3512466"/>
              <a:ext cx="471865" cy="471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28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Office Theme</vt:lpstr>
      <vt:lpstr>Equation</vt:lpstr>
      <vt:lpstr>1.7 Inequalities</vt:lpstr>
      <vt:lpstr>Factor with Fred!</vt:lpstr>
      <vt:lpstr>EX 1         Solve  </vt:lpstr>
      <vt:lpstr>EX 2         Solve  </vt:lpstr>
      <vt:lpstr>EX 3         Solve  </vt:lpstr>
      <vt:lpstr>EX 4         Solve  </vt:lpstr>
      <vt:lpstr>EX 5         Solve  </vt:lpstr>
      <vt:lpstr>EX 6         Solve  </vt:lpstr>
      <vt:lpstr>Homework 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5.4 Factoring</dc:title>
  <dc:creator>garciak</dc:creator>
  <cp:lastModifiedBy>Reaves, Nathan</cp:lastModifiedBy>
  <cp:revision>66</cp:revision>
  <cp:lastPrinted>2014-10-17T14:58:58Z</cp:lastPrinted>
  <dcterms:created xsi:type="dcterms:W3CDTF">2005-11-04T15:49:59Z</dcterms:created>
  <dcterms:modified xsi:type="dcterms:W3CDTF">2019-08-19T18:34:47Z</dcterms:modified>
</cp:coreProperties>
</file>