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BBA049-27E3-4F89-BFEB-68E0F096C57A}" v="100" dt="2020-04-14T18:59:09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r, Rebecca" userId="b830490f-c1b1-417b-8721-a3717561e39d" providerId="ADAL" clId="{D7BBA049-27E3-4F89-BFEB-68E0F096C57A}"/>
    <pc:docChg chg="undo custSel mod addSld modSld">
      <pc:chgData name="Burr, Rebecca" userId="b830490f-c1b1-417b-8721-a3717561e39d" providerId="ADAL" clId="{D7BBA049-27E3-4F89-BFEB-68E0F096C57A}" dt="2020-04-14T18:59:38.723" v="2038" actId="122"/>
      <pc:docMkLst>
        <pc:docMk/>
      </pc:docMkLst>
      <pc:sldChg chg="addSp delSp modSp mod setBg delDesignElem">
        <pc:chgData name="Burr, Rebecca" userId="b830490f-c1b1-417b-8721-a3717561e39d" providerId="ADAL" clId="{D7BBA049-27E3-4F89-BFEB-68E0F096C57A}" dt="2020-04-14T18:00:22.572" v="102"/>
        <pc:sldMkLst>
          <pc:docMk/>
          <pc:sldMk cId="3726081647" sldId="256"/>
        </pc:sldMkLst>
        <pc:spChg chg="mod">
          <ac:chgData name="Burr, Rebecca" userId="b830490f-c1b1-417b-8721-a3717561e39d" providerId="ADAL" clId="{D7BBA049-27E3-4F89-BFEB-68E0F096C57A}" dt="2020-04-14T17:56:32.556" v="6" actId="1076"/>
          <ac:spMkLst>
            <pc:docMk/>
            <pc:sldMk cId="3726081647" sldId="256"/>
            <ac:spMk id="4" creationId="{EAC618BA-2EB4-4205-97C6-47FB3E2E104A}"/>
          </ac:spMkLst>
        </pc:spChg>
        <pc:spChg chg="add mod">
          <ac:chgData name="Burr, Rebecca" userId="b830490f-c1b1-417b-8721-a3717561e39d" providerId="ADAL" clId="{D7BBA049-27E3-4F89-BFEB-68E0F096C57A}" dt="2020-04-14T17:59:42.063" v="97" actId="1076"/>
          <ac:spMkLst>
            <pc:docMk/>
            <pc:sldMk cId="3726081647" sldId="256"/>
            <ac:spMk id="5" creationId="{00A898BD-292B-4FB0-A52A-D569F3B5E492}"/>
          </ac:spMkLst>
        </pc:spChg>
        <pc:spChg chg="add del">
          <ac:chgData name="Burr, Rebecca" userId="b830490f-c1b1-417b-8721-a3717561e39d" providerId="ADAL" clId="{D7BBA049-27E3-4F89-BFEB-68E0F096C57A}" dt="2020-04-14T18:00:22.572" v="102"/>
          <ac:spMkLst>
            <pc:docMk/>
            <pc:sldMk cId="3726081647" sldId="256"/>
            <ac:spMk id="71" creationId="{0BC9EFE1-D8CB-4668-9980-DB108327A794}"/>
          </ac:spMkLst>
        </pc:spChg>
        <pc:spChg chg="add del">
          <ac:chgData name="Burr, Rebecca" userId="b830490f-c1b1-417b-8721-a3717561e39d" providerId="ADAL" clId="{D7BBA049-27E3-4F89-BFEB-68E0F096C57A}" dt="2020-04-14T18:00:22.572" v="102"/>
          <ac:spMkLst>
            <pc:docMk/>
            <pc:sldMk cId="3726081647" sldId="256"/>
            <ac:spMk id="75" creationId="{77DA6D33-2D62-458C-BF5D-DBF612FD557E}"/>
          </ac:spMkLst>
        </pc:spChg>
        <pc:picChg chg="add del">
          <ac:chgData name="Burr, Rebecca" userId="b830490f-c1b1-417b-8721-a3717561e39d" providerId="ADAL" clId="{D7BBA049-27E3-4F89-BFEB-68E0F096C57A}" dt="2020-04-14T18:00:22.572" v="102"/>
          <ac:picMkLst>
            <pc:docMk/>
            <pc:sldMk cId="3726081647" sldId="256"/>
            <ac:picMk id="73" creationId="{7CBAE1BD-B8E4-4029-8AA2-C77E4FED9864}"/>
          </ac:picMkLst>
        </pc:picChg>
        <pc:picChg chg="add mod">
          <ac:chgData name="Burr, Rebecca" userId="b830490f-c1b1-417b-8721-a3717561e39d" providerId="ADAL" clId="{D7BBA049-27E3-4F89-BFEB-68E0F096C57A}" dt="2020-04-14T17:55:36.887" v="2" actId="26606"/>
          <ac:picMkLst>
            <pc:docMk/>
            <pc:sldMk cId="3726081647" sldId="256"/>
            <ac:picMk id="1026" creationId="{29EA7488-1ECB-48C5-A7C4-B3A68C983E08}"/>
          </ac:picMkLst>
        </pc:picChg>
      </pc:sldChg>
      <pc:sldChg chg="addSp delSp modSp add mod setBg">
        <pc:chgData name="Burr, Rebecca" userId="b830490f-c1b1-417b-8721-a3717561e39d" providerId="ADAL" clId="{D7BBA049-27E3-4F89-BFEB-68E0F096C57A}" dt="2020-04-14T18:03:11.382" v="213" actId="122"/>
        <pc:sldMkLst>
          <pc:docMk/>
          <pc:sldMk cId="2775304878" sldId="257"/>
        </pc:sldMkLst>
        <pc:spChg chg="del">
          <ac:chgData name="Burr, Rebecca" userId="b830490f-c1b1-417b-8721-a3717561e39d" providerId="ADAL" clId="{D7BBA049-27E3-4F89-BFEB-68E0F096C57A}" dt="2020-04-14T17:59:50.949" v="100" actId="478"/>
          <ac:spMkLst>
            <pc:docMk/>
            <pc:sldMk cId="2775304878" sldId="257"/>
            <ac:spMk id="2" creationId="{05D58840-3EF0-4B56-AB13-F1866BCFE2A7}"/>
          </ac:spMkLst>
        </pc:spChg>
        <pc:spChg chg="del">
          <ac:chgData name="Burr, Rebecca" userId="b830490f-c1b1-417b-8721-a3717561e39d" providerId="ADAL" clId="{D7BBA049-27E3-4F89-BFEB-68E0F096C57A}" dt="2020-04-14T17:59:49.318" v="99" actId="478"/>
          <ac:spMkLst>
            <pc:docMk/>
            <pc:sldMk cId="2775304878" sldId="257"/>
            <ac:spMk id="3" creationId="{68E119D0-7514-4A19-A111-335067E7BF75}"/>
          </ac:spMkLst>
        </pc:spChg>
        <pc:spChg chg="add mod">
          <ac:chgData name="Burr, Rebecca" userId="b830490f-c1b1-417b-8721-a3717561e39d" providerId="ADAL" clId="{D7BBA049-27E3-4F89-BFEB-68E0F096C57A}" dt="2020-04-14T18:02:01.298" v="185" actId="27636"/>
          <ac:spMkLst>
            <pc:docMk/>
            <pc:sldMk cId="2775304878" sldId="257"/>
            <ac:spMk id="4" creationId="{13224022-8014-4A96-A7AD-F650C805ACED}"/>
          </ac:spMkLst>
        </pc:spChg>
        <pc:spChg chg="add mod">
          <ac:chgData name="Burr, Rebecca" userId="b830490f-c1b1-417b-8721-a3717561e39d" providerId="ADAL" clId="{D7BBA049-27E3-4F89-BFEB-68E0F096C57A}" dt="2020-04-14T18:03:11.382" v="213" actId="122"/>
          <ac:spMkLst>
            <pc:docMk/>
            <pc:sldMk cId="2775304878" sldId="257"/>
            <ac:spMk id="6" creationId="{0FC6B0BE-937A-400B-A2EF-BD66CF5A2462}"/>
          </ac:spMkLst>
        </pc:spChg>
        <pc:spChg chg="add">
          <ac:chgData name="Burr, Rebecca" userId="b830490f-c1b1-417b-8721-a3717561e39d" providerId="ADAL" clId="{D7BBA049-27E3-4F89-BFEB-68E0F096C57A}" dt="2020-04-14T18:01:14.127" v="136" actId="26606"/>
          <ac:spMkLst>
            <pc:docMk/>
            <pc:sldMk cId="2775304878" sldId="257"/>
            <ac:spMk id="10" creationId="{6753252F-4873-4F63-801D-CC719279A7D5}"/>
          </ac:spMkLst>
        </pc:spChg>
        <pc:spChg chg="add">
          <ac:chgData name="Burr, Rebecca" userId="b830490f-c1b1-417b-8721-a3717561e39d" providerId="ADAL" clId="{D7BBA049-27E3-4F89-BFEB-68E0F096C57A}" dt="2020-04-14T18:01:14.127" v="136" actId="26606"/>
          <ac:spMkLst>
            <pc:docMk/>
            <pc:sldMk cId="2775304878" sldId="257"/>
            <ac:spMk id="12" creationId="{047C8CCB-F95D-4249-92DD-651249D3535A}"/>
          </ac:spMkLst>
        </pc:spChg>
        <pc:picChg chg="add mod">
          <ac:chgData name="Burr, Rebecca" userId="b830490f-c1b1-417b-8721-a3717561e39d" providerId="ADAL" clId="{D7BBA049-27E3-4F89-BFEB-68E0F096C57A}" dt="2020-04-14T18:01:35.351" v="140" actId="1076"/>
          <ac:picMkLst>
            <pc:docMk/>
            <pc:sldMk cId="2775304878" sldId="257"/>
            <ac:picMk id="5" creationId="{2C1C5D41-F58E-4264-A12C-553D272DE5FB}"/>
          </ac:picMkLst>
        </pc:picChg>
      </pc:sldChg>
      <pc:sldChg chg="addSp delSp modSp add">
        <pc:chgData name="Burr, Rebecca" userId="b830490f-c1b1-417b-8721-a3717561e39d" providerId="ADAL" clId="{D7BBA049-27E3-4F89-BFEB-68E0F096C57A}" dt="2020-04-14T18:22:26.732" v="1067" actId="20577"/>
        <pc:sldMkLst>
          <pc:docMk/>
          <pc:sldMk cId="2128570494" sldId="258"/>
        </pc:sldMkLst>
        <pc:spChg chg="mod">
          <ac:chgData name="Burr, Rebecca" userId="b830490f-c1b1-417b-8721-a3717561e39d" providerId="ADAL" clId="{D7BBA049-27E3-4F89-BFEB-68E0F096C57A}" dt="2020-04-14T18:14:31.862" v="792" actId="20577"/>
          <ac:spMkLst>
            <pc:docMk/>
            <pc:sldMk cId="2128570494" sldId="258"/>
            <ac:spMk id="2" creationId="{0ED06B61-DA12-49FB-8FC1-E86C6EBDCC31}"/>
          </ac:spMkLst>
        </pc:spChg>
        <pc:spChg chg="del">
          <ac:chgData name="Burr, Rebecca" userId="b830490f-c1b1-417b-8721-a3717561e39d" providerId="ADAL" clId="{D7BBA049-27E3-4F89-BFEB-68E0F096C57A}" dt="2020-04-14T18:04:16.272" v="263" actId="478"/>
          <ac:spMkLst>
            <pc:docMk/>
            <pc:sldMk cId="2128570494" sldId="258"/>
            <ac:spMk id="3" creationId="{752FA65D-31C6-456F-835C-7329EB7EAC1A}"/>
          </ac:spMkLst>
        </pc:spChg>
        <pc:spChg chg="add mod">
          <ac:chgData name="Burr, Rebecca" userId="b830490f-c1b1-417b-8721-a3717561e39d" providerId="ADAL" clId="{D7BBA049-27E3-4F89-BFEB-68E0F096C57A}" dt="2020-04-14T18:22:26.732" v="1067" actId="20577"/>
          <ac:spMkLst>
            <pc:docMk/>
            <pc:sldMk cId="2128570494" sldId="258"/>
            <ac:spMk id="32" creationId="{4F4393AD-7047-492A-BAA3-7D11FFD2EF69}"/>
          </ac:spMkLst>
        </pc:spChg>
        <pc:spChg chg="add mod">
          <ac:chgData name="Burr, Rebecca" userId="b830490f-c1b1-417b-8721-a3717561e39d" providerId="ADAL" clId="{D7BBA049-27E3-4F89-BFEB-68E0F096C57A}" dt="2020-04-14T18:12:22.657" v="502" actId="20577"/>
          <ac:spMkLst>
            <pc:docMk/>
            <pc:sldMk cId="2128570494" sldId="258"/>
            <ac:spMk id="33" creationId="{17F80C5E-E80D-43E2-8588-94C07B3546B7}"/>
          </ac:spMkLst>
        </pc:spChg>
        <pc:spChg chg="add mod">
          <ac:chgData name="Burr, Rebecca" userId="b830490f-c1b1-417b-8721-a3717561e39d" providerId="ADAL" clId="{D7BBA049-27E3-4F89-BFEB-68E0F096C57A}" dt="2020-04-14T18:13:43.630" v="618" actId="20577"/>
          <ac:spMkLst>
            <pc:docMk/>
            <pc:sldMk cId="2128570494" sldId="258"/>
            <ac:spMk id="34" creationId="{B4CEB796-A8C8-4FBB-A964-C605B2179B6F}"/>
          </ac:spMkLst>
        </pc:spChg>
        <pc:picChg chg="add mod">
          <ac:chgData name="Burr, Rebecca" userId="b830490f-c1b1-417b-8721-a3717561e39d" providerId="ADAL" clId="{D7BBA049-27E3-4F89-BFEB-68E0F096C57A}" dt="2020-04-14T18:08:14.876" v="339" actId="1076"/>
          <ac:picMkLst>
            <pc:docMk/>
            <pc:sldMk cId="2128570494" sldId="258"/>
            <ac:picMk id="5" creationId="{64516BC9-0A54-4F10-BCA6-E0CC194F7DA9}"/>
          </ac:picMkLst>
        </pc:picChg>
        <pc:picChg chg="add mod">
          <ac:chgData name="Burr, Rebecca" userId="b830490f-c1b1-417b-8721-a3717561e39d" providerId="ADAL" clId="{D7BBA049-27E3-4F89-BFEB-68E0F096C57A}" dt="2020-04-14T18:07:49.825" v="336" actId="1076"/>
          <ac:picMkLst>
            <pc:docMk/>
            <pc:sldMk cId="2128570494" sldId="258"/>
            <ac:picMk id="7" creationId="{E5977EC6-90BB-4252-89C3-549EF54A3CFF}"/>
          </ac:picMkLst>
        </pc:picChg>
        <pc:picChg chg="add mod">
          <ac:chgData name="Burr, Rebecca" userId="b830490f-c1b1-417b-8721-a3717561e39d" providerId="ADAL" clId="{D7BBA049-27E3-4F89-BFEB-68E0F096C57A}" dt="2020-04-14T18:12:38.626" v="509" actId="1076"/>
          <ac:picMkLst>
            <pc:docMk/>
            <pc:sldMk cId="2128570494" sldId="258"/>
            <ac:picMk id="9" creationId="{55F9AC4E-B658-447B-B552-285859FA31FB}"/>
          </ac:picMkLst>
        </pc:picChg>
        <pc:picChg chg="add mod">
          <ac:chgData name="Burr, Rebecca" userId="b830490f-c1b1-417b-8721-a3717561e39d" providerId="ADAL" clId="{D7BBA049-27E3-4F89-BFEB-68E0F096C57A}" dt="2020-04-14T18:12:37.383" v="508" actId="1076"/>
          <ac:picMkLst>
            <pc:docMk/>
            <pc:sldMk cId="2128570494" sldId="258"/>
            <ac:picMk id="11" creationId="{9E30655A-AEBB-4837-BFE0-AF8554BE3DAA}"/>
          </ac:picMkLst>
        </pc:picChg>
        <pc:picChg chg="add mod">
          <ac:chgData name="Burr, Rebecca" userId="b830490f-c1b1-417b-8721-a3717561e39d" providerId="ADAL" clId="{D7BBA049-27E3-4F89-BFEB-68E0F096C57A}" dt="2020-04-14T18:08:14.876" v="339" actId="1076"/>
          <ac:picMkLst>
            <pc:docMk/>
            <pc:sldMk cId="2128570494" sldId="258"/>
            <ac:picMk id="13" creationId="{A4723D30-9753-449C-A3B3-7224CD5C19B5}"/>
          </ac:picMkLst>
        </pc:picChg>
        <pc:picChg chg="add mod">
          <ac:chgData name="Burr, Rebecca" userId="b830490f-c1b1-417b-8721-a3717561e39d" providerId="ADAL" clId="{D7BBA049-27E3-4F89-BFEB-68E0F096C57A}" dt="2020-04-14T18:07:49.825" v="336" actId="1076"/>
          <ac:picMkLst>
            <pc:docMk/>
            <pc:sldMk cId="2128570494" sldId="258"/>
            <ac:picMk id="15" creationId="{FA18E4FB-2402-4095-93CD-132CE0DFBF88}"/>
          </ac:picMkLst>
        </pc:picChg>
        <pc:picChg chg="add mod">
          <ac:chgData name="Burr, Rebecca" userId="b830490f-c1b1-417b-8721-a3717561e39d" providerId="ADAL" clId="{D7BBA049-27E3-4F89-BFEB-68E0F096C57A}" dt="2020-04-14T18:08:14.876" v="339" actId="1076"/>
          <ac:picMkLst>
            <pc:docMk/>
            <pc:sldMk cId="2128570494" sldId="258"/>
            <ac:picMk id="17" creationId="{EA542E8D-2CA5-4191-B6B5-6F7795B1CEA1}"/>
          </ac:picMkLst>
        </pc:picChg>
        <pc:picChg chg="add mod">
          <ac:chgData name="Burr, Rebecca" userId="b830490f-c1b1-417b-8721-a3717561e39d" providerId="ADAL" clId="{D7BBA049-27E3-4F89-BFEB-68E0F096C57A}" dt="2020-04-14T18:07:49.825" v="336" actId="1076"/>
          <ac:picMkLst>
            <pc:docMk/>
            <pc:sldMk cId="2128570494" sldId="258"/>
            <ac:picMk id="19" creationId="{A58C14FB-FA5B-4DFB-BF22-E63FAC8CC14A}"/>
          </ac:picMkLst>
        </pc:picChg>
        <pc:picChg chg="add mod">
          <ac:chgData name="Burr, Rebecca" userId="b830490f-c1b1-417b-8721-a3717561e39d" providerId="ADAL" clId="{D7BBA049-27E3-4F89-BFEB-68E0F096C57A}" dt="2020-04-14T18:08:14.876" v="339" actId="1076"/>
          <ac:picMkLst>
            <pc:docMk/>
            <pc:sldMk cId="2128570494" sldId="258"/>
            <ac:picMk id="21" creationId="{112CD8E6-EBC9-460F-82D8-25AD827B1241}"/>
          </ac:picMkLst>
        </pc:picChg>
        <pc:picChg chg="add mod">
          <ac:chgData name="Burr, Rebecca" userId="b830490f-c1b1-417b-8721-a3717561e39d" providerId="ADAL" clId="{D7BBA049-27E3-4F89-BFEB-68E0F096C57A}" dt="2020-04-14T18:08:14.876" v="339" actId="1076"/>
          <ac:picMkLst>
            <pc:docMk/>
            <pc:sldMk cId="2128570494" sldId="258"/>
            <ac:picMk id="23" creationId="{E067038F-B294-45BA-9D9E-8251DA56FAF2}"/>
          </ac:picMkLst>
        </pc:picChg>
        <pc:picChg chg="add mod">
          <ac:chgData name="Burr, Rebecca" userId="b830490f-c1b1-417b-8721-a3717561e39d" providerId="ADAL" clId="{D7BBA049-27E3-4F89-BFEB-68E0F096C57A}" dt="2020-04-14T18:07:49.825" v="336" actId="1076"/>
          <ac:picMkLst>
            <pc:docMk/>
            <pc:sldMk cId="2128570494" sldId="258"/>
            <ac:picMk id="25" creationId="{41C77CF7-F45C-4F87-A156-AF42ED63B4C3}"/>
          </ac:picMkLst>
        </pc:picChg>
        <pc:picChg chg="add mod">
          <ac:chgData name="Burr, Rebecca" userId="b830490f-c1b1-417b-8721-a3717561e39d" providerId="ADAL" clId="{D7BBA049-27E3-4F89-BFEB-68E0F096C57A}" dt="2020-04-14T18:12:31.955" v="505" actId="1076"/>
          <ac:picMkLst>
            <pc:docMk/>
            <pc:sldMk cId="2128570494" sldId="258"/>
            <ac:picMk id="27" creationId="{2BBC2C76-1AB6-4733-BD49-4AA2C041AECE}"/>
          </ac:picMkLst>
        </pc:picChg>
        <pc:picChg chg="add mod">
          <ac:chgData name="Burr, Rebecca" userId="b830490f-c1b1-417b-8721-a3717561e39d" providerId="ADAL" clId="{D7BBA049-27E3-4F89-BFEB-68E0F096C57A}" dt="2020-04-14T18:12:33.516" v="506" actId="1076"/>
          <ac:picMkLst>
            <pc:docMk/>
            <pc:sldMk cId="2128570494" sldId="258"/>
            <ac:picMk id="29" creationId="{8A01FA00-F328-44CA-9296-863202651F5B}"/>
          </ac:picMkLst>
        </pc:picChg>
        <pc:picChg chg="add mod">
          <ac:chgData name="Burr, Rebecca" userId="b830490f-c1b1-417b-8721-a3717561e39d" providerId="ADAL" clId="{D7BBA049-27E3-4F89-BFEB-68E0F096C57A}" dt="2020-04-14T18:12:36.055" v="507" actId="1076"/>
          <ac:picMkLst>
            <pc:docMk/>
            <pc:sldMk cId="2128570494" sldId="258"/>
            <ac:picMk id="31" creationId="{17642D8A-BB9D-4074-9F9B-CC9FC9E8ED0C}"/>
          </ac:picMkLst>
        </pc:picChg>
        <pc:picChg chg="add mod modCrop">
          <ac:chgData name="Burr, Rebecca" userId="b830490f-c1b1-417b-8721-a3717561e39d" providerId="ADAL" clId="{D7BBA049-27E3-4F89-BFEB-68E0F096C57A}" dt="2020-04-14T18:22:04.267" v="977" actId="1076"/>
          <ac:picMkLst>
            <pc:docMk/>
            <pc:sldMk cId="2128570494" sldId="258"/>
            <ac:picMk id="36" creationId="{E748A39B-ECED-4514-A3A9-1B53FF9824F1}"/>
          </ac:picMkLst>
        </pc:picChg>
      </pc:sldChg>
      <pc:sldChg chg="addSp delSp modSp add mod setBg">
        <pc:chgData name="Burr, Rebecca" userId="b830490f-c1b1-417b-8721-a3717561e39d" providerId="ADAL" clId="{D7BBA049-27E3-4F89-BFEB-68E0F096C57A}" dt="2020-04-14T18:24:40.132" v="1384" actId="1076"/>
        <pc:sldMkLst>
          <pc:docMk/>
          <pc:sldMk cId="2780985044" sldId="259"/>
        </pc:sldMkLst>
        <pc:spChg chg="add del mod">
          <ac:chgData name="Burr, Rebecca" userId="b830490f-c1b1-417b-8721-a3717561e39d" providerId="ADAL" clId="{D7BBA049-27E3-4F89-BFEB-68E0F096C57A}" dt="2020-04-14T18:18:11.862" v="947" actId="478"/>
          <ac:spMkLst>
            <pc:docMk/>
            <pc:sldMk cId="2780985044" sldId="259"/>
            <ac:spMk id="3" creationId="{35637AC5-A909-4976-86F6-9DB1D2689970}"/>
          </ac:spMkLst>
        </pc:spChg>
        <pc:spChg chg="add mod">
          <ac:chgData name="Burr, Rebecca" userId="b830490f-c1b1-417b-8721-a3717561e39d" providerId="ADAL" clId="{D7BBA049-27E3-4F89-BFEB-68E0F096C57A}" dt="2020-04-14T18:24:40.132" v="1384" actId="1076"/>
          <ac:spMkLst>
            <pc:docMk/>
            <pc:sldMk cId="2780985044" sldId="259"/>
            <ac:spMk id="4" creationId="{BF06E177-F3A3-4003-AF1E-F1E173ED5ABD}"/>
          </ac:spMkLst>
        </pc:spChg>
        <pc:spChg chg="add del">
          <ac:chgData name="Burr, Rebecca" userId="b830490f-c1b1-417b-8721-a3717561e39d" providerId="ADAL" clId="{D7BBA049-27E3-4F89-BFEB-68E0F096C57A}" dt="2020-04-14T18:17:07.134" v="815" actId="26606"/>
          <ac:spMkLst>
            <pc:docMk/>
            <pc:sldMk cId="2780985044" sldId="259"/>
            <ac:spMk id="7" creationId="{57845966-6EFC-468A-9CC7-BAB4B95854E7}"/>
          </ac:spMkLst>
        </pc:spChg>
        <pc:spChg chg="add del">
          <ac:chgData name="Burr, Rebecca" userId="b830490f-c1b1-417b-8721-a3717561e39d" providerId="ADAL" clId="{D7BBA049-27E3-4F89-BFEB-68E0F096C57A}" dt="2020-04-14T18:17:07.134" v="815" actId="26606"/>
          <ac:spMkLst>
            <pc:docMk/>
            <pc:sldMk cId="2780985044" sldId="259"/>
            <ac:spMk id="11" creationId="{ADAD1991-FFD1-4E94-ABAB-7560D33008E4}"/>
          </ac:spMkLst>
        </pc:spChg>
        <pc:spChg chg="add del">
          <ac:chgData name="Burr, Rebecca" userId="b830490f-c1b1-417b-8721-a3717561e39d" providerId="ADAL" clId="{D7BBA049-27E3-4F89-BFEB-68E0F096C57A}" dt="2020-04-14T18:17:04.340" v="812" actId="26606"/>
          <ac:spMkLst>
            <pc:docMk/>
            <pc:sldMk cId="2780985044" sldId="259"/>
            <ac:spMk id="16" creationId="{7EBFDB7D-DD97-44CE-AFFB-458781A3DB9B}"/>
          </ac:spMkLst>
        </pc:spChg>
        <pc:spChg chg="add del">
          <ac:chgData name="Burr, Rebecca" userId="b830490f-c1b1-417b-8721-a3717561e39d" providerId="ADAL" clId="{D7BBA049-27E3-4F89-BFEB-68E0F096C57A}" dt="2020-04-14T18:17:04.340" v="812" actId="26606"/>
          <ac:spMkLst>
            <pc:docMk/>
            <pc:sldMk cId="2780985044" sldId="259"/>
            <ac:spMk id="18" creationId="{50F864A1-23CF-4954-887F-3C4458622A68}"/>
          </ac:spMkLst>
        </pc:spChg>
        <pc:spChg chg="add del">
          <ac:chgData name="Burr, Rebecca" userId="b830490f-c1b1-417b-8721-a3717561e39d" providerId="ADAL" clId="{D7BBA049-27E3-4F89-BFEB-68E0F096C57A}" dt="2020-04-14T18:17:04.340" v="812" actId="26606"/>
          <ac:spMkLst>
            <pc:docMk/>
            <pc:sldMk cId="2780985044" sldId="259"/>
            <ac:spMk id="20" creationId="{8D313E8C-7457-407E-BDA5-EACA44D38247}"/>
          </ac:spMkLst>
        </pc:spChg>
        <pc:spChg chg="add del">
          <ac:chgData name="Burr, Rebecca" userId="b830490f-c1b1-417b-8721-a3717561e39d" providerId="ADAL" clId="{D7BBA049-27E3-4F89-BFEB-68E0F096C57A}" dt="2020-04-14T18:16:45.846" v="801" actId="26606"/>
          <ac:spMkLst>
            <pc:docMk/>
            <pc:sldMk cId="2780985044" sldId="259"/>
            <ac:spMk id="25" creationId="{A2509F26-B5DC-4BA7-B476-4CB044237A2E}"/>
          </ac:spMkLst>
        </pc:spChg>
        <pc:spChg chg="add del">
          <ac:chgData name="Burr, Rebecca" userId="b830490f-c1b1-417b-8721-a3717561e39d" providerId="ADAL" clId="{D7BBA049-27E3-4F89-BFEB-68E0F096C57A}" dt="2020-04-14T18:16:45.846" v="801" actId="26606"/>
          <ac:spMkLst>
            <pc:docMk/>
            <pc:sldMk cId="2780985044" sldId="259"/>
            <ac:spMk id="27" creationId="{DB103EB1-B135-4526-B883-33228FC27FF1}"/>
          </ac:spMkLst>
        </pc:spChg>
        <pc:spChg chg="add del">
          <ac:chgData name="Burr, Rebecca" userId="b830490f-c1b1-417b-8721-a3717561e39d" providerId="ADAL" clId="{D7BBA049-27E3-4F89-BFEB-68E0F096C57A}" dt="2020-04-14T18:16:49.025" v="805" actId="26606"/>
          <ac:spMkLst>
            <pc:docMk/>
            <pc:sldMk cId="2780985044" sldId="259"/>
            <ac:spMk id="29" creationId="{29FDB030-9B49-4CED-8CCD-4D99382388AC}"/>
          </ac:spMkLst>
        </pc:spChg>
        <pc:spChg chg="add del">
          <ac:chgData name="Burr, Rebecca" userId="b830490f-c1b1-417b-8721-a3717561e39d" providerId="ADAL" clId="{D7BBA049-27E3-4F89-BFEB-68E0F096C57A}" dt="2020-04-14T18:16:49.025" v="805" actId="26606"/>
          <ac:spMkLst>
            <pc:docMk/>
            <pc:sldMk cId="2780985044" sldId="259"/>
            <ac:spMk id="31" creationId="{3783CA14-24A1-485C-8B30-D6A5D87987AD}"/>
          </ac:spMkLst>
        </pc:spChg>
        <pc:spChg chg="add del">
          <ac:chgData name="Burr, Rebecca" userId="b830490f-c1b1-417b-8721-a3717561e39d" providerId="ADAL" clId="{D7BBA049-27E3-4F89-BFEB-68E0F096C57A}" dt="2020-04-14T18:16:49.025" v="805" actId="26606"/>
          <ac:spMkLst>
            <pc:docMk/>
            <pc:sldMk cId="2780985044" sldId="259"/>
            <ac:spMk id="33" creationId="{9A97C86A-04D6-40F7-AE84-31AB43E6A846}"/>
          </ac:spMkLst>
        </pc:spChg>
        <pc:spChg chg="add del">
          <ac:chgData name="Burr, Rebecca" userId="b830490f-c1b1-417b-8721-a3717561e39d" providerId="ADAL" clId="{D7BBA049-27E3-4F89-BFEB-68E0F096C57A}" dt="2020-04-14T18:16:49.025" v="805" actId="26606"/>
          <ac:spMkLst>
            <pc:docMk/>
            <pc:sldMk cId="2780985044" sldId="259"/>
            <ac:spMk id="35" creationId="{FF9F2414-84E8-453E-B1F3-389FDE8192D9}"/>
          </ac:spMkLst>
        </pc:spChg>
        <pc:spChg chg="add del">
          <ac:chgData name="Burr, Rebecca" userId="b830490f-c1b1-417b-8721-a3717561e39d" providerId="ADAL" clId="{D7BBA049-27E3-4F89-BFEB-68E0F096C57A}" dt="2020-04-14T18:16:49.025" v="805" actId="26606"/>
          <ac:spMkLst>
            <pc:docMk/>
            <pc:sldMk cId="2780985044" sldId="259"/>
            <ac:spMk id="37" creationId="{3ECA69A1-7536-43AC-85EF-C7106179F5ED}"/>
          </ac:spMkLst>
        </pc:spChg>
        <pc:spChg chg="add del">
          <ac:chgData name="Burr, Rebecca" userId="b830490f-c1b1-417b-8721-a3717561e39d" providerId="ADAL" clId="{D7BBA049-27E3-4F89-BFEB-68E0F096C57A}" dt="2020-04-14T18:16:47.219" v="803" actId="26606"/>
          <ac:spMkLst>
            <pc:docMk/>
            <pc:sldMk cId="2780985044" sldId="259"/>
            <ac:spMk id="55" creationId="{3C915414-2809-4735-A560-0D5FE66700D8}"/>
          </ac:spMkLst>
        </pc:spChg>
        <pc:spChg chg="add del">
          <ac:chgData name="Burr, Rebecca" userId="b830490f-c1b1-417b-8721-a3717561e39d" providerId="ADAL" clId="{D7BBA049-27E3-4F89-BFEB-68E0F096C57A}" dt="2020-04-14T18:16:47.219" v="803" actId="26606"/>
          <ac:spMkLst>
            <pc:docMk/>
            <pc:sldMk cId="2780985044" sldId="259"/>
            <ac:spMk id="56" creationId="{D665D759-2DF8-4D47-8386-4BA28901A79D}"/>
          </ac:spMkLst>
        </pc:spChg>
        <pc:spChg chg="add del">
          <ac:chgData name="Burr, Rebecca" userId="b830490f-c1b1-417b-8721-a3717561e39d" providerId="ADAL" clId="{D7BBA049-27E3-4F89-BFEB-68E0F096C57A}" dt="2020-04-14T18:16:49.025" v="805" actId="26606"/>
          <ac:spMkLst>
            <pc:docMk/>
            <pc:sldMk cId="2780985044" sldId="259"/>
            <ac:spMk id="59" creationId="{F3060C83-F051-4F0E-ABAD-AA0DFC48B218}"/>
          </ac:spMkLst>
        </pc:spChg>
        <pc:spChg chg="add del">
          <ac:chgData name="Burr, Rebecca" userId="b830490f-c1b1-417b-8721-a3717561e39d" providerId="ADAL" clId="{D7BBA049-27E3-4F89-BFEB-68E0F096C57A}" dt="2020-04-14T18:16:49.025" v="805" actId="26606"/>
          <ac:spMkLst>
            <pc:docMk/>
            <pc:sldMk cId="2780985044" sldId="259"/>
            <ac:spMk id="60" creationId="{83C98ABE-055B-441F-B07E-44F97F083C39}"/>
          </ac:spMkLst>
        </pc:spChg>
        <pc:spChg chg="add del">
          <ac:chgData name="Burr, Rebecca" userId="b830490f-c1b1-417b-8721-a3717561e39d" providerId="ADAL" clId="{D7BBA049-27E3-4F89-BFEB-68E0F096C57A}" dt="2020-04-14T18:16:56.634" v="807" actId="26606"/>
          <ac:spMkLst>
            <pc:docMk/>
            <pc:sldMk cId="2780985044" sldId="259"/>
            <ac:spMk id="62" creationId="{3DAD86CA-8235-409B-982B-5E7A033E2392}"/>
          </ac:spMkLst>
        </pc:spChg>
        <pc:spChg chg="add del">
          <ac:chgData name="Burr, Rebecca" userId="b830490f-c1b1-417b-8721-a3717561e39d" providerId="ADAL" clId="{D7BBA049-27E3-4F89-BFEB-68E0F096C57A}" dt="2020-04-14T18:16:56.634" v="807" actId="26606"/>
          <ac:spMkLst>
            <pc:docMk/>
            <pc:sldMk cId="2780985044" sldId="259"/>
            <ac:spMk id="63" creationId="{9F234FBA-3501-47B4-AE0C-AA4AFBC8F603}"/>
          </ac:spMkLst>
        </pc:spChg>
        <pc:spChg chg="add del">
          <ac:chgData name="Burr, Rebecca" userId="b830490f-c1b1-417b-8721-a3717561e39d" providerId="ADAL" clId="{D7BBA049-27E3-4F89-BFEB-68E0F096C57A}" dt="2020-04-14T18:16:56.634" v="807" actId="26606"/>
          <ac:spMkLst>
            <pc:docMk/>
            <pc:sldMk cId="2780985044" sldId="259"/>
            <ac:spMk id="64" creationId="{B5EF893B-0491-416E-9D33-BADE9600792A}"/>
          </ac:spMkLst>
        </pc:spChg>
        <pc:spChg chg="add del">
          <ac:chgData name="Burr, Rebecca" userId="b830490f-c1b1-417b-8721-a3717561e39d" providerId="ADAL" clId="{D7BBA049-27E3-4F89-BFEB-68E0F096C57A}" dt="2020-04-14T18:17:03.794" v="811" actId="26606"/>
          <ac:spMkLst>
            <pc:docMk/>
            <pc:sldMk cId="2780985044" sldId="259"/>
            <ac:spMk id="67" creationId="{57845966-6EFC-468A-9CC7-BAB4B95854E7}"/>
          </ac:spMkLst>
        </pc:spChg>
        <pc:spChg chg="add del">
          <ac:chgData name="Burr, Rebecca" userId="b830490f-c1b1-417b-8721-a3717561e39d" providerId="ADAL" clId="{D7BBA049-27E3-4F89-BFEB-68E0F096C57A}" dt="2020-04-14T18:17:03.794" v="811" actId="26606"/>
          <ac:spMkLst>
            <pc:docMk/>
            <pc:sldMk cId="2780985044" sldId="259"/>
            <ac:spMk id="69" creationId="{ADAD1991-FFD1-4E94-ABAB-7560D33008E4}"/>
          </ac:spMkLst>
        </pc:spChg>
        <pc:grpChg chg="add del">
          <ac:chgData name="Burr, Rebecca" userId="b830490f-c1b1-417b-8721-a3717561e39d" providerId="ADAL" clId="{D7BBA049-27E3-4F89-BFEB-68E0F096C57A}" dt="2020-04-14T18:16:47.219" v="803" actId="26606"/>
          <ac:grpSpMkLst>
            <pc:docMk/>
            <pc:sldMk cId="2780985044" sldId="259"/>
            <ac:grpSpMk id="57" creationId="{24413201-85BF-4680-A7D4-10CDBD03569C}"/>
          </ac:grpSpMkLst>
        </pc:grpChg>
        <pc:picChg chg="add mod">
          <ac:chgData name="Burr, Rebecca" userId="b830490f-c1b1-417b-8721-a3717561e39d" providerId="ADAL" clId="{D7BBA049-27E3-4F89-BFEB-68E0F096C57A}" dt="2020-04-14T18:17:18.485" v="817" actId="1076"/>
          <ac:picMkLst>
            <pc:docMk/>
            <pc:sldMk cId="2780985044" sldId="259"/>
            <ac:picMk id="2" creationId="{D538F4F2-7CEB-4EF6-8A81-303CEE9A97C9}"/>
          </ac:picMkLst>
        </pc:picChg>
        <pc:picChg chg="add del">
          <ac:chgData name="Burr, Rebecca" userId="b830490f-c1b1-417b-8721-a3717561e39d" providerId="ADAL" clId="{D7BBA049-27E3-4F89-BFEB-68E0F096C57A}" dt="2020-04-14T18:17:07.134" v="815" actId="26606"/>
          <ac:picMkLst>
            <pc:docMk/>
            <pc:sldMk cId="2780985044" sldId="259"/>
            <ac:picMk id="9" creationId="{75554383-98AF-4A47-BB65-705FAAA4BE6A}"/>
          </ac:picMkLst>
        </pc:picChg>
        <pc:picChg chg="add del">
          <ac:chgData name="Burr, Rebecca" userId="b830490f-c1b1-417b-8721-a3717561e39d" providerId="ADAL" clId="{D7BBA049-27E3-4F89-BFEB-68E0F096C57A}" dt="2020-04-14T18:17:03.794" v="811" actId="26606"/>
          <ac:picMkLst>
            <pc:docMk/>
            <pc:sldMk cId="2780985044" sldId="259"/>
            <ac:picMk id="68" creationId="{75554383-98AF-4A47-BB65-705FAAA4BE6A}"/>
          </ac:picMkLst>
        </pc:picChg>
        <pc:cxnChg chg="add del">
          <ac:chgData name="Burr, Rebecca" userId="b830490f-c1b1-417b-8721-a3717561e39d" providerId="ADAL" clId="{D7BBA049-27E3-4F89-BFEB-68E0F096C57A}" dt="2020-04-14T18:16:56.634" v="807" actId="26606"/>
          <ac:cxnSpMkLst>
            <pc:docMk/>
            <pc:sldMk cId="2780985044" sldId="259"/>
            <ac:cxnSpMk id="65" creationId="{469F4FF8-F8B0-4630-BA1B-0D8B324CD5FF}"/>
          </ac:cxnSpMkLst>
        </pc:cxnChg>
      </pc:sldChg>
      <pc:sldChg chg="addSp delSp modSp add mod setBg">
        <pc:chgData name="Burr, Rebecca" userId="b830490f-c1b1-417b-8721-a3717561e39d" providerId="ADAL" clId="{D7BBA049-27E3-4F89-BFEB-68E0F096C57A}" dt="2020-04-14T18:28:31.984" v="1488" actId="1076"/>
        <pc:sldMkLst>
          <pc:docMk/>
          <pc:sldMk cId="1148327674" sldId="260"/>
        </pc:sldMkLst>
        <pc:spChg chg="add mod">
          <ac:chgData name="Burr, Rebecca" userId="b830490f-c1b1-417b-8721-a3717561e39d" providerId="ADAL" clId="{D7BBA049-27E3-4F89-BFEB-68E0F096C57A}" dt="2020-04-14T18:28:31.984" v="1488" actId="1076"/>
          <ac:spMkLst>
            <pc:docMk/>
            <pc:sldMk cId="1148327674" sldId="260"/>
            <ac:spMk id="3" creationId="{90FA866F-0A7E-436A-8EE8-5D08B703B4D1}"/>
          </ac:spMkLst>
        </pc:spChg>
        <pc:spChg chg="add del">
          <ac:chgData name="Burr, Rebecca" userId="b830490f-c1b1-417b-8721-a3717561e39d" providerId="ADAL" clId="{D7BBA049-27E3-4F89-BFEB-68E0F096C57A}" dt="2020-04-14T18:26:28.138" v="1390" actId="26606"/>
          <ac:spMkLst>
            <pc:docMk/>
            <pc:sldMk cId="1148327674" sldId="260"/>
            <ac:spMk id="7" creationId="{A2509F26-B5DC-4BA7-B476-4CB044237A2E}"/>
          </ac:spMkLst>
        </pc:spChg>
        <pc:spChg chg="add del">
          <ac:chgData name="Burr, Rebecca" userId="b830490f-c1b1-417b-8721-a3717561e39d" providerId="ADAL" clId="{D7BBA049-27E3-4F89-BFEB-68E0F096C57A}" dt="2020-04-14T18:26:28.138" v="1390" actId="26606"/>
          <ac:spMkLst>
            <pc:docMk/>
            <pc:sldMk cId="1148327674" sldId="260"/>
            <ac:spMk id="9" creationId="{DB103EB1-B135-4526-B883-33228FC27FF1}"/>
          </ac:spMkLst>
        </pc:spChg>
        <pc:spChg chg="add del">
          <ac:chgData name="Burr, Rebecca" userId="b830490f-c1b1-417b-8721-a3717561e39d" providerId="ADAL" clId="{D7BBA049-27E3-4F89-BFEB-68E0F096C57A}" dt="2020-04-14T18:26:29.708" v="1392" actId="26606"/>
          <ac:spMkLst>
            <pc:docMk/>
            <pc:sldMk cId="1148327674" sldId="260"/>
            <ac:spMk id="11" creationId="{0928A03B-91F6-411C-B9BC-03A4B8A35FC2}"/>
          </ac:spMkLst>
        </pc:spChg>
        <pc:spChg chg="add del">
          <ac:chgData name="Burr, Rebecca" userId="b830490f-c1b1-417b-8721-a3717561e39d" providerId="ADAL" clId="{D7BBA049-27E3-4F89-BFEB-68E0F096C57A}" dt="2020-04-14T18:26:39.387" v="1396" actId="26606"/>
          <ac:spMkLst>
            <pc:docMk/>
            <pc:sldMk cId="1148327674" sldId="260"/>
            <ac:spMk id="15" creationId="{57845966-6EFC-468A-9CC7-BAB4B95854E7}"/>
          </ac:spMkLst>
        </pc:spChg>
        <pc:spChg chg="add del">
          <ac:chgData name="Burr, Rebecca" userId="b830490f-c1b1-417b-8721-a3717561e39d" providerId="ADAL" clId="{D7BBA049-27E3-4F89-BFEB-68E0F096C57A}" dt="2020-04-14T18:26:39.387" v="1396" actId="26606"/>
          <ac:spMkLst>
            <pc:docMk/>
            <pc:sldMk cId="1148327674" sldId="260"/>
            <ac:spMk id="17" creationId="{ADAD1991-FFD1-4E94-ABAB-7560D33008E4}"/>
          </ac:spMkLst>
        </pc:spChg>
        <pc:spChg chg="add">
          <ac:chgData name="Burr, Rebecca" userId="b830490f-c1b1-417b-8721-a3717561e39d" providerId="ADAL" clId="{D7BBA049-27E3-4F89-BFEB-68E0F096C57A}" dt="2020-04-14T18:27:35.765" v="1407" actId="26606"/>
          <ac:spMkLst>
            <pc:docMk/>
            <pc:sldMk cId="1148327674" sldId="260"/>
            <ac:spMk id="71" creationId="{32BC26D8-82FB-445E-AA49-62A77D7C1EE0}"/>
          </ac:spMkLst>
        </pc:spChg>
        <pc:spChg chg="add">
          <ac:chgData name="Burr, Rebecca" userId="b830490f-c1b1-417b-8721-a3717561e39d" providerId="ADAL" clId="{D7BBA049-27E3-4F89-BFEB-68E0F096C57A}" dt="2020-04-14T18:27:35.765" v="1407" actId="26606"/>
          <ac:spMkLst>
            <pc:docMk/>
            <pc:sldMk cId="1148327674" sldId="260"/>
            <ac:spMk id="73" creationId="{CB44330D-EA18-4254-AA95-EB49948539B8}"/>
          </ac:spMkLst>
        </pc:spChg>
        <pc:picChg chg="add del mod">
          <ac:chgData name="Burr, Rebecca" userId="b830490f-c1b1-417b-8721-a3717561e39d" providerId="ADAL" clId="{D7BBA049-27E3-4F89-BFEB-68E0F096C57A}" dt="2020-04-14T18:26:51.845" v="1404" actId="478"/>
          <ac:picMkLst>
            <pc:docMk/>
            <pc:sldMk cId="1148327674" sldId="260"/>
            <ac:picMk id="2" creationId="{24704043-708D-4D61-818B-E0FF85976605}"/>
          </ac:picMkLst>
        </pc:picChg>
        <pc:picChg chg="add del">
          <ac:chgData name="Burr, Rebecca" userId="b830490f-c1b1-417b-8721-a3717561e39d" providerId="ADAL" clId="{D7BBA049-27E3-4F89-BFEB-68E0F096C57A}" dt="2020-04-14T18:26:39.387" v="1396" actId="26606"/>
          <ac:picMkLst>
            <pc:docMk/>
            <pc:sldMk cId="1148327674" sldId="260"/>
            <ac:picMk id="16" creationId="{75554383-98AF-4A47-BB65-705FAAA4BE6A}"/>
          </ac:picMkLst>
        </pc:picChg>
        <pc:picChg chg="add mod">
          <ac:chgData name="Burr, Rebecca" userId="b830490f-c1b1-417b-8721-a3717561e39d" providerId="ADAL" clId="{D7BBA049-27E3-4F89-BFEB-68E0F096C57A}" dt="2020-04-14T18:27:41.677" v="1408" actId="1076"/>
          <ac:picMkLst>
            <pc:docMk/>
            <pc:sldMk cId="1148327674" sldId="260"/>
            <ac:picMk id="2050" creationId="{D542D89C-16E8-4333-9BF8-32C134BD9559}"/>
          </ac:picMkLst>
        </pc:picChg>
        <pc:cxnChg chg="add del">
          <ac:chgData name="Burr, Rebecca" userId="b830490f-c1b1-417b-8721-a3717561e39d" providerId="ADAL" clId="{D7BBA049-27E3-4F89-BFEB-68E0F096C57A}" dt="2020-04-14T18:26:34.170" v="1394" actId="26606"/>
          <ac:cxnSpMkLst>
            <pc:docMk/>
            <pc:sldMk cId="1148327674" sldId="260"/>
            <ac:cxnSpMk id="13" creationId="{E12350F3-DB83-413A-980B-1CEB92498664}"/>
          </ac:cxnSpMkLst>
        </pc:cxnChg>
      </pc:sldChg>
      <pc:sldChg chg="addSp delSp modSp add mod setBg">
        <pc:chgData name="Burr, Rebecca" userId="b830490f-c1b1-417b-8721-a3717561e39d" providerId="ADAL" clId="{D7BBA049-27E3-4F89-BFEB-68E0F096C57A}" dt="2020-04-14T18:47:25.221" v="1803" actId="14100"/>
        <pc:sldMkLst>
          <pc:docMk/>
          <pc:sldMk cId="1461323391" sldId="261"/>
        </pc:sldMkLst>
        <pc:spChg chg="add mod">
          <ac:chgData name="Burr, Rebecca" userId="b830490f-c1b1-417b-8721-a3717561e39d" providerId="ADAL" clId="{D7BBA049-27E3-4F89-BFEB-68E0F096C57A}" dt="2020-04-14T18:41:39.177" v="1525" actId="122"/>
          <ac:spMkLst>
            <pc:docMk/>
            <pc:sldMk cId="1461323391" sldId="261"/>
            <ac:spMk id="4" creationId="{F8D0F1FB-6D99-42D1-AC32-D59AFFBBAA4C}"/>
          </ac:spMkLst>
        </pc:spChg>
        <pc:spChg chg="add mod">
          <ac:chgData name="Burr, Rebecca" userId="b830490f-c1b1-417b-8721-a3717561e39d" providerId="ADAL" clId="{D7BBA049-27E3-4F89-BFEB-68E0F096C57A}" dt="2020-04-14T18:44:41.794" v="1603" actId="122"/>
          <ac:spMkLst>
            <pc:docMk/>
            <pc:sldMk cId="1461323391" sldId="261"/>
            <ac:spMk id="5" creationId="{97178A2B-8D7C-46FF-9C8C-669F3B69763F}"/>
          </ac:spMkLst>
        </pc:spChg>
        <pc:spChg chg="add mod">
          <ac:chgData name="Burr, Rebecca" userId="b830490f-c1b1-417b-8721-a3717561e39d" providerId="ADAL" clId="{D7BBA049-27E3-4F89-BFEB-68E0F096C57A}" dt="2020-04-14T18:47:09.476" v="1796" actId="404"/>
          <ac:spMkLst>
            <pc:docMk/>
            <pc:sldMk cId="1461323391" sldId="261"/>
            <ac:spMk id="6" creationId="{B04414E2-7037-42ED-A281-F9510982A3E4}"/>
          </ac:spMkLst>
        </pc:spChg>
        <pc:spChg chg="add mod">
          <ac:chgData name="Burr, Rebecca" userId="b830490f-c1b1-417b-8721-a3717561e39d" providerId="ADAL" clId="{D7BBA049-27E3-4F89-BFEB-68E0F096C57A}" dt="2020-04-14T18:45:12.438" v="1635" actId="20577"/>
          <ac:spMkLst>
            <pc:docMk/>
            <pc:sldMk cId="1461323391" sldId="261"/>
            <ac:spMk id="13" creationId="{D1AF2493-51EC-44CF-B0CD-626B057B1386}"/>
          </ac:spMkLst>
        </pc:spChg>
        <pc:spChg chg="add mod">
          <ac:chgData name="Burr, Rebecca" userId="b830490f-c1b1-417b-8721-a3717561e39d" providerId="ADAL" clId="{D7BBA049-27E3-4F89-BFEB-68E0F096C57A}" dt="2020-04-14T18:45:43.972" v="1669" actId="20577"/>
          <ac:spMkLst>
            <pc:docMk/>
            <pc:sldMk cId="1461323391" sldId="261"/>
            <ac:spMk id="14" creationId="{86837431-069D-4389-82A9-E181B71551EA}"/>
          </ac:spMkLst>
        </pc:spChg>
        <pc:spChg chg="add mod">
          <ac:chgData name="Burr, Rebecca" userId="b830490f-c1b1-417b-8721-a3717561e39d" providerId="ADAL" clId="{D7BBA049-27E3-4F89-BFEB-68E0F096C57A}" dt="2020-04-14T18:45:59.004" v="1683" actId="20577"/>
          <ac:spMkLst>
            <pc:docMk/>
            <pc:sldMk cId="1461323391" sldId="261"/>
            <ac:spMk id="15" creationId="{A78B321A-67B5-4967-A5B0-6A933138A919}"/>
          </ac:spMkLst>
        </pc:spChg>
        <pc:spChg chg="add mod">
          <ac:chgData name="Burr, Rebecca" userId="b830490f-c1b1-417b-8721-a3717561e39d" providerId="ADAL" clId="{D7BBA049-27E3-4F89-BFEB-68E0F096C57A}" dt="2020-04-14T18:46:11.403" v="1689" actId="20577"/>
          <ac:spMkLst>
            <pc:docMk/>
            <pc:sldMk cId="1461323391" sldId="261"/>
            <ac:spMk id="16" creationId="{2F615B95-736F-4687-9404-4DAC2D5125AA}"/>
          </ac:spMkLst>
        </pc:spChg>
        <pc:spChg chg="add mod">
          <ac:chgData name="Burr, Rebecca" userId="b830490f-c1b1-417b-8721-a3717561e39d" providerId="ADAL" clId="{D7BBA049-27E3-4F89-BFEB-68E0F096C57A}" dt="2020-04-14T18:46:08.868" v="1687" actId="20577"/>
          <ac:spMkLst>
            <pc:docMk/>
            <pc:sldMk cId="1461323391" sldId="261"/>
            <ac:spMk id="17" creationId="{D4600AF8-CD81-4DF2-A36C-1A515C5B9EB8}"/>
          </ac:spMkLst>
        </pc:spChg>
        <pc:spChg chg="add mod">
          <ac:chgData name="Burr, Rebecca" userId="b830490f-c1b1-417b-8721-a3717561e39d" providerId="ADAL" clId="{D7BBA049-27E3-4F89-BFEB-68E0F096C57A}" dt="2020-04-14T18:44:52.874" v="1615" actId="122"/>
          <ac:spMkLst>
            <pc:docMk/>
            <pc:sldMk cId="1461323391" sldId="261"/>
            <ac:spMk id="18" creationId="{622B992C-2C85-41F9-BA38-DE6A67F663C0}"/>
          </ac:spMkLst>
        </pc:spChg>
        <pc:spChg chg="add mod">
          <ac:chgData name="Burr, Rebecca" userId="b830490f-c1b1-417b-8721-a3717561e39d" providerId="ADAL" clId="{D7BBA049-27E3-4F89-BFEB-68E0F096C57A}" dt="2020-04-14T18:46:19.177" v="1694" actId="1076"/>
          <ac:spMkLst>
            <pc:docMk/>
            <pc:sldMk cId="1461323391" sldId="261"/>
            <ac:spMk id="19" creationId="{7D086B66-D24F-402C-88AE-0F0E85807770}"/>
          </ac:spMkLst>
        </pc:spChg>
        <pc:spChg chg="add mod">
          <ac:chgData name="Burr, Rebecca" userId="b830490f-c1b1-417b-8721-a3717561e39d" providerId="ADAL" clId="{D7BBA049-27E3-4F89-BFEB-68E0F096C57A}" dt="2020-04-14T18:45:42.114" v="1667" actId="1076"/>
          <ac:spMkLst>
            <pc:docMk/>
            <pc:sldMk cId="1461323391" sldId="261"/>
            <ac:spMk id="20" creationId="{36D32DA2-CEC7-498E-BF94-65A097151C7E}"/>
          </ac:spMkLst>
        </pc:spChg>
        <pc:spChg chg="add mod">
          <ac:chgData name="Burr, Rebecca" userId="b830490f-c1b1-417b-8721-a3717561e39d" providerId="ADAL" clId="{D7BBA049-27E3-4F89-BFEB-68E0F096C57A}" dt="2020-04-14T18:44:45.163" v="1607" actId="122"/>
          <ac:spMkLst>
            <pc:docMk/>
            <pc:sldMk cId="1461323391" sldId="261"/>
            <ac:spMk id="21" creationId="{B89A8A41-B633-45CA-98E9-A62F9D1908AA}"/>
          </ac:spMkLst>
        </pc:spChg>
        <pc:spChg chg="add mod">
          <ac:chgData name="Burr, Rebecca" userId="b830490f-c1b1-417b-8721-a3717561e39d" providerId="ADAL" clId="{D7BBA049-27E3-4F89-BFEB-68E0F096C57A}" dt="2020-04-14T18:44:49.518" v="1611" actId="122"/>
          <ac:spMkLst>
            <pc:docMk/>
            <pc:sldMk cId="1461323391" sldId="261"/>
            <ac:spMk id="22" creationId="{A70ADCD8-9A09-4BAD-8961-FD6531615D03}"/>
          </ac:spMkLst>
        </pc:spChg>
        <pc:spChg chg="add mod">
          <ac:chgData name="Burr, Rebecca" userId="b830490f-c1b1-417b-8721-a3717561e39d" providerId="ADAL" clId="{D7BBA049-27E3-4F89-BFEB-68E0F096C57A}" dt="2020-04-14T18:46:02.761" v="1684" actId="1076"/>
          <ac:spMkLst>
            <pc:docMk/>
            <pc:sldMk cId="1461323391" sldId="261"/>
            <ac:spMk id="23" creationId="{17F7937D-9B1D-4E07-932B-E06E21E59D4E}"/>
          </ac:spMkLst>
        </pc:spChg>
        <pc:spChg chg="add mod">
          <ac:chgData name="Burr, Rebecca" userId="b830490f-c1b1-417b-8721-a3717561e39d" providerId="ADAL" clId="{D7BBA049-27E3-4F89-BFEB-68E0F096C57A}" dt="2020-04-14T18:44:37.260" v="1599" actId="122"/>
          <ac:spMkLst>
            <pc:docMk/>
            <pc:sldMk cId="1461323391" sldId="261"/>
            <ac:spMk id="24" creationId="{5DD19072-BCB6-4D29-B8D3-58489138D5B1}"/>
          </ac:spMkLst>
        </pc:spChg>
        <pc:spChg chg="add mod">
          <ac:chgData name="Burr, Rebecca" userId="b830490f-c1b1-417b-8721-a3717561e39d" providerId="ADAL" clId="{D7BBA049-27E3-4F89-BFEB-68E0F096C57A}" dt="2020-04-14T18:44:34.160" v="1597" actId="122"/>
          <ac:spMkLst>
            <pc:docMk/>
            <pc:sldMk cId="1461323391" sldId="261"/>
            <ac:spMk id="25" creationId="{E4E66606-D8EA-488D-9DFF-1C8FE9B44713}"/>
          </ac:spMkLst>
        </pc:spChg>
        <pc:spChg chg="add mod">
          <ac:chgData name="Burr, Rebecca" userId="b830490f-c1b1-417b-8721-a3717561e39d" providerId="ADAL" clId="{D7BBA049-27E3-4F89-BFEB-68E0F096C57A}" dt="2020-04-14T18:45:02.488" v="1621" actId="122"/>
          <ac:spMkLst>
            <pc:docMk/>
            <pc:sldMk cId="1461323391" sldId="261"/>
            <ac:spMk id="26" creationId="{CBCDC48C-B3AD-4C70-BC48-373417A4C03F}"/>
          </ac:spMkLst>
        </pc:spChg>
        <pc:spChg chg="add mod">
          <ac:chgData name="Burr, Rebecca" userId="b830490f-c1b1-417b-8721-a3717561e39d" providerId="ADAL" clId="{D7BBA049-27E3-4F89-BFEB-68E0F096C57A}" dt="2020-04-14T18:44:58.730" v="1619" actId="122"/>
          <ac:spMkLst>
            <pc:docMk/>
            <pc:sldMk cId="1461323391" sldId="261"/>
            <ac:spMk id="27" creationId="{164290E7-42DF-4D67-AE9C-4AB1BC140D3A}"/>
          </ac:spMkLst>
        </pc:spChg>
        <pc:spChg chg="add mod">
          <ac:chgData name="Burr, Rebecca" userId="b830490f-c1b1-417b-8721-a3717561e39d" providerId="ADAL" clId="{D7BBA049-27E3-4F89-BFEB-68E0F096C57A}" dt="2020-04-14T18:44:55.677" v="1617" actId="122"/>
          <ac:spMkLst>
            <pc:docMk/>
            <pc:sldMk cId="1461323391" sldId="261"/>
            <ac:spMk id="28" creationId="{BA5F5580-6CE1-4524-984D-05128A94761D}"/>
          </ac:spMkLst>
        </pc:spChg>
        <pc:spChg chg="add mod">
          <ac:chgData name="Burr, Rebecca" userId="b830490f-c1b1-417b-8721-a3717561e39d" providerId="ADAL" clId="{D7BBA049-27E3-4F89-BFEB-68E0F096C57A}" dt="2020-04-14T18:45:08.677" v="1627" actId="20577"/>
          <ac:spMkLst>
            <pc:docMk/>
            <pc:sldMk cId="1461323391" sldId="261"/>
            <ac:spMk id="29" creationId="{8E5700FC-2721-4ECA-B6E2-1C1F445DD6DF}"/>
          </ac:spMkLst>
        </pc:spChg>
        <pc:spChg chg="add mod">
          <ac:chgData name="Burr, Rebecca" userId="b830490f-c1b1-417b-8721-a3717561e39d" providerId="ADAL" clId="{D7BBA049-27E3-4F89-BFEB-68E0F096C57A}" dt="2020-04-14T18:45:05.597" v="1623" actId="20577"/>
          <ac:spMkLst>
            <pc:docMk/>
            <pc:sldMk cId="1461323391" sldId="261"/>
            <ac:spMk id="30" creationId="{4EBA59C6-895D-4342-9708-18533BFDC1AE}"/>
          </ac:spMkLst>
        </pc:spChg>
        <pc:spChg chg="add mod">
          <ac:chgData name="Burr, Rebecca" userId="b830490f-c1b1-417b-8721-a3717561e39d" providerId="ADAL" clId="{D7BBA049-27E3-4F89-BFEB-68E0F096C57A}" dt="2020-04-14T18:45:18.365" v="1641" actId="20577"/>
          <ac:spMkLst>
            <pc:docMk/>
            <pc:sldMk cId="1461323391" sldId="261"/>
            <ac:spMk id="31" creationId="{8CE2A2A8-F5FD-41D5-9850-0E536420C563}"/>
          </ac:spMkLst>
        </pc:spChg>
        <pc:spChg chg="add mod">
          <ac:chgData name="Burr, Rebecca" userId="b830490f-c1b1-417b-8721-a3717561e39d" providerId="ADAL" clId="{D7BBA049-27E3-4F89-BFEB-68E0F096C57A}" dt="2020-04-14T18:45:10.883" v="1631" actId="20577"/>
          <ac:spMkLst>
            <pc:docMk/>
            <pc:sldMk cId="1461323391" sldId="261"/>
            <ac:spMk id="32" creationId="{5DD87120-81FF-4CDF-91BD-4D5EA3FFDEC4}"/>
          </ac:spMkLst>
        </pc:spChg>
        <pc:spChg chg="add mod">
          <ac:chgData name="Burr, Rebecca" userId="b830490f-c1b1-417b-8721-a3717561e39d" providerId="ADAL" clId="{D7BBA049-27E3-4F89-BFEB-68E0F096C57A}" dt="2020-04-14T18:45:46.570" v="1671" actId="20577"/>
          <ac:spMkLst>
            <pc:docMk/>
            <pc:sldMk cId="1461323391" sldId="261"/>
            <ac:spMk id="33" creationId="{2E9A1B3E-33AF-4D15-A447-FBBE497189F7}"/>
          </ac:spMkLst>
        </pc:spChg>
        <pc:spChg chg="add mod">
          <ac:chgData name="Burr, Rebecca" userId="b830490f-c1b1-417b-8721-a3717561e39d" providerId="ADAL" clId="{D7BBA049-27E3-4F89-BFEB-68E0F096C57A}" dt="2020-04-14T18:45:22.624" v="1649" actId="20577"/>
          <ac:spMkLst>
            <pc:docMk/>
            <pc:sldMk cId="1461323391" sldId="261"/>
            <ac:spMk id="34" creationId="{D0DF89D7-4DB2-4445-B3C2-944776986242}"/>
          </ac:spMkLst>
        </pc:spChg>
        <pc:spChg chg="add mod">
          <ac:chgData name="Burr, Rebecca" userId="b830490f-c1b1-417b-8721-a3717561e39d" providerId="ADAL" clId="{D7BBA049-27E3-4F89-BFEB-68E0F096C57A}" dt="2020-04-14T18:45:20.850" v="1645" actId="20577"/>
          <ac:spMkLst>
            <pc:docMk/>
            <pc:sldMk cId="1461323391" sldId="261"/>
            <ac:spMk id="35" creationId="{AFC92181-0054-4B4B-975C-8C5624AC405E}"/>
          </ac:spMkLst>
        </pc:spChg>
        <pc:spChg chg="add mod">
          <ac:chgData name="Burr, Rebecca" userId="b830490f-c1b1-417b-8721-a3717561e39d" providerId="ADAL" clId="{D7BBA049-27E3-4F89-BFEB-68E0F096C57A}" dt="2020-04-14T18:45:50.622" v="1675" actId="20577"/>
          <ac:spMkLst>
            <pc:docMk/>
            <pc:sldMk cId="1461323391" sldId="261"/>
            <ac:spMk id="36" creationId="{B8E885E8-6ED5-4971-BEA2-7DC1C8D8E970}"/>
          </ac:spMkLst>
        </pc:spChg>
        <pc:spChg chg="add mod">
          <ac:chgData name="Burr, Rebecca" userId="b830490f-c1b1-417b-8721-a3717561e39d" providerId="ADAL" clId="{D7BBA049-27E3-4F89-BFEB-68E0F096C57A}" dt="2020-04-14T18:45:48.796" v="1673" actId="20577"/>
          <ac:spMkLst>
            <pc:docMk/>
            <pc:sldMk cId="1461323391" sldId="261"/>
            <ac:spMk id="37" creationId="{BE02ECAB-10EB-4644-B933-CCE66DAABCD8}"/>
          </ac:spMkLst>
        </pc:spChg>
        <pc:spChg chg="add mod">
          <ac:chgData name="Burr, Rebecca" userId="b830490f-c1b1-417b-8721-a3717561e39d" providerId="ADAL" clId="{D7BBA049-27E3-4F89-BFEB-68E0F096C57A}" dt="2020-04-14T18:45:29.983" v="1654" actId="1076"/>
          <ac:spMkLst>
            <pc:docMk/>
            <pc:sldMk cId="1461323391" sldId="261"/>
            <ac:spMk id="38" creationId="{D3372265-C649-476C-895A-BAA903053E16}"/>
          </ac:spMkLst>
        </pc:spChg>
        <pc:spChg chg="add mod">
          <ac:chgData name="Burr, Rebecca" userId="b830490f-c1b1-417b-8721-a3717561e39d" providerId="ADAL" clId="{D7BBA049-27E3-4F89-BFEB-68E0F096C57A}" dt="2020-04-14T18:45:32.900" v="1658" actId="20577"/>
          <ac:spMkLst>
            <pc:docMk/>
            <pc:sldMk cId="1461323391" sldId="261"/>
            <ac:spMk id="39" creationId="{2FD75E84-A727-4CBC-B538-4135C36B0E7A}"/>
          </ac:spMkLst>
        </pc:spChg>
        <pc:spChg chg="add mod">
          <ac:chgData name="Burr, Rebecca" userId="b830490f-c1b1-417b-8721-a3717561e39d" providerId="ADAL" clId="{D7BBA049-27E3-4F89-BFEB-68E0F096C57A}" dt="2020-04-14T18:45:53.150" v="1677" actId="20577"/>
          <ac:spMkLst>
            <pc:docMk/>
            <pc:sldMk cId="1461323391" sldId="261"/>
            <ac:spMk id="40" creationId="{16943881-50A1-4291-B5FB-053E3D18B704}"/>
          </ac:spMkLst>
        </pc:spChg>
        <pc:spChg chg="add mod">
          <ac:chgData name="Burr, Rebecca" userId="b830490f-c1b1-417b-8721-a3717561e39d" providerId="ADAL" clId="{D7BBA049-27E3-4F89-BFEB-68E0F096C57A}" dt="2020-04-14T18:45:55.238" v="1679" actId="20577"/>
          <ac:spMkLst>
            <pc:docMk/>
            <pc:sldMk cId="1461323391" sldId="261"/>
            <ac:spMk id="41" creationId="{5667E20F-137C-432F-A5F1-6FC7C7448A3E}"/>
          </ac:spMkLst>
        </pc:spChg>
        <pc:spChg chg="add mod">
          <ac:chgData name="Burr, Rebecca" userId="b830490f-c1b1-417b-8721-a3717561e39d" providerId="ADAL" clId="{D7BBA049-27E3-4F89-BFEB-68E0F096C57A}" dt="2020-04-14T18:47:25.221" v="1803" actId="14100"/>
          <ac:spMkLst>
            <pc:docMk/>
            <pc:sldMk cId="1461323391" sldId="261"/>
            <ac:spMk id="43" creationId="{91584CDC-BC25-4E10-8FF9-7D4106714217}"/>
          </ac:spMkLst>
        </pc:spChg>
        <pc:spChg chg="add del">
          <ac:chgData name="Burr, Rebecca" userId="b830490f-c1b1-417b-8721-a3717561e39d" providerId="ADAL" clId="{D7BBA049-27E3-4F89-BFEB-68E0F096C57A}" dt="2020-04-14T18:38:22.755" v="1493" actId="26606"/>
          <ac:spMkLst>
            <pc:docMk/>
            <pc:sldMk cId="1461323391" sldId="261"/>
            <ac:spMk id="71" creationId="{22F15A2D-2324-487D-A02A-BF46C5C580EB}"/>
          </ac:spMkLst>
        </pc:spChg>
        <pc:spChg chg="add del">
          <ac:chgData name="Burr, Rebecca" userId="b830490f-c1b1-417b-8721-a3717561e39d" providerId="ADAL" clId="{D7BBA049-27E3-4F89-BFEB-68E0F096C57A}" dt="2020-04-14T18:38:22.755" v="1493" actId="26606"/>
          <ac:spMkLst>
            <pc:docMk/>
            <pc:sldMk cId="1461323391" sldId="261"/>
            <ac:spMk id="73" creationId="{2AEAFA59-923A-4F54-8B49-44C970BCC323}"/>
          </ac:spMkLst>
        </pc:spChg>
        <pc:spChg chg="add del">
          <ac:chgData name="Burr, Rebecca" userId="b830490f-c1b1-417b-8721-a3717561e39d" providerId="ADAL" clId="{D7BBA049-27E3-4F89-BFEB-68E0F096C57A}" dt="2020-04-14T18:38:22.755" v="1493" actId="26606"/>
          <ac:spMkLst>
            <pc:docMk/>
            <pc:sldMk cId="1461323391" sldId="261"/>
            <ac:spMk id="75" creationId="{C37E9D4B-7BFA-4D10-B666-547BAC499469}"/>
          </ac:spMkLst>
        </pc:spChg>
        <pc:spChg chg="add del">
          <ac:chgData name="Burr, Rebecca" userId="b830490f-c1b1-417b-8721-a3717561e39d" providerId="ADAL" clId="{D7BBA049-27E3-4F89-BFEB-68E0F096C57A}" dt="2020-04-14T18:38:26.761" v="1495" actId="26606"/>
          <ac:spMkLst>
            <pc:docMk/>
            <pc:sldMk cId="1461323391" sldId="261"/>
            <ac:spMk id="3076" creationId="{22F15A2D-2324-487D-A02A-BF46C5C580EB}"/>
          </ac:spMkLst>
        </pc:spChg>
        <pc:spChg chg="add del">
          <ac:chgData name="Burr, Rebecca" userId="b830490f-c1b1-417b-8721-a3717561e39d" providerId="ADAL" clId="{D7BBA049-27E3-4F89-BFEB-68E0F096C57A}" dt="2020-04-14T18:38:26.761" v="1495" actId="26606"/>
          <ac:spMkLst>
            <pc:docMk/>
            <pc:sldMk cId="1461323391" sldId="261"/>
            <ac:spMk id="3077" creationId="{17A7F34E-D418-47E2-9F86-2C45BBC31210}"/>
          </ac:spMkLst>
        </pc:spChg>
        <pc:spChg chg="add del">
          <ac:chgData name="Burr, Rebecca" userId="b830490f-c1b1-417b-8721-a3717561e39d" providerId="ADAL" clId="{D7BBA049-27E3-4F89-BFEB-68E0F096C57A}" dt="2020-04-14T18:38:26.761" v="1495" actId="26606"/>
          <ac:spMkLst>
            <pc:docMk/>
            <pc:sldMk cId="1461323391" sldId="261"/>
            <ac:spMk id="3078" creationId="{2AEAFA59-923A-4F54-8B49-44C970BCC323}"/>
          </ac:spMkLst>
        </pc:spChg>
        <pc:picChg chg="add del mod">
          <ac:chgData name="Burr, Rebecca" userId="b830490f-c1b1-417b-8721-a3717561e39d" providerId="ADAL" clId="{D7BBA049-27E3-4F89-BFEB-68E0F096C57A}" dt="2020-04-14T18:41:00.596" v="1505" actId="478"/>
          <ac:picMkLst>
            <pc:docMk/>
            <pc:sldMk cId="1461323391" sldId="261"/>
            <ac:picMk id="2" creationId="{D1CDDCCE-C953-4388-80DA-FFCF524EFA71}"/>
          </ac:picMkLst>
        </pc:picChg>
        <pc:picChg chg="add mod">
          <ac:chgData name="Burr, Rebecca" userId="b830490f-c1b1-417b-8721-a3717561e39d" providerId="ADAL" clId="{D7BBA049-27E3-4F89-BFEB-68E0F096C57A}" dt="2020-04-14T18:41:06.915" v="1508" actId="1076"/>
          <ac:picMkLst>
            <pc:docMk/>
            <pc:sldMk cId="1461323391" sldId="261"/>
            <ac:picMk id="3" creationId="{08BE8878-E368-4DBB-8D3F-C3803D6AFBB8}"/>
          </ac:picMkLst>
        </pc:picChg>
        <pc:picChg chg="add del mod">
          <ac:chgData name="Burr, Rebecca" userId="b830490f-c1b1-417b-8721-a3717561e39d" providerId="ADAL" clId="{D7BBA049-27E3-4F89-BFEB-68E0F096C57A}" dt="2020-04-14T18:38:40.993" v="1501" actId="478"/>
          <ac:picMkLst>
            <pc:docMk/>
            <pc:sldMk cId="1461323391" sldId="261"/>
            <ac:picMk id="3074" creationId="{6492855E-6C06-4067-AFEF-352AC68D5B5C}"/>
          </ac:picMkLst>
        </pc:picChg>
      </pc:sldChg>
      <pc:sldChg chg="addSp delSp modSp add mod setBg">
        <pc:chgData name="Burr, Rebecca" userId="b830490f-c1b1-417b-8721-a3717561e39d" providerId="ADAL" clId="{D7BBA049-27E3-4F89-BFEB-68E0F096C57A}" dt="2020-04-14T18:51:19.450" v="1834" actId="26606"/>
        <pc:sldMkLst>
          <pc:docMk/>
          <pc:sldMk cId="1060297026" sldId="262"/>
        </pc:sldMkLst>
        <pc:spChg chg="add del">
          <ac:chgData name="Burr, Rebecca" userId="b830490f-c1b1-417b-8721-a3717561e39d" providerId="ADAL" clId="{D7BBA049-27E3-4F89-BFEB-68E0F096C57A}" dt="2020-04-14T18:50:51.727" v="1816" actId="26606"/>
          <ac:spMkLst>
            <pc:docMk/>
            <pc:sldMk cId="1060297026" sldId="262"/>
            <ac:spMk id="20" creationId="{6FF0F0B8-5B06-4174-9742-1FD7ABE712A7}"/>
          </ac:spMkLst>
        </pc:spChg>
        <pc:spChg chg="add del">
          <ac:chgData name="Burr, Rebecca" userId="b830490f-c1b1-417b-8721-a3717561e39d" providerId="ADAL" clId="{D7BBA049-27E3-4F89-BFEB-68E0F096C57A}" dt="2020-04-14T18:50:53.484" v="1818" actId="26606"/>
          <ac:spMkLst>
            <pc:docMk/>
            <pc:sldMk cId="1060297026" sldId="262"/>
            <ac:spMk id="22" creationId="{1855405F-37A2-4869-9154-F8BE3BECE6C3}"/>
          </ac:spMkLst>
        </pc:spChg>
        <pc:spChg chg="add del">
          <ac:chgData name="Burr, Rebecca" userId="b830490f-c1b1-417b-8721-a3717561e39d" providerId="ADAL" clId="{D7BBA049-27E3-4F89-BFEB-68E0F096C57A}" dt="2020-04-14T18:50:53.484" v="1818" actId="26606"/>
          <ac:spMkLst>
            <pc:docMk/>
            <pc:sldMk cId="1060297026" sldId="262"/>
            <ac:spMk id="23" creationId="{01D0AF59-99C3-4251-AB9A-C966C6AD4400}"/>
          </ac:spMkLst>
        </pc:spChg>
        <pc:spChg chg="add del">
          <ac:chgData name="Burr, Rebecca" userId="b830490f-c1b1-417b-8721-a3717561e39d" providerId="ADAL" clId="{D7BBA049-27E3-4F89-BFEB-68E0F096C57A}" dt="2020-04-14T18:50:53.986" v="1820" actId="26606"/>
          <ac:spMkLst>
            <pc:docMk/>
            <pc:sldMk cId="1060297026" sldId="262"/>
            <ac:spMk id="25" creationId="{6FF0F0B8-5B06-4174-9742-1FD7ABE712A7}"/>
          </ac:spMkLst>
        </pc:spChg>
        <pc:picChg chg="add del mod">
          <ac:chgData name="Burr, Rebecca" userId="b830490f-c1b1-417b-8721-a3717561e39d" providerId="ADAL" clId="{D7BBA049-27E3-4F89-BFEB-68E0F096C57A}" dt="2020-04-14T18:50:59.362" v="1824" actId="931"/>
          <ac:picMkLst>
            <pc:docMk/>
            <pc:sldMk cId="1060297026" sldId="262"/>
            <ac:picMk id="3" creationId="{4867B136-1422-4236-877F-34938A4BE21D}"/>
          </ac:picMkLst>
        </pc:picChg>
        <pc:picChg chg="add del mod">
          <ac:chgData name="Burr, Rebecca" userId="b830490f-c1b1-417b-8721-a3717561e39d" providerId="ADAL" clId="{D7BBA049-27E3-4F89-BFEB-68E0F096C57A}" dt="2020-04-14T18:50:59.362" v="1824" actId="931"/>
          <ac:picMkLst>
            <pc:docMk/>
            <pc:sldMk cId="1060297026" sldId="262"/>
            <ac:picMk id="5" creationId="{7B971AB8-016B-4204-B32B-659DC748C774}"/>
          </ac:picMkLst>
        </pc:picChg>
        <pc:picChg chg="add del mod">
          <ac:chgData name="Burr, Rebecca" userId="b830490f-c1b1-417b-8721-a3717561e39d" providerId="ADAL" clId="{D7BBA049-27E3-4F89-BFEB-68E0F096C57A}" dt="2020-04-14T18:50:59.362" v="1824" actId="931"/>
          <ac:picMkLst>
            <pc:docMk/>
            <pc:sldMk cId="1060297026" sldId="262"/>
            <ac:picMk id="7" creationId="{00BF4974-A759-4BB0-AFD1-6F26DE1FDEDA}"/>
          </ac:picMkLst>
        </pc:picChg>
        <pc:picChg chg="add del mod">
          <ac:chgData name="Burr, Rebecca" userId="b830490f-c1b1-417b-8721-a3717561e39d" providerId="ADAL" clId="{D7BBA049-27E3-4F89-BFEB-68E0F096C57A}" dt="2020-04-14T18:50:59.362" v="1824" actId="931"/>
          <ac:picMkLst>
            <pc:docMk/>
            <pc:sldMk cId="1060297026" sldId="262"/>
            <ac:picMk id="9" creationId="{A4CB4FFC-2343-4101-9107-6007F8175FCC}"/>
          </ac:picMkLst>
        </pc:picChg>
        <pc:picChg chg="add del mod">
          <ac:chgData name="Burr, Rebecca" userId="b830490f-c1b1-417b-8721-a3717561e39d" providerId="ADAL" clId="{D7BBA049-27E3-4F89-BFEB-68E0F096C57A}" dt="2020-04-14T18:50:59.362" v="1824" actId="931"/>
          <ac:picMkLst>
            <pc:docMk/>
            <pc:sldMk cId="1060297026" sldId="262"/>
            <ac:picMk id="11" creationId="{99D2C9AD-A5D0-4E4A-A5F8-A5A4BFFAE524}"/>
          </ac:picMkLst>
        </pc:picChg>
        <pc:picChg chg="add del mod">
          <ac:chgData name="Burr, Rebecca" userId="b830490f-c1b1-417b-8721-a3717561e39d" providerId="ADAL" clId="{D7BBA049-27E3-4F89-BFEB-68E0F096C57A}" dt="2020-04-14T18:50:59.362" v="1824" actId="931"/>
          <ac:picMkLst>
            <pc:docMk/>
            <pc:sldMk cId="1060297026" sldId="262"/>
            <ac:picMk id="13" creationId="{8914C167-C403-48C1-869D-A5B83B041A8D}"/>
          </ac:picMkLst>
        </pc:picChg>
        <pc:picChg chg="add del mod">
          <ac:chgData name="Burr, Rebecca" userId="b830490f-c1b1-417b-8721-a3717561e39d" providerId="ADAL" clId="{D7BBA049-27E3-4F89-BFEB-68E0F096C57A}" dt="2020-04-14T18:50:59.362" v="1824" actId="931"/>
          <ac:picMkLst>
            <pc:docMk/>
            <pc:sldMk cId="1060297026" sldId="262"/>
            <ac:picMk id="15" creationId="{8BB51D6A-7E65-4CD0-B6DB-4D0A4AA5A314}"/>
          </ac:picMkLst>
        </pc:picChg>
        <pc:picChg chg="add mod">
          <ac:chgData name="Burr, Rebecca" userId="b830490f-c1b1-417b-8721-a3717561e39d" providerId="ADAL" clId="{D7BBA049-27E3-4F89-BFEB-68E0F096C57A}" dt="2020-04-14T18:51:19.450" v="1834" actId="26606"/>
          <ac:picMkLst>
            <pc:docMk/>
            <pc:sldMk cId="1060297026" sldId="262"/>
            <ac:picMk id="17" creationId="{2EDDFBAC-F234-41CF-8936-8B86DD9D2709}"/>
          </ac:picMkLst>
        </pc:picChg>
        <pc:picChg chg="add mod">
          <ac:chgData name="Burr, Rebecca" userId="b830490f-c1b1-417b-8721-a3717561e39d" providerId="ADAL" clId="{D7BBA049-27E3-4F89-BFEB-68E0F096C57A}" dt="2020-04-14T18:51:19.450" v="1834" actId="26606"/>
          <ac:picMkLst>
            <pc:docMk/>
            <pc:sldMk cId="1060297026" sldId="262"/>
            <ac:picMk id="19" creationId="{F1BD04AB-571A-40D1-BF95-A62B26C75952}"/>
          </ac:picMkLst>
        </pc:picChg>
        <pc:picChg chg="add mod">
          <ac:chgData name="Burr, Rebecca" userId="b830490f-c1b1-417b-8721-a3717561e39d" providerId="ADAL" clId="{D7BBA049-27E3-4F89-BFEB-68E0F096C57A}" dt="2020-04-14T18:51:19.450" v="1834" actId="26606"/>
          <ac:picMkLst>
            <pc:docMk/>
            <pc:sldMk cId="1060297026" sldId="262"/>
            <ac:picMk id="24" creationId="{E074208C-E98B-4E8C-83F9-331AB2F5A350}"/>
          </ac:picMkLst>
        </pc:picChg>
        <pc:picChg chg="add mod ord">
          <ac:chgData name="Burr, Rebecca" userId="b830490f-c1b1-417b-8721-a3717561e39d" providerId="ADAL" clId="{D7BBA049-27E3-4F89-BFEB-68E0F096C57A}" dt="2020-04-14T18:51:19.450" v="1834" actId="26606"/>
          <ac:picMkLst>
            <pc:docMk/>
            <pc:sldMk cId="1060297026" sldId="262"/>
            <ac:picMk id="27" creationId="{5865BC26-85F6-4287-B714-31A780BB3D90}"/>
          </ac:picMkLst>
        </pc:picChg>
      </pc:sldChg>
      <pc:sldChg chg="addSp modSp add mod setBg">
        <pc:chgData name="Burr, Rebecca" userId="b830490f-c1b1-417b-8721-a3717561e39d" providerId="ADAL" clId="{D7BBA049-27E3-4F89-BFEB-68E0F096C57A}" dt="2020-04-14T18:51:45.753" v="1843" actId="26606"/>
        <pc:sldMkLst>
          <pc:docMk/>
          <pc:sldMk cId="1557431578" sldId="263"/>
        </pc:sldMkLst>
        <pc:picChg chg="add mod ord">
          <ac:chgData name="Burr, Rebecca" userId="b830490f-c1b1-417b-8721-a3717561e39d" providerId="ADAL" clId="{D7BBA049-27E3-4F89-BFEB-68E0F096C57A}" dt="2020-04-14T18:51:45.753" v="1843" actId="26606"/>
          <ac:picMkLst>
            <pc:docMk/>
            <pc:sldMk cId="1557431578" sldId="263"/>
            <ac:picMk id="3" creationId="{B7718184-E8E4-471D-92F8-3748097E4712}"/>
          </ac:picMkLst>
        </pc:picChg>
        <pc:picChg chg="add mod">
          <ac:chgData name="Burr, Rebecca" userId="b830490f-c1b1-417b-8721-a3717561e39d" providerId="ADAL" clId="{D7BBA049-27E3-4F89-BFEB-68E0F096C57A}" dt="2020-04-14T18:51:45.753" v="1843" actId="26606"/>
          <ac:picMkLst>
            <pc:docMk/>
            <pc:sldMk cId="1557431578" sldId="263"/>
            <ac:picMk id="5" creationId="{9AB7A464-293B-48B7-909B-BADB3C01A815}"/>
          </ac:picMkLst>
        </pc:picChg>
        <pc:picChg chg="add mod">
          <ac:chgData name="Burr, Rebecca" userId="b830490f-c1b1-417b-8721-a3717561e39d" providerId="ADAL" clId="{D7BBA049-27E3-4F89-BFEB-68E0F096C57A}" dt="2020-04-14T18:51:45.753" v="1843" actId="26606"/>
          <ac:picMkLst>
            <pc:docMk/>
            <pc:sldMk cId="1557431578" sldId="263"/>
            <ac:picMk id="7" creationId="{5D6B8A00-8DD4-47A0-B71B-76545A1A3CB7}"/>
          </ac:picMkLst>
        </pc:picChg>
      </pc:sldChg>
      <pc:sldChg chg="addSp delSp modSp add modAnim">
        <pc:chgData name="Burr, Rebecca" userId="b830490f-c1b1-417b-8721-a3717561e39d" providerId="ADAL" clId="{D7BBA049-27E3-4F89-BFEB-68E0F096C57A}" dt="2020-04-14T18:59:38.723" v="2038" actId="122"/>
        <pc:sldMkLst>
          <pc:docMk/>
          <pc:sldMk cId="1288492464" sldId="264"/>
        </pc:sldMkLst>
        <pc:spChg chg="add mod">
          <ac:chgData name="Burr, Rebecca" userId="b830490f-c1b1-417b-8721-a3717561e39d" providerId="ADAL" clId="{D7BBA049-27E3-4F89-BFEB-68E0F096C57A}" dt="2020-04-14T18:56:27.778" v="1928" actId="2711"/>
          <ac:spMkLst>
            <pc:docMk/>
            <pc:sldMk cId="1288492464" sldId="264"/>
            <ac:spMk id="2" creationId="{00E41EC2-4629-418C-8DBB-90CD409FFC69}"/>
          </ac:spMkLst>
        </pc:spChg>
        <pc:spChg chg="add del">
          <ac:chgData name="Burr, Rebecca" userId="b830490f-c1b1-417b-8721-a3717561e39d" providerId="ADAL" clId="{D7BBA049-27E3-4F89-BFEB-68E0F096C57A}" dt="2020-04-14T18:53:13.897" v="1907" actId="478"/>
          <ac:spMkLst>
            <pc:docMk/>
            <pc:sldMk cId="1288492464" sldId="264"/>
            <ac:spMk id="3" creationId="{C33AE794-FE6C-4325-B09E-38FB33A48BF4}"/>
          </ac:spMkLst>
        </pc:spChg>
        <pc:spChg chg="add mod">
          <ac:chgData name="Burr, Rebecca" userId="b830490f-c1b1-417b-8721-a3717561e39d" providerId="ADAL" clId="{D7BBA049-27E3-4F89-BFEB-68E0F096C57A}" dt="2020-04-14T18:57:12.098" v="1934" actId="2711"/>
          <ac:spMkLst>
            <pc:docMk/>
            <pc:sldMk cId="1288492464" sldId="264"/>
            <ac:spMk id="4" creationId="{6E488CD8-E25C-473E-97C7-A3AD60B24A95}"/>
          </ac:spMkLst>
        </pc:spChg>
        <pc:spChg chg="add mod">
          <ac:chgData name="Burr, Rebecca" userId="b830490f-c1b1-417b-8721-a3717561e39d" providerId="ADAL" clId="{D7BBA049-27E3-4F89-BFEB-68E0F096C57A}" dt="2020-04-14T18:59:38.723" v="2038" actId="122"/>
          <ac:spMkLst>
            <pc:docMk/>
            <pc:sldMk cId="1288492464" sldId="264"/>
            <ac:spMk id="5" creationId="{298F899A-E874-4AC6-8D50-F154BF9CFCEC}"/>
          </ac:spMkLst>
        </pc:spChg>
        <pc:picChg chg="add mod">
          <ac:chgData name="Burr, Rebecca" userId="b830490f-c1b1-417b-8721-a3717561e39d" providerId="ADAL" clId="{D7BBA049-27E3-4F89-BFEB-68E0F096C57A}" dt="2020-04-14T18:58:22.077" v="1993" actId="1076"/>
          <ac:picMkLst>
            <pc:docMk/>
            <pc:sldMk cId="1288492464" sldId="264"/>
            <ac:picMk id="6" creationId="{392796CC-EA91-46F9-B028-3A46AA4EACB5}"/>
          </ac:picMkLst>
        </pc:picChg>
        <pc:picChg chg="add mod">
          <ac:chgData name="Burr, Rebecca" userId="b830490f-c1b1-417b-8721-a3717561e39d" providerId="ADAL" clId="{D7BBA049-27E3-4F89-BFEB-68E0F096C57A}" dt="2020-04-14T18:59:14.356" v="2000" actId="1076"/>
          <ac:picMkLst>
            <pc:docMk/>
            <pc:sldMk cId="1288492464" sldId="264"/>
            <ac:picMk id="7" creationId="{A6DE739A-BAC9-49A3-AD61-35912AA553FC}"/>
          </ac:picMkLst>
        </pc:picChg>
        <pc:picChg chg="add mod">
          <ac:chgData name="Burr, Rebecca" userId="b830490f-c1b1-417b-8721-a3717561e39d" providerId="ADAL" clId="{D7BBA049-27E3-4F89-BFEB-68E0F096C57A}" dt="2020-04-14T18:58:39.586" v="1997" actId="1076"/>
          <ac:picMkLst>
            <pc:docMk/>
            <pc:sldMk cId="1288492464" sldId="264"/>
            <ac:picMk id="4098" creationId="{05AC734F-DE25-4157-928C-98C79D3A292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DDC7-D1D5-4D63-BE79-2C4BB9243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79F42-45F2-498E-823E-2D932E567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F7226-A5E5-41F6-82C3-78599F7A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7228C-0B12-4C97-B423-C3C5ACBF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6D236-1C06-449E-9E82-10843659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45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1B6CB-40E9-4C34-85A7-7D432B60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84363-A9F6-4C7B-AB1C-1754860E3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976D5-96BB-4B42-9739-2D32DC054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AECA-263C-427D-B311-9D430ABC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34C0-4E97-4F15-A50B-FAF19AD5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BD112-69DE-4E4B-81F9-9482172AA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14F07-6712-4C05-8452-1D2972FF1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E3E70-FDBD-4F08-B0C5-A3086917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85E76-14F3-44B2-82C7-9DBF0CEE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3A876-6C10-41B6-A933-132E4C08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6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0C70-1C97-45AA-98D7-FC392827A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1C4FD-EA98-489D-8748-D2C73A335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2E28F-E8AE-45D9-8F40-D9E3AF7E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AE90D-485E-47AC-B94E-F74C12AD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48BB1-B08E-4308-AFEB-B456E5917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2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30A0-4075-4A20-86DA-7B1D868D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D2B97-1A97-42A2-92FF-57EE2CE90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6893E-4CFD-4243-BAFF-D4E4B2EA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2F0FF-7031-4F6D-B5E7-84E94934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98369-EA60-4897-BE30-0E60FA24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6F52-4A88-49F2-ADF8-D4195773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A3524-6009-4434-B8EC-8271281C10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D119B-B053-4031-8584-62D369706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63338-E885-4C6E-87BE-38E5D3933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7A589-BEF0-4786-876F-DF4AAA8F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EA712-5B3F-44DF-9757-0F03CACE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15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10F8-A880-4B31-A295-D62ECAA0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D9225-640E-417A-A31A-97BBCECFF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545B-0098-4836-89B7-D2BEDB402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C79CE-5524-49F7-876D-947826F9F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93C5F-08FF-48F3-8429-85F4EA48E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6511C4-BF5E-4205-8E49-0FAC4AD0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A3F82C-B451-4BF2-BA34-AB2BBB71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5B1E11-457A-4BE0-8B0F-A8A8B7BF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6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16EC-55B1-4665-B886-DA0CB338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EB0861-6AD4-4867-A284-D155EB32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62C4E-DB6E-473C-B106-EF2FEDF7B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00354-FCE1-4ACF-99D1-10C5322A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5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6793A8-1371-4C54-BB66-7DB6455D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BD1F1-D6DB-479A-8F2F-FDF783832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EE60C-5972-4843-938E-AC6F6BF9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8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2A9D-2591-4378-98BE-E13014C6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FB12D-413A-4BEC-9E7B-37426F0DE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76844-8BCD-424A-A069-AB3F2E2FA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BA15B-4263-477C-A07B-D61003772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2762A-F62B-4586-A2ED-D92AA73A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77842-D783-4100-904A-107127E1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4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17BB-3EA1-46CA-A7CB-F8C897D5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937B9-9577-4CB6-9EF7-6EEC2952E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4FAC9-FE3D-4998-807C-3A8ABA384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21F42-2447-418E-AAB6-D47145DF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1B66E-C2C8-4971-B999-7A5B53C1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F8ECD-465A-455D-AA0F-523970C3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1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FB9D6-383D-4A38-A70F-9FA02E59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FDF16-AA56-4DAA-93DB-A170847E0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51CF-C70A-4A78-806D-D5D7E6E6E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0CF19-D5D4-4B5E-BBA6-5D5D15854A3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EECE-AD8A-471E-8C8F-C58D563CF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E556C-B810-47D7-B615-E84FB23F3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3A1BB-BA28-44E4-AED7-C111C5204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6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KRtVU6lFYIaNTTwtukmOCaN2-h2bWuCe/view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zIG0kLIlg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KqAblcwFOA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OY5YuBgUH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hyperlink" Target="https://www.youtube.com/watch?v=oWgTqLCLE8k" TargetMode="External"/><Relationship Id="rId4" Type="http://schemas.openxmlformats.org/officeDocument/2006/relationships/hyperlink" Target="https://www.youtube.com/watch?v=moSFlvxnbg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C618BA-2EB4-4205-97C6-47FB3E2E104A}"/>
              </a:ext>
            </a:extLst>
          </p:cNvPr>
          <p:cNvSpPr txBox="1"/>
          <p:nvPr/>
        </p:nvSpPr>
        <p:spPr>
          <a:xfrm>
            <a:off x="5857875" y="3429000"/>
            <a:ext cx="6943703" cy="4030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dirty="0">
                <a:solidFill>
                  <a:srgbClr val="00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Animal Alphabet</a:t>
            </a:r>
          </a:p>
        </p:txBody>
      </p:sp>
      <p:pic>
        <p:nvPicPr>
          <p:cNvPr id="1026" name="Picture 2" descr="Zoo alphabet animal alphabet letters from a to z Vector Image">
            <a:extLst>
              <a:ext uri="{FF2B5EF4-FFF2-40B4-BE49-F238E27FC236}">
                <a16:creationId xmlns:a16="http://schemas.microsoft.com/office/drawing/2014/main" id="{29EA7488-1ECB-48C5-A7C4-B3A68C983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" b="3653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A898BD-292B-4FB0-A52A-D569F3B5E492}"/>
              </a:ext>
            </a:extLst>
          </p:cNvPr>
          <p:cNvSpPr txBox="1"/>
          <p:nvPr/>
        </p:nvSpPr>
        <p:spPr>
          <a:xfrm>
            <a:off x="6981825" y="770037"/>
            <a:ext cx="3971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Watch Ms. Burr’s video or sing and dance to the song: </a:t>
            </a:r>
          </a:p>
          <a:p>
            <a:pPr algn="ctr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  <a:hlinkClick r:id="rId3"/>
              </a:rPr>
              <a:t>https://drive.google.com/file/d/1KRtVU6lFYIaNTTwtukmOCaN2-h2bWuCe/view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8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B8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224022-8014-4A96-A7AD-F650C805ACED}"/>
              </a:ext>
            </a:extLst>
          </p:cNvPr>
          <p:cNvSpPr txBox="1"/>
          <p:nvPr/>
        </p:nvSpPr>
        <p:spPr>
          <a:xfrm>
            <a:off x="307976" y="1343025"/>
            <a:ext cx="3084458" cy="344061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Count to 20!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sz="2600" kern="1200" dirty="0">
                <a:solidFill>
                  <a:srgbClr val="FFFF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Touch each number as you count!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C5D41-F58E-4264-A12C-553D272DE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69" y="1781175"/>
            <a:ext cx="8400155" cy="4725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C6B0BE-937A-400B-A2EF-BD66CF5A2462}"/>
              </a:ext>
            </a:extLst>
          </p:cNvPr>
          <p:cNvSpPr txBox="1"/>
          <p:nvPr/>
        </p:nvSpPr>
        <p:spPr>
          <a:xfrm>
            <a:off x="3378199" y="419100"/>
            <a:ext cx="850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Watch the video:  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  <a:hlinkClick r:id="rId3"/>
              </a:rPr>
              <a:t>https://www.youtube.com/watch?v=azIG0kLIlgs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0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6B61-DA12-49FB-8FC1-E86C6EBD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Name your friends! We miss you!</a:t>
            </a:r>
            <a:b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Can you name all the letters in your name? </a:t>
            </a:r>
            <a:b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What letter does each person’s name start with?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5" name="Picture 4" descr="A picture containing person, indoor, young, little&#10;&#10;Description automatically generated">
            <a:extLst>
              <a:ext uri="{FF2B5EF4-FFF2-40B4-BE49-F238E27FC236}">
                <a16:creationId xmlns:a16="http://schemas.microsoft.com/office/drawing/2014/main" id="{64516BC9-0A54-4F10-BCA6-E0CC194F7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63" y="3554649"/>
            <a:ext cx="1460811" cy="1095608"/>
          </a:xfrm>
          <a:prstGeom prst="rect">
            <a:avLst/>
          </a:prstGeom>
        </p:spPr>
      </p:pic>
      <p:pic>
        <p:nvPicPr>
          <p:cNvPr id="7" name="Picture 6" descr="A picture containing person, indoor, small, sitting&#10;&#10;Description automatically generated">
            <a:extLst>
              <a:ext uri="{FF2B5EF4-FFF2-40B4-BE49-F238E27FC236}">
                <a16:creationId xmlns:a16="http://schemas.microsoft.com/office/drawing/2014/main" id="{E5977EC6-90BB-4252-89C3-549EF54A3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7110"/>
            <a:ext cx="1390649" cy="1042987"/>
          </a:xfrm>
          <a:prstGeom prst="rect">
            <a:avLst/>
          </a:prstGeom>
        </p:spPr>
      </p:pic>
      <p:pic>
        <p:nvPicPr>
          <p:cNvPr id="9" name="Picture 8" descr="A girl smiling in front of a store&#10;&#10;Description automatically generated">
            <a:extLst>
              <a:ext uri="{FF2B5EF4-FFF2-40B4-BE49-F238E27FC236}">
                <a16:creationId xmlns:a16="http://schemas.microsoft.com/office/drawing/2014/main" id="{55F9AC4E-B658-447B-B552-285859FA3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486" y="5313628"/>
            <a:ext cx="1297989" cy="973492"/>
          </a:xfrm>
          <a:prstGeom prst="rect">
            <a:avLst/>
          </a:prstGeom>
        </p:spPr>
      </p:pic>
      <p:pic>
        <p:nvPicPr>
          <p:cNvPr id="11" name="Picture 10" descr="A picture containing person, indoor, table, boy&#10;&#10;Description automatically generated">
            <a:extLst>
              <a:ext uri="{FF2B5EF4-FFF2-40B4-BE49-F238E27FC236}">
                <a16:creationId xmlns:a16="http://schemas.microsoft.com/office/drawing/2014/main" id="{9E30655A-AEBB-4837-BFE0-AF8554BE3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74" y="5283084"/>
            <a:ext cx="1297989" cy="973492"/>
          </a:xfrm>
          <a:prstGeom prst="rect">
            <a:avLst/>
          </a:prstGeom>
        </p:spPr>
      </p:pic>
      <p:pic>
        <p:nvPicPr>
          <p:cNvPr id="13" name="Picture 12" descr="A picture containing person, indoor, young, table&#10;&#10;Description automatically generated">
            <a:extLst>
              <a:ext uri="{FF2B5EF4-FFF2-40B4-BE49-F238E27FC236}">
                <a16:creationId xmlns:a16="http://schemas.microsoft.com/office/drawing/2014/main" id="{A4723D30-9753-449C-A3B3-7224CD5C1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62" y="3502611"/>
            <a:ext cx="1390651" cy="1042988"/>
          </a:xfrm>
          <a:prstGeom prst="rect">
            <a:avLst/>
          </a:prstGeom>
        </p:spPr>
      </p:pic>
      <p:pic>
        <p:nvPicPr>
          <p:cNvPr id="15" name="Picture 14" descr="A young boy standing in front of a store&#10;&#10;Description automatically generated">
            <a:extLst>
              <a:ext uri="{FF2B5EF4-FFF2-40B4-BE49-F238E27FC236}">
                <a16:creationId xmlns:a16="http://schemas.microsoft.com/office/drawing/2014/main" id="{FA18E4FB-2402-4095-93CD-132CE0DFB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60" y="1738910"/>
            <a:ext cx="1390649" cy="1042987"/>
          </a:xfrm>
          <a:prstGeom prst="rect">
            <a:avLst/>
          </a:prstGeom>
        </p:spPr>
      </p:pic>
      <p:pic>
        <p:nvPicPr>
          <p:cNvPr id="17" name="Picture 1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A542E8D-2CA5-4191-B6B5-6F7795B1CE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74" y="3553421"/>
            <a:ext cx="1390651" cy="1042988"/>
          </a:xfrm>
          <a:prstGeom prst="rect">
            <a:avLst/>
          </a:prstGeom>
        </p:spPr>
      </p:pic>
      <p:pic>
        <p:nvPicPr>
          <p:cNvPr id="19" name="Picture 18" descr="A picture containing person, little, child, boy&#10;&#10;Description automatically generated">
            <a:extLst>
              <a:ext uri="{FF2B5EF4-FFF2-40B4-BE49-F238E27FC236}">
                <a16:creationId xmlns:a16="http://schemas.microsoft.com/office/drawing/2014/main" id="{A58C14FB-FA5B-4DFB-BF22-E63FAC8CC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12" y="1795100"/>
            <a:ext cx="1390649" cy="1042987"/>
          </a:xfrm>
          <a:prstGeom prst="rect">
            <a:avLst/>
          </a:prstGeom>
        </p:spPr>
      </p:pic>
      <p:pic>
        <p:nvPicPr>
          <p:cNvPr id="21" name="Picture 20" descr="A small child smiling in front of a store&#10;&#10;Description automatically generated">
            <a:extLst>
              <a:ext uri="{FF2B5EF4-FFF2-40B4-BE49-F238E27FC236}">
                <a16:creationId xmlns:a16="http://schemas.microsoft.com/office/drawing/2014/main" id="{112CD8E6-EBC9-460F-82D8-25AD827B12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5" y="3553421"/>
            <a:ext cx="1390651" cy="1042988"/>
          </a:xfrm>
          <a:prstGeom prst="rect">
            <a:avLst/>
          </a:prstGeom>
        </p:spPr>
      </p:pic>
      <p:pic>
        <p:nvPicPr>
          <p:cNvPr id="23" name="Picture 22" descr="A person is smiling at the camera&#10;&#10;Description automatically generated">
            <a:extLst>
              <a:ext uri="{FF2B5EF4-FFF2-40B4-BE49-F238E27FC236}">
                <a16:creationId xmlns:a16="http://schemas.microsoft.com/office/drawing/2014/main" id="{E067038F-B294-45BA-9D9E-8251DA56FA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49" y="3466410"/>
            <a:ext cx="1390651" cy="1042988"/>
          </a:xfrm>
          <a:prstGeom prst="rect">
            <a:avLst/>
          </a:prstGeom>
        </p:spPr>
      </p:pic>
      <p:pic>
        <p:nvPicPr>
          <p:cNvPr id="25" name="Picture 24" descr="A young child smiling at the camera&#10;&#10;Description automatically generated">
            <a:extLst>
              <a:ext uri="{FF2B5EF4-FFF2-40B4-BE49-F238E27FC236}">
                <a16:creationId xmlns:a16="http://schemas.microsoft.com/office/drawing/2014/main" id="{41C77CF7-F45C-4F87-A156-AF42ED63B4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360" y="1738909"/>
            <a:ext cx="1390650" cy="1042988"/>
          </a:xfrm>
          <a:prstGeom prst="rect">
            <a:avLst/>
          </a:prstGeom>
        </p:spPr>
      </p:pic>
      <p:pic>
        <p:nvPicPr>
          <p:cNvPr id="27" name="Picture 2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BBC2C76-1AB6-4733-BD49-4AA2C041AE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5" y="5312922"/>
            <a:ext cx="1390649" cy="1042987"/>
          </a:xfrm>
          <a:prstGeom prst="rect">
            <a:avLst/>
          </a:prstGeom>
        </p:spPr>
      </p:pic>
      <p:pic>
        <p:nvPicPr>
          <p:cNvPr id="29" name="Picture 28" descr="A boy smiling in front of a computer&#10;&#10;Description automatically generated">
            <a:extLst>
              <a:ext uri="{FF2B5EF4-FFF2-40B4-BE49-F238E27FC236}">
                <a16:creationId xmlns:a16="http://schemas.microsoft.com/office/drawing/2014/main" id="{8A01FA00-F328-44CA-9296-863202651F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68" y="5312922"/>
            <a:ext cx="1297989" cy="973492"/>
          </a:xfrm>
          <a:prstGeom prst="rect">
            <a:avLst/>
          </a:prstGeom>
        </p:spPr>
      </p:pic>
      <p:pic>
        <p:nvPicPr>
          <p:cNvPr id="31" name="Picture 30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17642D8A-BB9D-4074-9F9B-CC9FC9E8ED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30" y="5283084"/>
            <a:ext cx="1860253" cy="104298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4393AD-7047-492A-BAA3-7D11FFD2EF69}"/>
              </a:ext>
            </a:extLst>
          </p:cNvPr>
          <p:cNvSpPr txBox="1"/>
          <p:nvPr/>
        </p:nvSpPr>
        <p:spPr>
          <a:xfrm>
            <a:off x="533400" y="3028950"/>
            <a:ext cx="11344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      Amelia		   Kasen	 				Jayshun		       Perry   </a:t>
            </a:r>
          </a:p>
          <a:p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Ms. Clemons				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F80C5E-E80D-43E2-8588-94C07B3546B7}"/>
              </a:ext>
            </a:extLst>
          </p:cNvPr>
          <p:cNvSpPr txBox="1"/>
          <p:nvPr/>
        </p:nvSpPr>
        <p:spPr>
          <a:xfrm>
            <a:off x="423862" y="4837402"/>
            <a:ext cx="11344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Keithphawnie		Ayrien		          Iona	                Kaleb                     Logan	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EB796-A8C8-4FBB-A964-C605B2179B6F}"/>
              </a:ext>
            </a:extLst>
          </p:cNvPr>
          <p:cNvSpPr txBox="1"/>
          <p:nvPr/>
        </p:nvSpPr>
        <p:spPr>
          <a:xfrm>
            <a:off x="610145" y="6492875"/>
            <a:ext cx="11344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Scarlett		       </a:t>
            </a:r>
            <a:r>
              <a:rPr lang="en-US" sz="1600" dirty="0" err="1">
                <a:latin typeface="Cavolini" panose="03000502040302020204" pitchFamily="66" charset="0"/>
                <a:cs typeface="Cavolini" panose="03000502040302020204" pitchFamily="66" charset="0"/>
              </a:rPr>
              <a:t>Venson</a:t>
            </a:r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		     Ms. Burr 		 Delonte	       Daelyn	</a:t>
            </a:r>
          </a:p>
        </p:txBody>
      </p:sp>
      <p:pic>
        <p:nvPicPr>
          <p:cNvPr id="36" name="Picture 3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748A39B-ECED-4514-A3A9-1B53FF9824F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3" b="-368"/>
          <a:stretch/>
        </p:blipFill>
        <p:spPr>
          <a:xfrm>
            <a:off x="5485035" y="1449146"/>
            <a:ext cx="1221928" cy="18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7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8F4F2-7CEB-4EF6-8A81-303CEE9A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63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06E177-F3A3-4003-AF1E-F1E173ED5ABD}"/>
              </a:ext>
            </a:extLst>
          </p:cNvPr>
          <p:cNvSpPr txBox="1"/>
          <p:nvPr/>
        </p:nvSpPr>
        <p:spPr>
          <a:xfrm>
            <a:off x="5419725" y="982176"/>
            <a:ext cx="64579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What day of the week was </a:t>
            </a: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YESTERDAY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? </a:t>
            </a:r>
          </a:p>
          <a:p>
            <a:pPr algn="ctr"/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What day of the week is </a:t>
            </a: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TODAY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? </a:t>
            </a:r>
          </a:p>
          <a:p>
            <a:pPr algn="ctr"/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What day will be </a:t>
            </a: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TOMORROW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algn="ctr"/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What letter does each day of the week start with?</a:t>
            </a:r>
          </a:p>
          <a:p>
            <a:pPr algn="ctr"/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Watch the song!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  <a:hlinkClick r:id="rId3"/>
              </a:rPr>
              <a:t>https://www.youtube.com/watch?v=oKqAblcwFOA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85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5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onths of the Year - 12 Month Tiles (Happy Headlines CTP 0982 ...">
            <a:extLst>
              <a:ext uri="{FF2B5EF4-FFF2-40B4-BE49-F238E27FC236}">
                <a16:creationId xmlns:a16="http://schemas.microsoft.com/office/drawing/2014/main" id="{D542D89C-16E8-4333-9BF8-32C134BD9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347" y="1881378"/>
            <a:ext cx="10905066" cy="433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FA866F-0A7E-436A-8EE8-5D08B703B4D1}"/>
              </a:ext>
            </a:extLst>
          </p:cNvPr>
          <p:cNvSpPr txBox="1"/>
          <p:nvPr/>
        </p:nvSpPr>
        <p:spPr>
          <a:xfrm>
            <a:off x="853440" y="693929"/>
            <a:ext cx="10353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How many months are in a year?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Do the Macarena Months song: 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  <a:hlinkClick r:id="rId3"/>
              </a:rPr>
              <a:t>https://www.youtube.com/watch?v=aOY5YuBgUHg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327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lank Colorful Calendar Template Weekly | Blank calendar template ...">
            <a:extLst>
              <a:ext uri="{FF2B5EF4-FFF2-40B4-BE49-F238E27FC236}">
                <a16:creationId xmlns:a16="http://schemas.microsoft.com/office/drawing/2014/main" id="{08BE8878-E368-4DBB-8D3F-C3803D6A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31" y="238838"/>
            <a:ext cx="8974138" cy="63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0F1FB-6D99-42D1-AC32-D59AFFBBAA4C}"/>
              </a:ext>
            </a:extLst>
          </p:cNvPr>
          <p:cNvSpPr txBox="1"/>
          <p:nvPr/>
        </p:nvSpPr>
        <p:spPr>
          <a:xfrm>
            <a:off x="2910840" y="314960"/>
            <a:ext cx="637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April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78A2B-8D7C-46FF-9C8C-669F3B69763F}"/>
              </a:ext>
            </a:extLst>
          </p:cNvPr>
          <p:cNvSpPr txBox="1"/>
          <p:nvPr/>
        </p:nvSpPr>
        <p:spPr>
          <a:xfrm>
            <a:off x="7356872" y="1657349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AF2493-51EC-44CF-B0CD-626B057B1386}"/>
              </a:ext>
            </a:extLst>
          </p:cNvPr>
          <p:cNvSpPr txBox="1"/>
          <p:nvPr/>
        </p:nvSpPr>
        <p:spPr>
          <a:xfrm>
            <a:off x="2850436" y="3593723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837431-069D-4389-82A9-E181B71551EA}"/>
              </a:ext>
            </a:extLst>
          </p:cNvPr>
          <p:cNvSpPr txBox="1"/>
          <p:nvPr/>
        </p:nvSpPr>
        <p:spPr>
          <a:xfrm>
            <a:off x="2868930" y="4579203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8B321A-67B5-4967-A5B0-6A933138A919}"/>
              </a:ext>
            </a:extLst>
          </p:cNvPr>
          <p:cNvSpPr txBox="1"/>
          <p:nvPr/>
        </p:nvSpPr>
        <p:spPr>
          <a:xfrm>
            <a:off x="1821736" y="5633681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615B95-736F-4687-9404-4DAC2D5125AA}"/>
              </a:ext>
            </a:extLst>
          </p:cNvPr>
          <p:cNvSpPr txBox="1"/>
          <p:nvPr/>
        </p:nvSpPr>
        <p:spPr>
          <a:xfrm>
            <a:off x="5143500" y="5561081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600AF8-CD81-4DF2-A36C-1A515C5B9EB8}"/>
              </a:ext>
            </a:extLst>
          </p:cNvPr>
          <p:cNvSpPr txBox="1"/>
          <p:nvPr/>
        </p:nvSpPr>
        <p:spPr>
          <a:xfrm>
            <a:off x="4012486" y="5561080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2B992C-2C85-41F9-BA38-DE6A67F663C0}"/>
              </a:ext>
            </a:extLst>
          </p:cNvPr>
          <p:cNvSpPr txBox="1"/>
          <p:nvPr/>
        </p:nvSpPr>
        <p:spPr>
          <a:xfrm>
            <a:off x="2896949" y="2637581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086B66-D24F-402C-88AE-0F0E85807770}"/>
              </a:ext>
            </a:extLst>
          </p:cNvPr>
          <p:cNvSpPr txBox="1"/>
          <p:nvPr/>
        </p:nvSpPr>
        <p:spPr>
          <a:xfrm>
            <a:off x="6210380" y="5594635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32DA2-CEC7-498E-BF94-65A097151C7E}"/>
              </a:ext>
            </a:extLst>
          </p:cNvPr>
          <p:cNvSpPr txBox="1"/>
          <p:nvPr/>
        </p:nvSpPr>
        <p:spPr>
          <a:xfrm>
            <a:off x="1821736" y="4543296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9A8A41-B633-45CA-98E9-A62F9D1908AA}"/>
              </a:ext>
            </a:extLst>
          </p:cNvPr>
          <p:cNvSpPr txBox="1"/>
          <p:nvPr/>
        </p:nvSpPr>
        <p:spPr>
          <a:xfrm>
            <a:off x="8454390" y="1657350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0ADCD8-9A09-4BAD-8961-FD6531615D03}"/>
              </a:ext>
            </a:extLst>
          </p:cNvPr>
          <p:cNvSpPr txBox="1"/>
          <p:nvPr/>
        </p:nvSpPr>
        <p:spPr>
          <a:xfrm>
            <a:off x="1740495" y="2637580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F7937D-9B1D-4E07-932B-E06E21E59D4E}"/>
              </a:ext>
            </a:extLst>
          </p:cNvPr>
          <p:cNvSpPr txBox="1"/>
          <p:nvPr/>
        </p:nvSpPr>
        <p:spPr>
          <a:xfrm>
            <a:off x="2910840" y="5590460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19072-BCB6-4D29-B8D3-58489138D5B1}"/>
              </a:ext>
            </a:extLst>
          </p:cNvPr>
          <p:cNvSpPr txBox="1"/>
          <p:nvPr/>
        </p:nvSpPr>
        <p:spPr>
          <a:xfrm>
            <a:off x="6259354" y="1657348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66606-D8EA-488D-9DFF-1C8FE9B44713}"/>
              </a:ext>
            </a:extLst>
          </p:cNvPr>
          <p:cNvSpPr txBox="1"/>
          <p:nvPr/>
        </p:nvSpPr>
        <p:spPr>
          <a:xfrm>
            <a:off x="5161836" y="1657347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CDC48C-B3AD-4C70-BC48-373417A4C03F}"/>
              </a:ext>
            </a:extLst>
          </p:cNvPr>
          <p:cNvSpPr txBox="1"/>
          <p:nvPr/>
        </p:nvSpPr>
        <p:spPr>
          <a:xfrm>
            <a:off x="6210380" y="2584237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4290E7-42DF-4D67-AE9C-4AB1BC140D3A}"/>
              </a:ext>
            </a:extLst>
          </p:cNvPr>
          <p:cNvSpPr txBox="1"/>
          <p:nvPr/>
        </p:nvSpPr>
        <p:spPr>
          <a:xfrm>
            <a:off x="5146041" y="2636063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5F5580-6CE1-4524-984D-05128A94761D}"/>
              </a:ext>
            </a:extLst>
          </p:cNvPr>
          <p:cNvSpPr txBox="1"/>
          <p:nvPr/>
        </p:nvSpPr>
        <p:spPr>
          <a:xfrm>
            <a:off x="4049593" y="2636063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5700FC-2721-4ECA-B6E2-1C1F445DD6DF}"/>
              </a:ext>
            </a:extLst>
          </p:cNvPr>
          <p:cNvSpPr txBox="1"/>
          <p:nvPr/>
        </p:nvSpPr>
        <p:spPr>
          <a:xfrm>
            <a:off x="8421489" y="2584237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BA59C6-895D-4342-9708-18533BFDC1AE}"/>
              </a:ext>
            </a:extLst>
          </p:cNvPr>
          <p:cNvSpPr txBox="1"/>
          <p:nvPr/>
        </p:nvSpPr>
        <p:spPr>
          <a:xfrm>
            <a:off x="7350205" y="2558821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E2A2A8-F5FD-41D5-9850-0E536420C563}"/>
              </a:ext>
            </a:extLst>
          </p:cNvPr>
          <p:cNvSpPr txBox="1"/>
          <p:nvPr/>
        </p:nvSpPr>
        <p:spPr>
          <a:xfrm>
            <a:off x="4049593" y="3593722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D87120-81FF-4CDF-91BD-4D5EA3FFDEC4}"/>
              </a:ext>
            </a:extLst>
          </p:cNvPr>
          <p:cNvSpPr txBox="1"/>
          <p:nvPr/>
        </p:nvSpPr>
        <p:spPr>
          <a:xfrm>
            <a:off x="1821736" y="3614311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9A1B3E-33AF-4D15-A447-FBBE497189F7}"/>
              </a:ext>
            </a:extLst>
          </p:cNvPr>
          <p:cNvSpPr txBox="1"/>
          <p:nvPr/>
        </p:nvSpPr>
        <p:spPr>
          <a:xfrm>
            <a:off x="4049593" y="4551381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DF89D7-4DB2-4445-B3C2-944776986242}"/>
              </a:ext>
            </a:extLst>
          </p:cNvPr>
          <p:cNvSpPr txBox="1"/>
          <p:nvPr/>
        </p:nvSpPr>
        <p:spPr>
          <a:xfrm>
            <a:off x="6259354" y="3590121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C92181-0054-4B4B-975C-8C5624AC405E}"/>
              </a:ext>
            </a:extLst>
          </p:cNvPr>
          <p:cNvSpPr txBox="1"/>
          <p:nvPr/>
        </p:nvSpPr>
        <p:spPr>
          <a:xfrm>
            <a:off x="5091729" y="3590121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E885E8-6ED5-4971-BEA2-7DC1C8D8E970}"/>
              </a:ext>
            </a:extLst>
          </p:cNvPr>
          <p:cNvSpPr txBox="1"/>
          <p:nvPr/>
        </p:nvSpPr>
        <p:spPr>
          <a:xfrm>
            <a:off x="6242668" y="4579203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02ECAB-10EB-4644-B933-CCE66DAABCD8}"/>
              </a:ext>
            </a:extLst>
          </p:cNvPr>
          <p:cNvSpPr txBox="1"/>
          <p:nvPr/>
        </p:nvSpPr>
        <p:spPr>
          <a:xfrm>
            <a:off x="5121652" y="4607023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372265-C649-476C-895A-BAA903053E16}"/>
              </a:ext>
            </a:extLst>
          </p:cNvPr>
          <p:cNvSpPr txBox="1"/>
          <p:nvPr/>
        </p:nvSpPr>
        <p:spPr>
          <a:xfrm>
            <a:off x="7392511" y="3614311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D75E84-A727-4CBC-B538-4135C36B0E7A}"/>
              </a:ext>
            </a:extLst>
          </p:cNvPr>
          <p:cNvSpPr txBox="1"/>
          <p:nvPr/>
        </p:nvSpPr>
        <p:spPr>
          <a:xfrm>
            <a:off x="8411965" y="3590120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943881-50A1-4291-B5FB-053E3D18B704}"/>
              </a:ext>
            </a:extLst>
          </p:cNvPr>
          <p:cNvSpPr txBox="1"/>
          <p:nvPr/>
        </p:nvSpPr>
        <p:spPr>
          <a:xfrm>
            <a:off x="7328268" y="4543297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67E20F-137C-432F-A5F1-6FC7C7448A3E}"/>
              </a:ext>
            </a:extLst>
          </p:cNvPr>
          <p:cNvSpPr txBox="1"/>
          <p:nvPr/>
        </p:nvSpPr>
        <p:spPr>
          <a:xfrm>
            <a:off x="8421489" y="4579203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414E2-7037-42ED-A281-F9510982A3E4}"/>
              </a:ext>
            </a:extLst>
          </p:cNvPr>
          <p:cNvSpPr txBox="1"/>
          <p:nvPr/>
        </p:nvSpPr>
        <p:spPr>
          <a:xfrm>
            <a:off x="209550" y="730458"/>
            <a:ext cx="11620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Count how many days we have had in April so far…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584CDC-BC25-4E10-8FF9-7D4106714217}"/>
              </a:ext>
            </a:extLst>
          </p:cNvPr>
          <p:cNvSpPr txBox="1"/>
          <p:nvPr/>
        </p:nvSpPr>
        <p:spPr>
          <a:xfrm>
            <a:off x="10681018" y="3464093"/>
            <a:ext cx="1301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…touch each number as you count!</a:t>
            </a:r>
          </a:p>
        </p:txBody>
      </p:sp>
    </p:spTree>
    <p:extLst>
      <p:ext uri="{BB962C8B-B14F-4D97-AF65-F5344CB8AC3E}">
        <p14:creationId xmlns:p14="http://schemas.microsoft.com/office/powerpoint/2010/main" val="1461323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person, indoor, child, young&#10;&#10;Description automatically generated">
            <a:extLst>
              <a:ext uri="{FF2B5EF4-FFF2-40B4-BE49-F238E27FC236}">
                <a16:creationId xmlns:a16="http://schemas.microsoft.com/office/drawing/2014/main" id="{5865BC26-85F6-4287-B714-31A780BB3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8" r="-1" b="4271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EDDFBAC-F234-41CF-8936-8B86DD9D2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22881" b="-4"/>
          <a:stretch/>
        </p:blipFill>
        <p:spPr>
          <a:xfrm rot="10800000"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19" name="Picture 1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1BD04AB-571A-40D1-BF95-A62B26C75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r="12569" b="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24" name="Picture 23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E074208C-E98B-4E8C-83F9-331AB2F5A3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r="9650" b="-1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97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AB7A464-293B-48B7-909B-BADB3C01A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 r="3" b="3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D6B8A00-8DD4-47A0-B71B-76545A1A3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r="7082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7718184-E8E4-471D-92F8-3748097E4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3" r="3" b="4969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7431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E41EC2-4629-418C-8DBB-90CD409FFC69}"/>
              </a:ext>
            </a:extLst>
          </p:cNvPr>
          <p:cNvSpPr txBox="1"/>
          <p:nvPr/>
        </p:nvSpPr>
        <p:spPr>
          <a:xfrm>
            <a:off x="581025" y="247650"/>
            <a:ext cx="664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Let it Go: 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  <a:hlinkClick r:id="rId4"/>
              </a:rPr>
              <a:t>https://www.youtube.com/watch?v=moSFlvxnbgk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488CD8-E25C-473E-97C7-A3AD60B24A95}"/>
              </a:ext>
            </a:extLst>
          </p:cNvPr>
          <p:cNvSpPr txBox="1"/>
          <p:nvPr/>
        </p:nvSpPr>
        <p:spPr>
          <a:xfrm>
            <a:off x="3962400" y="3695700"/>
            <a:ext cx="761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Can’t Stop the </a:t>
            </a:r>
            <a:r>
              <a:rPr lang="en-US" dirty="0" err="1">
                <a:latin typeface="Cavolini" panose="03000502040302020204" pitchFamily="66" charset="0"/>
                <a:cs typeface="Cavolini" panose="03000502040302020204" pitchFamily="66" charset="0"/>
              </a:rPr>
              <a:t>Feelin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’:  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  <a:hlinkClick r:id="rId5"/>
              </a:rPr>
              <a:t>https://www.youtube.com/watch?v=oWgTqLCLE8k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F899A-E874-4AC6-8D50-F154BF9CFCEC}"/>
              </a:ext>
            </a:extLst>
          </p:cNvPr>
          <p:cNvSpPr txBox="1"/>
          <p:nvPr/>
        </p:nvSpPr>
        <p:spPr>
          <a:xfrm>
            <a:off x="463550" y="5619328"/>
            <a:ext cx="7067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WE MISS YOU! –Ms. Burr &amp; Ms. Clemons –click on the black rectangle!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796CC-EA91-46F9-B028-3A46AA4EA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475" y="183120"/>
            <a:ext cx="2466975" cy="3512580"/>
          </a:xfrm>
          <a:prstGeom prst="rect">
            <a:avLst/>
          </a:prstGeom>
        </p:spPr>
      </p:pic>
      <p:pic>
        <p:nvPicPr>
          <p:cNvPr id="4098" name="Picture 2" descr="Amazon.com: Trolls: Timberlake, Justin, Baranski, Christine ...">
            <a:extLst>
              <a:ext uri="{FF2B5EF4-FFF2-40B4-BE49-F238E27FC236}">
                <a16:creationId xmlns:a16="http://schemas.microsoft.com/office/drawing/2014/main" id="{05AC734F-DE25-4157-928C-98C79D3A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933277"/>
            <a:ext cx="2760980" cy="3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 BURR">
            <a:hlinkClick r:id="" action="ppaction://media"/>
            <a:extLst>
              <a:ext uri="{FF2B5EF4-FFF2-40B4-BE49-F238E27FC236}">
                <a16:creationId xmlns:a16="http://schemas.microsoft.com/office/drawing/2014/main" id="{A6DE739A-BAC9-49A3-AD61-35912AA55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4450" y="438888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D8FDCB08E0246B12FA83119BA7C18" ma:contentTypeVersion="13" ma:contentTypeDescription="Create a new document." ma:contentTypeScope="" ma:versionID="42f0af00e716eadeab1b00ba95e5942c">
  <xsd:schema xmlns:xsd="http://www.w3.org/2001/XMLSchema" xmlns:xs="http://www.w3.org/2001/XMLSchema" xmlns:p="http://schemas.microsoft.com/office/2006/metadata/properties" xmlns:ns3="461f3211-5274-40e1-be45-1514941d9e1f" xmlns:ns4="9191e7e5-9d30-423a-a8fb-53bd7297e26b" targetNamespace="http://schemas.microsoft.com/office/2006/metadata/properties" ma:root="true" ma:fieldsID="6fa0732c13e4aa83ef9eca66a7592a36" ns3:_="" ns4:_="">
    <xsd:import namespace="461f3211-5274-40e1-be45-1514941d9e1f"/>
    <xsd:import namespace="9191e7e5-9d30-423a-a8fb-53bd7297e2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f3211-5274-40e1-be45-1514941d9e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1e7e5-9d30-423a-a8fb-53bd7297e26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E95C1A-90D9-4F65-AD45-75F5FF231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1f3211-5274-40e1-be45-1514941d9e1f"/>
    <ds:schemaRef ds:uri="9191e7e5-9d30-423a-a8fb-53bd7297e2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0108F3-4A4A-4D09-9A86-0732FBE44B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0DA16E-5B31-41B8-B943-1884736A6C4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328</Words>
  <Application>Microsoft Office PowerPoint</Application>
  <PresentationFormat>Widescreen</PresentationFormat>
  <Paragraphs>59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Cavolini</vt:lpstr>
      <vt:lpstr>Office Theme</vt:lpstr>
      <vt:lpstr>PowerPoint Presentation</vt:lpstr>
      <vt:lpstr>PowerPoint Presentation</vt:lpstr>
      <vt:lpstr>Name your friends! We miss you! Can you name all the letters in your name?  What letter does each person’s name start with?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Burr, Rebecca</dc:creator>
  <cp:lastModifiedBy>Burr, Rebecca</cp:lastModifiedBy>
  <cp:revision>1</cp:revision>
  <dcterms:created xsi:type="dcterms:W3CDTF">2020-04-14T18:51:45Z</dcterms:created>
  <dcterms:modified xsi:type="dcterms:W3CDTF">2020-04-14T18:59:45Z</dcterms:modified>
</cp:coreProperties>
</file>