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2754" y="6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12/08/2025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11530" y="1066800"/>
            <a:ext cx="555498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</a:t>
            </a:r>
            <a:r>
              <a:rPr lang="en-US" sz="3000" dirty="0">
                <a:latin typeface="Curlz MT"/>
              </a:rPr>
              <a:t>The Deason Digest Weekly Blast</a:t>
            </a:r>
            <a:endParaRPr lang="en-US" sz="3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December 8th,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2170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000" b="1" dirty="0">
                <a:latin typeface="Bahnschrift Light" panose="020B0502040204020203" pitchFamily="34" charset="0"/>
              </a:rPr>
              <a:t>Reading</a:t>
            </a:r>
            <a:r>
              <a:rPr lang="en-US" sz="1000" dirty="0">
                <a:latin typeface="Bahnschrift Light" panose="020B0502040204020203" pitchFamily="34" charset="0"/>
              </a:rPr>
              <a:t>: We will focus on the letter </a:t>
            </a:r>
            <a:r>
              <a:rPr lang="en-US" sz="1000" b="1" dirty="0">
                <a:latin typeface="Bahnschrift Light" panose="020B0502040204020203" pitchFamily="34" charset="0"/>
              </a:rPr>
              <a:t>Y </a:t>
            </a:r>
            <a:r>
              <a:rPr lang="en-US" sz="1000" b="1" dirty="0" err="1">
                <a:latin typeface="Bahnschrift Light" panose="020B0502040204020203" pitchFamily="34" charset="0"/>
              </a:rPr>
              <a:t>y</a:t>
            </a:r>
            <a:r>
              <a:rPr lang="en-US" sz="1000" b="1" dirty="0">
                <a:latin typeface="Bahnschrift Light" panose="020B0502040204020203" pitchFamily="34" charset="0"/>
              </a:rPr>
              <a:t> </a:t>
            </a:r>
            <a:r>
              <a:rPr lang="en-US" sz="1000" b="1" i="1" dirty="0">
                <a:latin typeface="Bahnschrift Light" panose="020B0502040204020203" pitchFamily="34" charset="0"/>
              </a:rPr>
              <a:t>(sound, mouth formation, words that begin with the sound</a:t>
            </a:r>
            <a:r>
              <a:rPr lang="en-US" sz="1000" dirty="0">
                <a:latin typeface="Bahnschrift Light" panose="020B0502040204020203" pitchFamily="34" charset="0"/>
              </a:rPr>
              <a:t>), and we will review all previously learned sight words</a:t>
            </a:r>
            <a:r>
              <a:rPr lang="en-US" sz="1000" b="1" i="1" dirty="0">
                <a:latin typeface="Bahnschrift Light" panose="020B0502040204020203" pitchFamily="34" charset="0"/>
              </a:rPr>
              <a:t>.</a:t>
            </a:r>
            <a:r>
              <a:rPr lang="en-US" sz="1000" b="1" dirty="0">
                <a:latin typeface="Bahnschrift Light" panose="020B0502040204020203" pitchFamily="34" charset="0"/>
              </a:rPr>
              <a:t> </a:t>
            </a:r>
            <a:r>
              <a:rPr lang="en-US" sz="1000" dirty="0">
                <a:latin typeface="Bahnschrift Light" panose="020B0502040204020203" pitchFamily="34" charset="0"/>
              </a:rPr>
              <a:t>We will retell story events when we read fiction. We will identify author’s purpose when we read nonfiction. We will look at pictures, get mouths ready, stretchy-snake and find chunky monkey chunks to solve tricky words. </a:t>
            </a:r>
            <a:r>
              <a:rPr lang="en-US" sz="1000" b="1" dirty="0">
                <a:latin typeface="Bahnschrift Light" panose="020B0502040204020203" pitchFamily="34" charset="0"/>
              </a:rPr>
              <a:t>EQ’s: How do people who live in countries around the world celebrate Winter holidays?</a:t>
            </a:r>
            <a:endParaRPr lang="en-US" sz="100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000" b="1" dirty="0">
                <a:latin typeface="Bahnschrift Light" panose="020B0502040204020203" pitchFamily="34" charset="0"/>
              </a:rPr>
              <a:t>Writing</a:t>
            </a:r>
            <a:r>
              <a:rPr lang="en-US" sz="1000" dirty="0">
                <a:latin typeface="Bahnschrift Light" panose="020B0502040204020203" pitchFamily="34" charset="0"/>
              </a:rPr>
              <a:t>: We will focus on printing and tracing upper and lowercase </a:t>
            </a:r>
            <a:r>
              <a:rPr lang="en-US" sz="1000" b="1" dirty="0" err="1">
                <a:latin typeface="Bahnschrift Light" panose="020B0502040204020203" pitchFamily="34" charset="0"/>
              </a:rPr>
              <a:t>Yy</a:t>
            </a:r>
            <a:r>
              <a:rPr lang="en-US" sz="1000" dirty="0">
                <a:latin typeface="Bahnschrift Light" panose="020B0502040204020203" pitchFamily="34" charset="0"/>
              </a:rPr>
              <a:t>, as well as using stretchy-spelling and sight words to write one sentence for each country we “visit” to tell how people who live there celebrate Winter holidays.</a:t>
            </a:r>
            <a:endParaRPr lang="en-US" sz="10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000" b="1" dirty="0">
                <a:latin typeface="Bahnschrift Light" panose="020B0502040204020203" pitchFamily="34" charset="0"/>
              </a:rPr>
              <a:t>Math</a:t>
            </a:r>
            <a:r>
              <a:rPr lang="en-US" sz="1000" dirty="0">
                <a:latin typeface="Bahnschrift Light" panose="020B0502040204020203" pitchFamily="34" charset="0"/>
              </a:rPr>
              <a:t>: We will finish </a:t>
            </a:r>
            <a:r>
              <a:rPr lang="en-US" sz="1000" b="1" dirty="0">
                <a:latin typeface="Bahnschrift Light" panose="020B0502040204020203" pitchFamily="34" charset="0"/>
              </a:rPr>
              <a:t>Go Math </a:t>
            </a:r>
            <a:r>
              <a:rPr lang="en-US" sz="1000" b="1" i="1" dirty="0">
                <a:latin typeface="Bahnschrift Light" panose="020B0502040204020203" pitchFamily="34" charset="0"/>
              </a:rPr>
              <a:t>Ch. 6: Compare Numbers to 10 </a:t>
            </a:r>
            <a:r>
              <a:rPr lang="en-US" sz="1000" dirty="0">
                <a:latin typeface="Bahnschrift Light" panose="020B0502040204020203" pitchFamily="34" charset="0"/>
              </a:rPr>
              <a:t>and begin </a:t>
            </a:r>
            <a:r>
              <a:rPr lang="en-US" sz="1000" b="1" dirty="0">
                <a:latin typeface="Bahnschrift Light" panose="020B0502040204020203" pitchFamily="34" charset="0"/>
              </a:rPr>
              <a:t>Go Math Ch. 9: Put Together and Take Apart Numbers to 5!</a:t>
            </a:r>
            <a:endParaRPr lang="en-US" sz="100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000" b="1" dirty="0">
                <a:latin typeface="Bahnschrift Light" panose="020B0502040204020203" pitchFamily="34" charset="0"/>
              </a:rPr>
              <a:t>Science</a:t>
            </a:r>
            <a:r>
              <a:rPr lang="en-US" sz="1000" dirty="0">
                <a:latin typeface="Bahnschrift Light" panose="020B0502040204020203" pitchFamily="34" charset="0"/>
              </a:rPr>
              <a:t>: We finish </a:t>
            </a:r>
            <a:r>
              <a:rPr lang="en-US" sz="1000" b="1" dirty="0">
                <a:latin typeface="Bahnschrift Light" panose="020B0502040204020203" pitchFamily="34" charset="0"/>
              </a:rPr>
              <a:t>Unit 5: Matter!</a:t>
            </a:r>
            <a:endParaRPr lang="en-US" sz="100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000" b="1" dirty="0">
                <a:latin typeface="Bahnschrift Light" panose="020B0502040204020203" pitchFamily="34" charset="0"/>
              </a:rPr>
              <a:t>Social Studies: </a:t>
            </a:r>
            <a:r>
              <a:rPr lang="en-US" sz="1000" dirty="0">
                <a:latin typeface="Bahnschrift Light" panose="020B0502040204020203" pitchFamily="34" charset="0"/>
              </a:rPr>
              <a:t>We will practice</a:t>
            </a:r>
            <a:r>
              <a:rPr lang="en-US" sz="1000" b="1" i="1" dirty="0">
                <a:latin typeface="Bahnschrift Light" panose="020B0502040204020203" pitchFamily="34" charset="0"/>
              </a:rPr>
              <a:t> I-Care Rules</a:t>
            </a:r>
            <a:r>
              <a:rPr lang="en-US" sz="1000" dirty="0">
                <a:latin typeface="Bahnschrift Light" panose="020B0502040204020203" pitchFamily="34" charset="0"/>
              </a:rPr>
              <a:t>. We will continue learning what it means to show </a:t>
            </a:r>
            <a:r>
              <a:rPr lang="en-US" sz="1000" b="1" i="1" dirty="0">
                <a:latin typeface="Bahnschrift Light" panose="020B0502040204020203" pitchFamily="34" charset="0"/>
              </a:rPr>
              <a:t>Dependability! </a:t>
            </a:r>
            <a:r>
              <a:rPr lang="en-US" sz="1000" i="1" dirty="0">
                <a:latin typeface="Bahnschrift Light" panose="020B0502040204020203" pitchFamily="34" charset="0"/>
              </a:rPr>
              <a:t> </a:t>
            </a:r>
            <a:r>
              <a:rPr lang="en-US" sz="1000" dirty="0">
                <a:latin typeface="Bahnschrift Light" panose="020B0502040204020203" pitchFamily="34" charset="0"/>
              </a:rPr>
              <a:t>We will continue our </a:t>
            </a:r>
            <a:r>
              <a:rPr lang="en-US" sz="1000" b="1" dirty="0">
                <a:latin typeface="Bahnschrift Light" panose="020B0502040204020203" pitchFamily="34" charset="0"/>
              </a:rPr>
              <a:t>Holidays Around the World </a:t>
            </a:r>
            <a:r>
              <a:rPr lang="en-US" sz="1000" dirty="0">
                <a:latin typeface="Bahnschrift Light" panose="020B0502040204020203" pitchFamily="34" charset="0"/>
              </a:rPr>
              <a:t>Social Studies Unit by taking virtual daily trips to 5 countries: Israel, The Netherlands, Germany, China, and Mexico. We will learn about winter holiday traditions in those countries, record our learning in a travel journal, and make crafts that represent important traditions in those countries. By the end of the week, your kiddos will be amazing World Citizens!</a:t>
            </a:r>
            <a:endParaRPr lang="en-US" sz="1000" i="1" dirty="0">
              <a:latin typeface="Bahnschrift Light" panose="020B0502040204020203" pitchFamily="34" charset="0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764030"/>
            <a:ext cx="2590800" cy="26007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Read to and with your kiddos each night and explore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Bean stack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 digitally!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urlz MT"/>
              <a:ea typeface="+mn-ea"/>
              <a:cs typeface="+mn-cs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Practice HFW’s: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the, I, and, a, is, as, said, to, do, of, see, he, be, me, from, look, book, are, was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Go Math Home Practice for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Chapters 5</a:t>
            </a:r>
            <a:r>
              <a:rPr lang="en-US" sz="1000" b="1" i="1" dirty="0">
                <a:solidFill>
                  <a:prstClr val="black"/>
                </a:solidFill>
                <a:latin typeface="Bahnschrift Light" panose="020B0502040204020203" pitchFamily="34" charset="0"/>
              </a:rPr>
              <a:t> and 6!</a:t>
            </a:r>
            <a:endParaRPr kumimoji="0" lang="en-US" sz="10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+mn-cs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Talk with your kiddos about what they are learning by going over their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weekly papers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and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behavior grades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5163437"/>
            <a:ext cx="2819400" cy="61093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8-12: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Book Fair Week (send money in name student/teacher envelope with wish list of purchased items to get)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15: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Winter Celebration Days wish list sign up items due to Mrs. Deason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17: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Grinch Day (wear green)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18: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Winter Craft Celebration, </a:t>
            </a: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8:20-10:20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19: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Polar Express Day (wear pj’s)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</a:t>
            </a: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22-January 6: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Winter Break-</a:t>
            </a: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 School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B41A67-29F9-4134-8AAC-A10A07BD347F}">
  <ds:schemaRefs>
    <ds:schemaRef ds:uri="http://purl.org/dc/terms/"/>
    <ds:schemaRef ds:uri="edf0d076-2bb9-4b88-96f6-bf602d095c95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www.w3.org/XML/1998/namespace"/>
    <ds:schemaRef ds:uri="39e0da4a-82de-4426-9558-1fdbc4c26683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455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Bahnschrift Light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Deason, Renee</cp:lastModifiedBy>
  <cp:revision>189</cp:revision>
  <cp:lastPrinted>2025-11-21T20:56:29Z</cp:lastPrinted>
  <dcterms:created xsi:type="dcterms:W3CDTF">2015-07-01T02:16:27Z</dcterms:created>
  <dcterms:modified xsi:type="dcterms:W3CDTF">2025-12-08T20:24:59Z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