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DEF3-E060-416A-B215-0F6912BE9F2D}" type="datetimeFigureOut">
              <a:rPr lang="en-US"/>
              <a:t>05/25/2017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D691-2451-44DB-89C3-59862ECC269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D691-2451-44DB-89C3-59862ECC269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D691-2451-44DB-89C3-59862ECC269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D691-2451-44DB-89C3-59862ECC269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D691-2451-44DB-89C3-59862ECC269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D691-2451-44DB-89C3-59862ECC269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6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D691-2451-44DB-89C3-59862ECC269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D691-2451-44DB-89C3-59862ECC269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GNxp4mv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opedia.org/Kris_Krem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ress.se/kriskremo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4061047909"/>
              </p:ext>
            </p:extLst>
          </p:nvPr>
        </p:nvSpPr>
        <p:spPr>
          <a:xfrm>
            <a:off x="0" y="1743075"/>
            <a:ext cx="12157075" cy="1807327"/>
          </a:xfrm>
        </p:spPr>
        <p:txBody>
          <a:bodyPr>
            <a:normAutofit/>
          </a:bodyPr>
          <a:lstStyle/>
          <a:p>
            <a:r>
              <a:rPr lang="en-US" dirty="0"/>
              <a:t>History of </a:t>
            </a:r>
            <a:r>
              <a:rPr lang="en-US" dirty="0" err="1"/>
              <a:t>kris</a:t>
            </a:r>
            <a:r>
              <a:rPr lang="en-US" dirty="0"/>
              <a:t> kremo 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3543800609"/>
              </p:ext>
            </p:extLst>
          </p:nvPr>
        </p:nvSpPr>
        <p:spPr>
          <a:xfrm>
            <a:off x="1123950" y="3540245"/>
            <a:ext cx="9448800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657666240"/>
              </p:ext>
            </p:extLst>
          </p:nvPr>
        </p:nvSpPr>
        <p:spPr/>
        <p:txBody>
          <a:bodyPr/>
          <a:lstStyle/>
          <a:p>
            <a:r>
              <a:rPr lang="en-US" dirty="0"/>
              <a:t>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285763967"/>
              </p:ext>
            </p:extLst>
          </p:nvPr>
        </p:nvSpPr>
        <p:spPr>
          <a:xfrm>
            <a:off x="0" y="1685925"/>
            <a:ext cx="10297027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Kristian(Kris) G. Kremo </a:t>
            </a:r>
          </a:p>
          <a:p>
            <a:pPr marL="0" indent="0">
              <a:buNone/>
            </a:pPr>
            <a:r>
              <a:rPr lang="en-US" sz="2800" dirty="0"/>
              <a:t>Born in Paris, March 12, 1951</a:t>
            </a:r>
          </a:p>
          <a:p>
            <a:pPr marL="0" indent="0">
              <a:buNone/>
            </a:pPr>
            <a:r>
              <a:rPr lang="en-US" sz="2800" dirty="0"/>
              <a:t>Kris comes from a long line of jugglers as he is the son of Béla Kremo very accomplished juggler(he learned to juggle from Enrico Rastelli very legendary juggler)</a:t>
            </a:r>
          </a:p>
          <a:p>
            <a:pPr marL="0" indent="0">
              <a:buNone/>
            </a:pPr>
            <a:r>
              <a:rPr lang="en-US" sz="2800" dirty="0"/>
              <a:t>He started to practice juggling at age 15 then when he turned 19 he started juggling professionally with his father</a:t>
            </a:r>
          </a:p>
          <a:p>
            <a:pPr marL="0" indent="0">
              <a:buNone/>
            </a:pPr>
            <a:r>
              <a:rPr lang="en-US" sz="2800" dirty="0"/>
              <a:t>He went to school in Switzerland and would tour with his dad during Summer but wouldn't learn to be good at juggling until he was 15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4552950"/>
            <a:ext cx="2544679" cy="22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7758983"/>
              </p:ext>
            </p:extLst>
          </p:nvPr>
        </p:nvSpPr>
        <p:spPr/>
        <p:txBody>
          <a:bodyPr/>
          <a:lstStyle/>
          <a:p>
            <a:r>
              <a:rPr lang="en-US" dirty="0"/>
              <a:t>Rise to fame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175993978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When he turned 19 he started to juggle professionally with his dad as a duo </a:t>
            </a:r>
            <a:endParaRPr lang="en-US" sz="4000" dirty="0"/>
          </a:p>
          <a:p>
            <a:pPr marL="0" indent="0">
              <a:buNone/>
            </a:pPr>
            <a:r>
              <a:rPr lang="en-US" sz="2800" dirty="0"/>
              <a:t>They performed with balls, hats, and cigar boxes</a:t>
            </a:r>
          </a:p>
          <a:p>
            <a:pPr marL="0" indent="0">
              <a:buNone/>
            </a:pPr>
            <a:r>
              <a:rPr lang="en-US" sz="2800" dirty="0"/>
              <a:t>In 1975 he set out on his own and signed a contract with Blackpool's Tower Circus in England from there his career catapulted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003" y="4515352"/>
            <a:ext cx="3284272" cy="23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86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514737828"/>
              </p:ext>
            </p:extLst>
          </p:nvPr>
        </p:nvSpPr>
        <p:spPr/>
        <p:txBody>
          <a:bodyPr/>
          <a:lstStyle/>
          <a:p>
            <a:r>
              <a:rPr lang="en-US" dirty="0"/>
              <a:t>All time fame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355775207"/>
              </p:ext>
            </p:extLst>
          </p:nvPr>
        </p:nvSpPr>
        <p:spPr>
          <a:xfrm>
            <a:off x="685800" y="1833563"/>
            <a:ext cx="10820400" cy="47095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He has performed for Queen Elizabeth of England and King Carl Gustav of Sweden and in many circuses around the world </a:t>
            </a:r>
          </a:p>
          <a:p>
            <a:r>
              <a:rPr lang="en-US" sz="3200" dirty="0"/>
              <a:t>In 1981, he won the Silver Clown Prize at the Monte-Carlo International Circus Festival</a:t>
            </a:r>
          </a:p>
          <a:p>
            <a:r>
              <a:rPr lang="en-US" sz="3200" dirty="0"/>
              <a:t>He's been in 98 different circuses throughout his life and 6 different festivals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5" y="50292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887162098"/>
              </p:ext>
            </p:extLst>
          </p:nvPr>
        </p:nvSpPr>
        <p:spPr/>
        <p:txBody>
          <a:bodyPr/>
          <a:lstStyle/>
          <a:p>
            <a:r>
              <a:rPr lang="en-US" dirty="0"/>
              <a:t>Current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011926769"/>
              </p:ext>
            </p:extLst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He is 66 years old </a:t>
            </a:r>
          </a:p>
          <a:p>
            <a:pPr marL="0" indent="0">
              <a:buNone/>
            </a:pPr>
            <a:r>
              <a:rPr sz="3600" dirty="0"/>
              <a:t>He is retired</a:t>
            </a:r>
          </a:p>
          <a:p>
            <a:pPr marL="0" indent="0">
              <a:buNone/>
            </a:pPr>
            <a:r>
              <a:rPr sz="3600" dirty="0">
                <a:latin typeface="Century Gothic"/>
                <a:cs typeface="+mn-ea"/>
              </a:rPr>
              <a:t>He is married to a Russian artist named </a:t>
            </a:r>
            <a:r>
              <a:rPr lang="en-US" sz="3600" dirty="0">
                <a:latin typeface="Century Gothic"/>
                <a:cs typeface="+mn-ea"/>
              </a:rPr>
              <a:t>Yelena Larkina.</a:t>
            </a:r>
          </a:p>
          <a:p>
            <a:pPr marL="0" indent="0">
              <a:buNone/>
            </a:pPr>
            <a:r>
              <a:rPr sz="3600" dirty="0">
                <a:latin typeface="Century Gothic"/>
                <a:cs typeface="+mn-ea"/>
              </a:rPr>
              <a:t>He has one son</a:t>
            </a:r>
          </a:p>
          <a:p>
            <a:pPr marL="0" indent="0">
              <a:buNone/>
            </a:pPr>
            <a:endParaRPr sz="3600" dirty="0">
              <a:latin typeface="Century Gothic"/>
              <a:cs typeface="+mn-ea"/>
            </a:endParaRPr>
          </a:p>
          <a:p>
            <a:pPr>
              <a:buNone/>
            </a:pPr>
            <a:r>
              <a:rPr dirty="0">
                <a:latin typeface="+mn-ea"/>
                <a:cs typeface="+mn-ea"/>
              </a:rPr>
              <a:t/>
            </a:r>
            <a:br>
              <a:rPr dirty="0">
                <a:latin typeface="+mn-ea"/>
                <a:cs typeface="+mn-ea"/>
              </a:rPr>
            </a:b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6623422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015484756"/>
              </p:ext>
            </p:extLst>
          </p:nvPr>
        </p:nvSpPr>
        <p:spPr/>
        <p:txBody>
          <a:bodyPr/>
          <a:lstStyle/>
          <a:p>
            <a:r>
              <a:rPr lang="en-US" dirty="0"/>
              <a:t>summery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692546576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Kris Kremo has lead an amazing and adventures life and I picked to research him because of his amazing gift </a:t>
            </a:r>
          </a:p>
          <a:p>
            <a:r>
              <a:rPr lang="en-US" dirty="0"/>
              <a:t>His adventures have taken him all over the world and to even perform for kings and queens and in some of the biggest circuses of all time </a:t>
            </a:r>
          </a:p>
          <a:p>
            <a:r>
              <a:rPr lang="en-US" dirty="0"/>
              <a:t>From his career he has become very successful even with the pressure of a long family tradition of successful jugglers and has made juggling look easy </a:t>
            </a:r>
          </a:p>
        </p:txBody>
      </p:sp>
    </p:spTree>
    <p:extLst>
      <p:ext uri="{BB962C8B-B14F-4D97-AF65-F5344CB8AC3E}">
        <p14:creationId xmlns:p14="http://schemas.microsoft.com/office/powerpoint/2010/main" val="22330680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468043201"/>
              </p:ext>
            </p:extLst>
          </p:nvPr>
        </p:nvSpPr>
        <p:spPr/>
        <p:txBody>
          <a:bodyPr/>
          <a:lstStyle/>
          <a:p>
            <a:r>
              <a:rPr lang="en-US" dirty="0"/>
              <a:t>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308847153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One of his most famous tricks is to juggle a hat, a ball, and one cigar box and place the cigar in his mouth then flip the hat onto the cigar and balance it </a:t>
            </a:r>
          </a:p>
          <a:p>
            <a:r>
              <a:rPr lang="en-US" dirty="0"/>
              <a:t>Link to a demonstration- </a:t>
            </a:r>
            <a:r>
              <a:rPr lang="en-US" dirty="0">
                <a:hlinkClick r:id="rId3"/>
              </a:rPr>
              <a:t>https://www.youtube.com/watch?v=YtGNxp4mvoM</a:t>
            </a:r>
          </a:p>
          <a:p>
            <a:r>
              <a:rPr lang="en-US" dirty="0"/>
              <a:t>For the past eleven years from 1978-1989, he has entered the Stardust Hotel in Las Vegas setting a record.</a:t>
            </a:r>
          </a:p>
          <a:p>
            <a:r>
              <a:rPr lang="en-US" dirty="0"/>
              <a:t>He is in the </a:t>
            </a:r>
            <a:r>
              <a:rPr lang="en-US" dirty="0">
                <a:latin typeface="Century Gothic"/>
                <a:ea typeface="Verdana"/>
                <a:cs typeface="Verdana"/>
              </a:rPr>
              <a:t>Guinness Book Of World Records</a:t>
            </a:r>
          </a:p>
          <a:p>
            <a:endParaRPr lang="en-US" dirty="0">
              <a:latin typeface="Century Gothic"/>
              <a:ea typeface="Verdana"/>
              <a:cs typeface="Verdan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0" y="4350076"/>
            <a:ext cx="1615740" cy="24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9471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292972276"/>
              </p:ext>
            </p:extLst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884977384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3"/>
              </a:rPr>
              <a:t>http://www.circopedia.org/Kris_Kremo</a:t>
            </a:r>
          </a:p>
          <a:p>
            <a:r>
              <a:rPr lang="en-US" dirty="0">
                <a:hlinkClick r:id="rId4"/>
              </a:rPr>
              <a:t>http://www.veress.se/kriskremo.htm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3908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3</TotalTime>
  <Words>116</Words>
  <Application>Microsoft Office PowerPoint</Application>
  <PresentationFormat>Widescreen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Verdana</vt:lpstr>
      <vt:lpstr>Vapor Trail</vt:lpstr>
      <vt:lpstr>History of kris kremo  </vt:lpstr>
      <vt:lpstr>Early life</vt:lpstr>
      <vt:lpstr>Rise to fame</vt:lpstr>
      <vt:lpstr>All time fame</vt:lpstr>
      <vt:lpstr>Current life</vt:lpstr>
      <vt:lpstr>summery</vt:lpstr>
      <vt:lpstr>Fun facts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Lomasney-Baisch, Milo</dc:creator>
  <cp:lastModifiedBy>Milo Lomasney-Baisch</cp:lastModifiedBy>
  <cp:revision>8</cp:revision>
  <dcterms:created xsi:type="dcterms:W3CDTF">2013-07-15T20:26:09Z</dcterms:created>
  <dcterms:modified xsi:type="dcterms:W3CDTF">2017-05-25T12:39:24Z</dcterms:modified>
</cp:coreProperties>
</file>