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6" r:id="rId14"/>
    <p:sldId id="271" r:id="rId15"/>
    <p:sldId id="272" r:id="rId16"/>
    <p:sldId id="273" r:id="rId17"/>
    <p:sldId id="274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76" r:id="rId29"/>
    <p:sldId id="297" r:id="rId30"/>
    <p:sldId id="298" r:id="rId31"/>
    <p:sldId id="299" r:id="rId32"/>
    <p:sldId id="300" r:id="rId33"/>
    <p:sldId id="302" r:id="rId34"/>
    <p:sldId id="303" r:id="rId35"/>
    <p:sldId id="304" r:id="rId36"/>
    <p:sldId id="315" r:id="rId37"/>
    <p:sldId id="316" r:id="rId38"/>
    <p:sldId id="317" r:id="rId39"/>
    <p:sldId id="277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279" r:id="rId50"/>
    <p:sldId id="323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73" r:id="rId93"/>
    <p:sldId id="474" r:id="rId94"/>
    <p:sldId id="405" r:id="rId95"/>
    <p:sldId id="406" r:id="rId96"/>
    <p:sldId id="408" r:id="rId97"/>
    <p:sldId id="411" r:id="rId98"/>
    <p:sldId id="412" r:id="rId99"/>
    <p:sldId id="409" r:id="rId100"/>
    <p:sldId id="410" r:id="rId101"/>
    <p:sldId id="415" r:id="rId102"/>
    <p:sldId id="416" r:id="rId103"/>
    <p:sldId id="413" r:id="rId104"/>
    <p:sldId id="414" r:id="rId105"/>
    <p:sldId id="282" r:id="rId106"/>
    <p:sldId id="356" r:id="rId107"/>
    <p:sldId id="357" r:id="rId108"/>
    <p:sldId id="358" r:id="rId109"/>
    <p:sldId id="359" r:id="rId110"/>
    <p:sldId id="360" r:id="rId111"/>
    <p:sldId id="361" r:id="rId112"/>
    <p:sldId id="363" r:id="rId113"/>
    <p:sldId id="417" r:id="rId114"/>
    <p:sldId id="439" r:id="rId115"/>
    <p:sldId id="440" r:id="rId116"/>
    <p:sldId id="418" r:id="rId117"/>
    <p:sldId id="419" r:id="rId118"/>
    <p:sldId id="441" r:id="rId119"/>
    <p:sldId id="442" r:id="rId120"/>
    <p:sldId id="428" r:id="rId121"/>
    <p:sldId id="429" r:id="rId122"/>
    <p:sldId id="430" r:id="rId123"/>
    <p:sldId id="443" r:id="rId124"/>
    <p:sldId id="444" r:id="rId125"/>
    <p:sldId id="445" r:id="rId126"/>
    <p:sldId id="446" r:id="rId127"/>
    <p:sldId id="447" r:id="rId128"/>
    <p:sldId id="448" r:id="rId129"/>
    <p:sldId id="449" r:id="rId130"/>
    <p:sldId id="450" r:id="rId131"/>
    <p:sldId id="280" r:id="rId132"/>
    <p:sldId id="366" r:id="rId133"/>
    <p:sldId id="367" r:id="rId134"/>
    <p:sldId id="368" r:id="rId135"/>
    <p:sldId id="369" r:id="rId136"/>
    <p:sldId id="370" r:id="rId137"/>
    <p:sldId id="376" r:id="rId138"/>
    <p:sldId id="377" r:id="rId139"/>
    <p:sldId id="372" r:id="rId140"/>
    <p:sldId id="373" r:id="rId141"/>
    <p:sldId id="374" r:id="rId142"/>
    <p:sldId id="464" r:id="rId143"/>
    <p:sldId id="465" r:id="rId144"/>
    <p:sldId id="466" r:id="rId145"/>
    <p:sldId id="471" r:id="rId146"/>
    <p:sldId id="472" r:id="rId147"/>
    <p:sldId id="469" r:id="rId148"/>
    <p:sldId id="470" r:id="rId149"/>
    <p:sldId id="467" r:id="rId150"/>
    <p:sldId id="468" r:id="rId151"/>
    <p:sldId id="344" r:id="rId152"/>
    <p:sldId id="378" r:id="rId153"/>
    <p:sldId id="379" r:id="rId154"/>
    <p:sldId id="380" r:id="rId155"/>
    <p:sldId id="475" r:id="rId156"/>
    <p:sldId id="381" r:id="rId157"/>
    <p:sldId id="382" r:id="rId158"/>
    <p:sldId id="343" r:id="rId159"/>
    <p:sldId id="383" r:id="rId160"/>
    <p:sldId id="385" r:id="rId161"/>
    <p:sldId id="384" r:id="rId162"/>
    <p:sldId id="386" r:id="rId163"/>
    <p:sldId id="387" r:id="rId164"/>
    <p:sldId id="283" r:id="rId165"/>
    <p:sldId id="451" r:id="rId166"/>
    <p:sldId id="452" r:id="rId167"/>
    <p:sldId id="453" r:id="rId168"/>
    <p:sldId id="454" r:id="rId169"/>
    <p:sldId id="455" r:id="rId1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89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F878-E63D-436F-88F6-36F2A435E286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C8A18-9E15-492F-8EE0-336E4DB067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50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72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Boundary deletion – change words on</a:t>
            </a:r>
            <a:r>
              <a:rPr lang="en-AU" baseline="0" dirty="0"/>
              <a:t> a regular basis to meet student’s needs.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>
                <a:solidFill>
                  <a:prstClr val="black"/>
                </a:solidFill>
              </a:rPr>
              <a:pPr/>
              <a:t>113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88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Onset deletion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>
                <a:solidFill>
                  <a:prstClr val="black"/>
                </a:solidFill>
              </a:rPr>
              <a:pPr/>
              <a:t>120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8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Teacher</a:t>
            </a:r>
            <a:r>
              <a:rPr lang="en-AU" baseline="0" dirty="0"/>
              <a:t> script – “Listen carefully to each word and say the sound you hear in the middle.”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131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890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Onset deletion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>
                <a:solidFill>
                  <a:prstClr val="black"/>
                </a:solidFill>
              </a:rPr>
              <a:pPr/>
              <a:t>142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8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Segment, track</a:t>
            </a:r>
            <a:r>
              <a:rPr lang="en-AU" baseline="0" dirty="0"/>
              <a:t> and blend – Options – teacher says sounds and students echo, teacher says sounds (segment) and students say the word (blend), teacher says word and students say individual sounds (track and segment)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151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69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</a:t>
            </a:r>
            <a:r>
              <a:rPr lang="en-AU" baseline="0" dirty="0"/>
              <a:t>r script: “Listen carefully to each word. Sound it out. Count the sounds on your fingers. Tell me how many sounds you can hear.”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158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97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 script</a:t>
            </a:r>
            <a:r>
              <a:rPr lang="en-AU" baseline="0" dirty="0"/>
              <a:t> – “Listen carefully to the words. Clap the syllables then tell me how many.”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164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22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 script – say letter name twice and then sound three times in quick succession. “S, S, s, s, s”.</a:t>
            </a:r>
            <a:r>
              <a:rPr lang="en-AU" baseline="0" dirty="0"/>
              <a:t> Students echo in unison. Then click and each picture will appear. Teacher reads the word and students echo in unison.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13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 note – You can increase the difficulty by adding punctuation.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65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 note – change these letters to</a:t>
            </a:r>
            <a:r>
              <a:rPr lang="en-AU" baseline="0" dirty="0"/>
              <a:t> meet student needs.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2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</a:t>
            </a:r>
            <a:r>
              <a:rPr lang="en-AU" baseline="0" dirty="0"/>
              <a:t> script – “Listen carefully to each word and say the sound you hear at the start.” Teacher reads word and students say beginning sound in unison.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2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Teacher note – You ca</a:t>
            </a:r>
            <a:r>
              <a:rPr lang="en-AU" baseline="0" dirty="0"/>
              <a:t>n also play eye spy.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75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78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Onset deletion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81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288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Onset deletion – swap these words on a regular basis to meet student</a:t>
            </a:r>
            <a:r>
              <a:rPr lang="en-AU" baseline="0" dirty="0"/>
              <a:t>’s needs.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>
                <a:solidFill>
                  <a:prstClr val="black"/>
                </a:solidFill>
              </a:rPr>
              <a:pPr/>
              <a:t>94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88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Teacher</a:t>
            </a:r>
            <a:r>
              <a:rPr lang="en-AU" baseline="0" dirty="0"/>
              <a:t> script – “Listen carefully to each word and say the sound you hear at the end.”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C8A18-9E15-492F-8EE0-336E4DB06750}" type="slidenum">
              <a:rPr lang="en-AU" smtClean="0"/>
              <a:t>105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01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87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00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8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44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44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52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5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34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37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05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9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9D05-060E-492B-8497-0A3B273133E1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FC8E-9665-4AC9-8FA1-1E7F335959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64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w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wmf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Letter names and sounds</a:t>
            </a:r>
          </a:p>
        </p:txBody>
      </p:sp>
    </p:spTree>
    <p:extLst>
      <p:ext uri="{BB962C8B-B14F-4D97-AF65-F5344CB8AC3E}">
        <p14:creationId xmlns:p14="http://schemas.microsoft.com/office/powerpoint/2010/main" val="262154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E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e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254625" y="620688"/>
            <a:ext cx="3852863" cy="2376488"/>
            <a:chOff x="5255284" y="978124"/>
            <a:chExt cx="3852206" cy="2376264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6588557" y="1649574"/>
              <a:ext cx="2518933" cy="140321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31B6FD"/>
                </a:buClr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e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gg</a:t>
              </a:r>
            </a:p>
          </p:txBody>
        </p:sp>
        <p:pic>
          <p:nvPicPr>
            <p:cNvPr id="24" name="Picture 3" descr="C:\Program Files\Microsoft Office\Media\CntCD1\ClipArt2\j0215780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284" y="978124"/>
              <a:ext cx="1520862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0" y="3431828"/>
            <a:ext cx="3455988" cy="3000700"/>
            <a:chOff x="4572000" y="3431828"/>
            <a:chExt cx="3455988" cy="3000700"/>
          </a:xfrm>
        </p:grpSpPr>
        <p:sp>
          <p:nvSpPr>
            <p:cNvPr id="27" name="Text Placeholder 1"/>
            <p:cNvSpPr txBox="1">
              <a:spLocks/>
            </p:cNvSpPr>
            <p:nvPr/>
          </p:nvSpPr>
          <p:spPr bwMode="auto">
            <a:xfrm>
              <a:off x="4572000" y="5029178"/>
              <a:ext cx="3455988" cy="1403350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31B6FD"/>
                </a:buClr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e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lephant</a:t>
              </a:r>
            </a:p>
          </p:txBody>
        </p:sp>
        <p:pic>
          <p:nvPicPr>
            <p:cNvPr id="3074" name="Picture 2" descr="C:\Program Files\Microsoft Office\Media\CntCD1\ClipArt1\j0195496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19" y="3431828"/>
              <a:ext cx="2913778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47700" y="3687012"/>
            <a:ext cx="2965939" cy="2705849"/>
            <a:chOff x="647700" y="3687012"/>
            <a:chExt cx="2965939" cy="2705849"/>
          </a:xfrm>
        </p:grpSpPr>
        <p:sp>
          <p:nvSpPr>
            <p:cNvPr id="29" name="Text Placeholder 1"/>
            <p:cNvSpPr txBox="1">
              <a:spLocks/>
            </p:cNvSpPr>
            <p:nvPr/>
          </p:nvSpPr>
          <p:spPr bwMode="auto">
            <a:xfrm>
              <a:off x="647700" y="5055164"/>
              <a:ext cx="2879725" cy="133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  <a:cs typeface="Arial" charset="0"/>
                </a:rPr>
                <a:t>e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  <a:cs typeface="Arial" charset="0"/>
                </a:rPr>
                <a:t>xit</a:t>
              </a:r>
            </a:p>
          </p:txBody>
        </p:sp>
        <p:pic>
          <p:nvPicPr>
            <p:cNvPr id="3075" name="Picture 3" descr="C:\Program Files\Microsoft Office\Media\CntCD1\Animated\j0254493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687012"/>
              <a:ext cx="2786055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h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40081461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m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schemeClr val="tx1"/>
                </a:solidFill>
                <a:latin typeface="BeginnersRegular" pitchFamily="2" charset="0"/>
              </a:rPr>
              <a:t>swap the m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7932496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v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733830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bend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schemeClr val="tx1"/>
                </a:solidFill>
                <a:latin typeface="BeginnersRegular" pitchFamily="2" charset="0"/>
              </a:rPr>
              <a:t>swap the b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583792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t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201667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Identify the end sound</a:t>
            </a:r>
          </a:p>
        </p:txBody>
      </p:sp>
    </p:spTree>
    <p:extLst>
      <p:ext uri="{BB962C8B-B14F-4D97-AF65-F5344CB8AC3E}">
        <p14:creationId xmlns:p14="http://schemas.microsoft.com/office/powerpoint/2010/main" val="42877945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 pin </a:t>
            </a:r>
          </a:p>
        </p:txBody>
      </p:sp>
    </p:spTree>
    <p:extLst>
      <p:ext uri="{BB962C8B-B14F-4D97-AF65-F5344CB8AC3E}">
        <p14:creationId xmlns:p14="http://schemas.microsoft.com/office/powerpoint/2010/main" val="36525123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prstClr val="black"/>
              </a:solidFill>
              <a:latin typeface="BeginnersRegular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490A982-8766-4852-8259-32225D2DD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27838"/>
            <a:ext cx="6400800" cy="2209274"/>
          </a:xfrm>
        </p:spPr>
        <p:txBody>
          <a:bodyPr>
            <a:normAutofit lnSpcReduction="10000"/>
          </a:bodyPr>
          <a:lstStyle/>
          <a:p>
            <a:r>
              <a:rPr lang="en-US" sz="14900" dirty="0">
                <a:solidFill>
                  <a:schemeClr val="tx1"/>
                </a:solidFill>
              </a:rPr>
              <a:t>sap</a:t>
            </a:r>
          </a:p>
        </p:txBody>
      </p:sp>
    </p:spTree>
    <p:extLst>
      <p:ext uri="{BB962C8B-B14F-4D97-AF65-F5344CB8AC3E}">
        <p14:creationId xmlns:p14="http://schemas.microsoft.com/office/powerpoint/2010/main" val="7813756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2204864"/>
            <a:ext cx="2232248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80528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>
                <a:solidFill>
                  <a:schemeClr val="tx1"/>
                </a:solidFill>
                <a:latin typeface="BeginnersRegular" pitchFamily="2" charset="0"/>
              </a:rPr>
              <a:t>pa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512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 err="1">
                <a:solidFill>
                  <a:prstClr val="black"/>
                </a:solidFill>
                <a:latin typeface="BeginnersRegular" pitchFamily="2" charset="0"/>
              </a:rPr>
              <a:t>ri</a:t>
            </a:r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2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H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h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428331" y="1121122"/>
            <a:ext cx="4319588" cy="1890713"/>
            <a:chOff x="4788024" y="1463535"/>
            <a:chExt cx="4319466" cy="1890853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 bwMode="auto">
            <a:xfrm>
              <a:off x="6588198" y="1649287"/>
              <a:ext cx="2519292" cy="1403454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h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at</a:t>
              </a:r>
            </a:p>
          </p:txBody>
        </p:sp>
        <p:pic>
          <p:nvPicPr>
            <p:cNvPr id="17" name="Picture 3" descr="C:\Program Files\Microsoft Office\Media\CntCD1\ClipArt1\j0213369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463535"/>
              <a:ext cx="2171466" cy="1890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08781" y="3343622"/>
            <a:ext cx="2881313" cy="2706688"/>
            <a:chOff x="769116" y="3686852"/>
            <a:chExt cx="2880320" cy="2705572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769116" y="5054902"/>
              <a:ext cx="2880320" cy="1337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h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orse</a:t>
              </a:r>
            </a:p>
          </p:txBody>
        </p:sp>
        <p:pic>
          <p:nvPicPr>
            <p:cNvPr id="20" name="Picture 5" descr="C:\Program Files\Microsoft Office\Media\CntCD1\ClipArt3\j023519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955" y="3686852"/>
              <a:ext cx="2102258" cy="170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212431" y="3373785"/>
            <a:ext cx="3455988" cy="3073400"/>
            <a:chOff x="4572000" y="3716068"/>
            <a:chExt cx="3456384" cy="3073901"/>
          </a:xfrm>
        </p:grpSpPr>
        <p:sp>
          <p:nvSpPr>
            <p:cNvPr id="25" name="Text Placeholder 1"/>
            <p:cNvSpPr txBox="1">
              <a:spLocks/>
            </p:cNvSpPr>
            <p:nvPr/>
          </p:nvSpPr>
          <p:spPr bwMode="auto">
            <a:xfrm>
              <a:off x="4572000" y="5386390"/>
              <a:ext cx="3456384" cy="1403579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h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ammer</a:t>
              </a:r>
            </a:p>
          </p:txBody>
        </p:sp>
        <p:pic>
          <p:nvPicPr>
            <p:cNvPr id="26" name="Picture 6" descr="C:\Program Files\Microsoft Office\Media\CntCD1\Animated\j0318126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716068"/>
              <a:ext cx="1523393" cy="1469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84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9512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  him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5A3BB9-37DA-481B-A11C-7E7BDDC24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62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512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pi</a:t>
            </a:r>
          </a:p>
        </p:txBody>
      </p:sp>
    </p:spTree>
    <p:extLst>
      <p:ext uri="{BB962C8B-B14F-4D97-AF65-F5344CB8AC3E}">
        <p14:creationId xmlns:p14="http://schemas.microsoft.com/office/powerpoint/2010/main" val="18765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67544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kick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7BF397-A42C-47A2-AB16-355B01FF2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85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71600" y="191683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200" dirty="0">
                <a:solidFill>
                  <a:prstClr val="black"/>
                </a:solidFill>
                <a:latin typeface="BeginnersAlphabet" pitchFamily="2" charset="0"/>
              </a:rPr>
              <a:t> </a:t>
            </a:r>
            <a:r>
              <a:rPr lang="en-AU" sz="7200" dirty="0">
                <a:solidFill>
                  <a:prstClr val="black"/>
                </a:solidFill>
                <a:latin typeface="BeginnersRegular" pitchFamily="2" charset="0"/>
              </a:rPr>
              <a:t>What word is left if you take away the..</a:t>
            </a:r>
            <a:endParaRPr lang="en-AU" sz="8000" dirty="0">
              <a:solidFill>
                <a:prstClr val="black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7505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56084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 in 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pan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099316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492896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Alphabet" pitchFamily="2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512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pan</a:t>
            </a:r>
          </a:p>
        </p:txBody>
      </p:sp>
    </p:spTree>
    <p:extLst>
      <p:ext uri="{BB962C8B-B14F-4D97-AF65-F5344CB8AC3E}">
        <p14:creationId xmlns:p14="http://schemas.microsoft.com/office/powerpoint/2010/main" val="38873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352928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d in 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ban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634393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492896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Alphabet" pitchFamily="2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512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ban</a:t>
            </a:r>
          </a:p>
        </p:txBody>
      </p:sp>
    </p:spTree>
    <p:extLst>
      <p:ext uri="{BB962C8B-B14F-4D97-AF65-F5344CB8AC3E}">
        <p14:creationId xmlns:p14="http://schemas.microsoft.com/office/powerpoint/2010/main" val="37144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56084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 in 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run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870640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512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run</a:t>
            </a:r>
          </a:p>
        </p:txBody>
      </p:sp>
    </p:spTree>
    <p:extLst>
      <p:ext uri="{BB962C8B-B14F-4D97-AF65-F5344CB8AC3E}">
        <p14:creationId xmlns:p14="http://schemas.microsoft.com/office/powerpoint/2010/main" val="16885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R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r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4382" y="1190797"/>
            <a:ext cx="3621088" cy="1784350"/>
            <a:chOff x="5485792" y="1268760"/>
            <a:chExt cx="3621698" cy="1784002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 bwMode="auto">
            <a:xfrm>
              <a:off x="6587703" y="1649686"/>
              <a:ext cx="2519787" cy="1403076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r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ed</a:t>
              </a:r>
            </a:p>
          </p:txBody>
        </p:sp>
        <p:pic>
          <p:nvPicPr>
            <p:cNvPr id="17" name="Picture 2" descr="C:\Users\jmedw0\AppData\Local\Microsoft\Windows\Temporary Internet Files\Content.IE5\1XFIMADN\MP90043903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792" y="1268760"/>
              <a:ext cx="1628800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68350" y="3719513"/>
            <a:ext cx="2881313" cy="2673350"/>
            <a:chOff x="769116" y="3720193"/>
            <a:chExt cx="2880320" cy="2672231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769116" y="5054902"/>
              <a:ext cx="2880320" cy="1337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r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at</a:t>
              </a:r>
            </a:p>
          </p:txBody>
        </p:sp>
        <p:pic>
          <p:nvPicPr>
            <p:cNvPr id="20" name="Picture 3" descr="C:\Users\jmedw0\AppData\Local\Microsoft\Windows\Temporary Internet Files\Content.IE5\1XFIMADN\dglxasset[1].asp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75" y="3720193"/>
              <a:ext cx="2437012" cy="150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572000" y="3182938"/>
            <a:ext cx="3455988" cy="3810000"/>
            <a:chOff x="4572000" y="3183100"/>
            <a:chExt cx="3456384" cy="3809490"/>
          </a:xfrm>
        </p:grpSpPr>
        <p:sp>
          <p:nvSpPr>
            <p:cNvPr id="25" name="Text Placeholder 1"/>
            <p:cNvSpPr txBox="1">
              <a:spLocks/>
            </p:cNvSpPr>
            <p:nvPr/>
          </p:nvSpPr>
          <p:spPr bwMode="auto">
            <a:xfrm>
              <a:off x="4572000" y="5589428"/>
              <a:ext cx="3456384" cy="140316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r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ose</a:t>
              </a:r>
            </a:p>
          </p:txBody>
        </p:sp>
        <p:pic>
          <p:nvPicPr>
            <p:cNvPr id="26" name="Picture 4" descr="C:\Users\jmedw0\AppData\Local\Microsoft\Windows\Temporary Internet Files\Content.IE5\F2LFHNDY\dglxasset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091" y="3183100"/>
              <a:ext cx="1818201" cy="254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98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71600" y="191683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200" dirty="0">
                <a:solidFill>
                  <a:prstClr val="black"/>
                </a:solidFill>
                <a:latin typeface="BeginnersAlphabet" pitchFamily="2" charset="0"/>
              </a:rPr>
              <a:t> </a:t>
            </a:r>
            <a:r>
              <a:rPr lang="en-AU" sz="7200" dirty="0">
                <a:solidFill>
                  <a:prstClr val="black"/>
                </a:solidFill>
                <a:latin typeface="BeginnersRegular" pitchFamily="2" charset="0"/>
              </a:rPr>
              <a:t>Let’s swap the last sound to make a new word..</a:t>
            </a:r>
            <a:endParaRPr lang="en-AU" sz="8000" dirty="0">
              <a:solidFill>
                <a:prstClr val="black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374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fi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n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519382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fi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g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337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ho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p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520316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ho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t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41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pi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g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932922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pi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n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8340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ra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t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266966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ra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p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7739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hi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m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1192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B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b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7504" y="3850507"/>
            <a:ext cx="3960813" cy="1573213"/>
            <a:chOff x="251520" y="4108064"/>
            <a:chExt cx="3960440" cy="1573555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251520" y="4108064"/>
              <a:ext cx="2073209" cy="128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b</a:t>
              </a:r>
              <a:r>
                <a:rPr lang="en-AU" altLang="en-US" sz="8800" dirty="0">
                  <a:latin typeface="QBeginners" pitchFamily="2" charset="0"/>
                </a:rPr>
                <a:t>all</a:t>
              </a:r>
            </a:p>
          </p:txBody>
        </p:sp>
        <p:pic>
          <p:nvPicPr>
            <p:cNvPr id="29" name="Picture 3" descr="C:\Program Files\Microsoft Office\MEDIA\CAGCAT10\j0299763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074" y="4177431"/>
              <a:ext cx="1827886" cy="150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72000" y="1188490"/>
            <a:ext cx="3584555" cy="2633007"/>
            <a:chOff x="4839891" y="3789040"/>
            <a:chExt cx="3584555" cy="2633007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5076190" y="5134125"/>
              <a:ext cx="2753361" cy="128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b</a:t>
              </a:r>
              <a:r>
                <a:rPr lang="en-AU" altLang="en-US" sz="8800" dirty="0">
                  <a:latin typeface="QBeginners" pitchFamily="2" charset="0"/>
                </a:rPr>
                <a:t>at</a:t>
              </a:r>
            </a:p>
          </p:txBody>
        </p:sp>
        <p:pic>
          <p:nvPicPr>
            <p:cNvPr id="1026" name="Picture 2" descr="C:\Program Files\Microsoft Office\Media\CntCD1\ClipArt1\j01831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891" y="3789040"/>
              <a:ext cx="3584555" cy="134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283968" y="3013896"/>
            <a:ext cx="4847406" cy="3262312"/>
            <a:chOff x="4283968" y="3013896"/>
            <a:chExt cx="4847406" cy="3262312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7087855" y="3013896"/>
              <a:ext cx="2043519" cy="189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073E87"/>
                  </a:solidFill>
                  <a:latin typeface="QBeginners" pitchFamily="2" charset="0"/>
                </a:rPr>
                <a:t>  </a:t>
              </a: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b</a:t>
              </a:r>
              <a:r>
                <a:rPr lang="en-AU" altLang="en-US" sz="8800" dirty="0">
                  <a:latin typeface="QBeginners" pitchFamily="2" charset="0"/>
                </a:rPr>
                <a:t>ook</a:t>
              </a:r>
            </a:p>
          </p:txBody>
        </p:sp>
        <p:pic>
          <p:nvPicPr>
            <p:cNvPr id="1035" name="Picture 11" descr="C:\Users\jmedw0\AppData\Local\Microsoft\Windows\Temporary Internet Files\Content.IE5\N5A2KSSC\MC900441734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3533008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3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hi</a:t>
            </a:r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s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758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Identify the middle sound</a:t>
            </a:r>
          </a:p>
        </p:txBody>
      </p:sp>
    </p:spTree>
    <p:extLst>
      <p:ext uri="{BB962C8B-B14F-4D97-AF65-F5344CB8AC3E}">
        <p14:creationId xmlns:p14="http://schemas.microsoft.com/office/powerpoint/2010/main" val="2040634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222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6935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215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986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526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55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64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699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M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m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84663" y="1412875"/>
            <a:ext cx="4822825" cy="1511300"/>
            <a:chOff x="4283968" y="1412776"/>
            <a:chExt cx="4823734" cy="1511503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>
            <a:xfrm>
              <a:off x="6587864" y="1431829"/>
              <a:ext cx="2519838" cy="1403539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m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ouse</a:t>
              </a:r>
            </a:p>
          </p:txBody>
        </p:sp>
        <p:pic>
          <p:nvPicPr>
            <p:cNvPr id="17" name="Picture 2" descr="C:\Program Files\Microsoft Office\Media\CntCD1\ClipArt8\j034579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412776"/>
              <a:ext cx="2245766" cy="151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08600" y="3284538"/>
            <a:ext cx="3297238" cy="3201987"/>
            <a:chOff x="5308856" y="3284984"/>
            <a:chExt cx="3297560" cy="3201320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5308856" y="5148803"/>
              <a:ext cx="3297560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m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at</a:t>
              </a:r>
            </a:p>
          </p:txBody>
        </p:sp>
        <p:pic>
          <p:nvPicPr>
            <p:cNvPr id="20" name="Picture 3" descr="C:\Users\jmedw0\AppData\Local\Microsoft\Windows\Temporary Internet Files\Content.IE5\Z0LGLY60\MC90003036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848" y="3284984"/>
              <a:ext cx="3104592" cy="202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07950" y="3687763"/>
            <a:ext cx="5357813" cy="2119312"/>
            <a:chOff x="107504" y="3688427"/>
            <a:chExt cx="5358883" cy="2118100"/>
          </a:xfrm>
        </p:grpSpPr>
        <p:sp>
          <p:nvSpPr>
            <p:cNvPr id="25" name="Text Placeholder 1"/>
            <p:cNvSpPr txBox="1">
              <a:spLocks/>
            </p:cNvSpPr>
            <p:nvPr/>
          </p:nvSpPr>
          <p:spPr bwMode="auto">
            <a:xfrm>
              <a:off x="107504" y="4172416"/>
              <a:ext cx="1854460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m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ap</a:t>
              </a:r>
            </a:p>
          </p:txBody>
        </p:sp>
        <p:pic>
          <p:nvPicPr>
            <p:cNvPr id="26" name="Picture 4" descr="C:\Program Files\Microsoft Office\Media\CntCD1\ClipArt3\j0237268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964" y="3688427"/>
              <a:ext cx="3504423" cy="2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73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916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384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71600" y="191683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200" dirty="0">
                <a:solidFill>
                  <a:prstClr val="black"/>
                </a:solidFill>
                <a:latin typeface="BeginnersAlphabet" pitchFamily="2" charset="0"/>
              </a:rPr>
              <a:t> </a:t>
            </a:r>
            <a:r>
              <a:rPr lang="en-AU" sz="7200" dirty="0">
                <a:solidFill>
                  <a:prstClr val="black"/>
                </a:solidFill>
                <a:latin typeface="BeginnersRegular" pitchFamily="2" charset="0"/>
              </a:rPr>
              <a:t>Let’s swap the middle sound to make a new word..</a:t>
            </a:r>
            <a:endParaRPr lang="en-AU" sz="8000" dirty="0">
              <a:solidFill>
                <a:prstClr val="black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069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a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3645024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</a:t>
            </a:r>
            <a:r>
              <a:rPr lang="en-AU" sz="8000" dirty="0">
                <a:solidFill>
                  <a:srgbClr val="FF0000"/>
                </a:solidFill>
                <a:latin typeface="BeginnersRegular" pitchFamily="2" charset="0"/>
              </a:rPr>
              <a:t>a</a:t>
            </a:r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 with an </a:t>
            </a:r>
            <a:r>
              <a:rPr lang="en-AU" sz="8000" dirty="0">
                <a:solidFill>
                  <a:srgbClr val="FF0000"/>
                </a:solidFill>
                <a:latin typeface="BeginnersRegular" pitchFamily="2" charset="0"/>
              </a:rPr>
              <a:t>e</a:t>
            </a:r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 </a:t>
            </a:r>
            <a:endParaRPr lang="en-AU" sz="80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805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e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866922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u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42493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</a:t>
            </a:r>
            <a:r>
              <a:rPr lang="en-AU" sz="8000" dirty="0">
                <a:solidFill>
                  <a:srgbClr val="FF0000"/>
                </a:solidFill>
                <a:latin typeface="BeginnersRegular" pitchFamily="2" charset="0"/>
              </a:rPr>
              <a:t>u</a:t>
            </a:r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 with an </a:t>
            </a:r>
            <a:r>
              <a:rPr lang="en-AU" sz="8000" dirty="0">
                <a:solidFill>
                  <a:srgbClr val="FF0000"/>
                </a:solidFill>
                <a:latin typeface="BeginnersRegular" pitchFamily="2" charset="0"/>
              </a:rPr>
              <a:t>i</a:t>
            </a:r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 </a:t>
            </a:r>
            <a:endParaRPr lang="en-AU" sz="80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4740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i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1719610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st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a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3645024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</a:t>
            </a:r>
            <a:r>
              <a:rPr lang="en-AU" sz="8000" dirty="0">
                <a:solidFill>
                  <a:srgbClr val="FF0000"/>
                </a:solidFill>
                <a:latin typeface="BeginnersRegular" pitchFamily="2" charset="0"/>
              </a:rPr>
              <a:t>a</a:t>
            </a:r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 with an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4234971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st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o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20844210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l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a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swap the </a:t>
            </a:r>
            <a:r>
              <a:rPr lang="en-AU" sz="8000" dirty="0">
                <a:solidFill>
                  <a:srgbClr val="FF0000"/>
                </a:solidFill>
                <a:latin typeface="BeginnersRegular" pitchFamily="2" charset="0"/>
              </a:rPr>
              <a:t>a</a:t>
            </a:r>
            <a:r>
              <a:rPr lang="en-AU" sz="8000" dirty="0">
                <a:solidFill>
                  <a:prstClr val="black"/>
                </a:solidFill>
                <a:latin typeface="BeginnersRegular" pitchFamily="2" charset="0"/>
              </a:rPr>
              <a:t> with an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4705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D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d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252913" y="1431925"/>
            <a:ext cx="4854575" cy="1620838"/>
            <a:chOff x="4252841" y="1432290"/>
            <a:chExt cx="4854861" cy="1620610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>
            <a:xfrm>
              <a:off x="6588191" y="1649747"/>
              <a:ext cx="2519511" cy="1403153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d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og</a:t>
              </a:r>
            </a:p>
          </p:txBody>
        </p:sp>
        <p:pic>
          <p:nvPicPr>
            <p:cNvPr id="24" name="Picture 2" descr="C:\Program Files\Microsoft Office\Media\CntCD1\ClipArt8\j0344855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841" y="1432290"/>
              <a:ext cx="2721428" cy="162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787900" y="3286125"/>
            <a:ext cx="4106863" cy="3189288"/>
            <a:chOff x="4788024" y="3286011"/>
            <a:chExt cx="4106424" cy="3189267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5436096" y="5137777"/>
              <a:ext cx="3458352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d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rip</a:t>
              </a:r>
              <a:r>
                <a:rPr lang="en-AU" altLang="en-US" sz="8800" dirty="0">
                  <a:latin typeface="QBeginners" pitchFamily="2" charset="0"/>
                </a:rPr>
                <a:t> </a:t>
              </a:r>
            </a:p>
          </p:txBody>
        </p:sp>
        <p:pic>
          <p:nvPicPr>
            <p:cNvPr id="32" name="Picture 4" descr="C:\Users\jmedw0\AppData\Local\Microsoft\Windows\Temporary Internet Files\Content.IE5\F2LFHNDY\MC900441753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286011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51520" y="3468891"/>
            <a:ext cx="4713774" cy="2477632"/>
            <a:chOff x="251520" y="3468891"/>
            <a:chExt cx="4713774" cy="2477632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251520" y="4171730"/>
              <a:ext cx="2125811" cy="1337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d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rum</a:t>
              </a:r>
            </a:p>
          </p:txBody>
        </p:sp>
        <p:pic>
          <p:nvPicPr>
            <p:cNvPr id="4101" name="Picture 5" descr="C:\Program Files\Microsoft Office\Media\CntCD1\ClipArt3\j0237382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831" y="3468891"/>
              <a:ext cx="2364463" cy="247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5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l</a:t>
            </a:r>
            <a:r>
              <a:rPr lang="en-AU" sz="16600" dirty="0">
                <a:solidFill>
                  <a:srgbClr val="FF0000"/>
                </a:solidFill>
                <a:latin typeface="BeginnersRegular" pitchFamily="2" charset="0"/>
              </a:rPr>
              <a:t>u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151317941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344816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Stretching Sounds</a:t>
            </a:r>
          </a:p>
        </p:txBody>
      </p:sp>
    </p:spTree>
    <p:extLst>
      <p:ext uri="{BB962C8B-B14F-4D97-AF65-F5344CB8AC3E}">
        <p14:creationId xmlns:p14="http://schemas.microsoft.com/office/powerpoint/2010/main" val="18803907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b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35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293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c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90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16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258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867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Count sounds</a:t>
            </a:r>
          </a:p>
        </p:txBody>
      </p:sp>
    </p:spTree>
    <p:extLst>
      <p:ext uri="{BB962C8B-B14F-4D97-AF65-F5344CB8AC3E}">
        <p14:creationId xmlns:p14="http://schemas.microsoft.com/office/powerpoint/2010/main" val="416467472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4208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G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g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737150" y="1281460"/>
            <a:ext cx="4030663" cy="1812925"/>
            <a:chOff x="5076056" y="1444794"/>
            <a:chExt cx="4031646" cy="1812341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>
            <a:xfrm>
              <a:off x="6587725" y="1649516"/>
              <a:ext cx="2519977" cy="140289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g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oat</a:t>
              </a:r>
            </a:p>
          </p:txBody>
        </p:sp>
        <p:pic>
          <p:nvPicPr>
            <p:cNvPr id="24" name="Picture 2" descr="C:\Program Files\Microsoft Office\Media\CntCD1\ClipArt6\j0297199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444794"/>
              <a:ext cx="1580998" cy="181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95288" y="3986965"/>
            <a:ext cx="4116438" cy="1871662"/>
            <a:chOff x="395536" y="3986761"/>
            <a:chExt cx="4115617" cy="1872208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395536" y="4172416"/>
              <a:ext cx="1854460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g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reen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495430" y="3986761"/>
              <a:ext cx="2015723" cy="1872208"/>
            </a:xfrm>
            <a:prstGeom prst="ellipse">
              <a:avLst/>
            </a:prstGeom>
            <a:solidFill>
              <a:srgbClr val="089A19"/>
            </a:solidFill>
            <a:ln>
              <a:solidFill>
                <a:srgbClr val="089A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729163" y="3141663"/>
            <a:ext cx="3457575" cy="3333750"/>
            <a:chOff x="4728506" y="3140968"/>
            <a:chExt cx="3458352" cy="3334310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4728506" y="5137777"/>
              <a:ext cx="3458352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g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rapes</a:t>
              </a:r>
              <a:r>
                <a:rPr lang="en-AU" altLang="en-US" sz="8800" dirty="0">
                  <a:latin typeface="QBeginners" pitchFamily="2" charset="0"/>
                </a:rPr>
                <a:t> </a:t>
              </a:r>
            </a:p>
          </p:txBody>
        </p:sp>
        <p:pic>
          <p:nvPicPr>
            <p:cNvPr id="32" name="Picture 5" descr="C:\Program Files\Microsoft Office\Media\CntCD1\ClipArt4\j0246095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978" y="3140968"/>
              <a:ext cx="2652152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2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4208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4208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4208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577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16016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 err="1">
                <a:solidFill>
                  <a:prstClr val="black"/>
                </a:solidFill>
                <a:latin typeface="BeginnersRegular" pitchFamily="2" charset="0"/>
              </a:rPr>
              <a:t>ip</a:t>
            </a:r>
            <a:endParaRPr lang="en-AU" sz="16600" dirty="0">
              <a:solidFill>
                <a:prstClr val="black"/>
              </a:solidFill>
              <a:latin typeface="BeginnersRegular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4208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488832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Counting syllables</a:t>
            </a:r>
          </a:p>
        </p:txBody>
      </p:sp>
    </p:spTree>
    <p:extLst>
      <p:ext uri="{BB962C8B-B14F-4D97-AF65-F5344CB8AC3E}">
        <p14:creationId xmlns:p14="http://schemas.microsoft.com/office/powerpoint/2010/main" val="47522833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2204864"/>
            <a:ext cx="2232248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1720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prstClr val="black"/>
                </a:solidFill>
                <a:latin typeface="BeginnersRegular" pitchFamily="2" charset="0"/>
              </a:rPr>
              <a:t>in 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44208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204864"/>
            <a:ext cx="2808312" cy="1152128"/>
          </a:xfrm>
        </p:spPr>
        <p:txBody>
          <a:bodyPr>
            <a:noAutofit/>
          </a:bodyPr>
          <a:lstStyle/>
          <a:p>
            <a:r>
              <a:rPr lang="en-AU" sz="11500" dirty="0">
                <a:solidFill>
                  <a:schemeClr val="tx1"/>
                </a:solidFill>
                <a:latin typeface="BeginnersRegular" pitchFamily="2" charset="0"/>
              </a:rPr>
              <a:t>fore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9712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500" dirty="0">
                <a:solidFill>
                  <a:prstClr val="black"/>
                </a:solidFill>
                <a:latin typeface="BeginnersRegular" pitchFamily="2" charset="0"/>
              </a:rPr>
              <a:t>be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732240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79712" y="2204864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500" dirty="0">
                <a:solidFill>
                  <a:prstClr val="black"/>
                </a:solidFill>
                <a:latin typeface="BeginnersRegular" pitchFamily="2" charset="0"/>
              </a:rPr>
              <a:t>sheep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732240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2204864"/>
            <a:ext cx="2520280" cy="1152128"/>
          </a:xfrm>
        </p:spPr>
        <p:txBody>
          <a:bodyPr>
            <a:noAutofit/>
          </a:bodyPr>
          <a:lstStyle/>
          <a:p>
            <a:r>
              <a:rPr lang="en-AU" sz="11500" dirty="0" err="1">
                <a:solidFill>
                  <a:schemeClr val="tx1"/>
                </a:solidFill>
                <a:latin typeface="BeginnersRegular" pitchFamily="2" charset="0"/>
              </a:rPr>
              <a:t>ter</a:t>
            </a:r>
            <a:endParaRPr lang="en-AU" sz="11500" dirty="0">
              <a:solidFill>
                <a:schemeClr val="tx1"/>
              </a:solidFill>
              <a:latin typeface="BeginnersRegular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500" dirty="0">
                <a:solidFill>
                  <a:prstClr val="black"/>
                </a:solidFill>
                <a:latin typeface="BeginnersRegular" pitchFamily="2" charset="0"/>
              </a:rPr>
              <a:t>yes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51920" y="2204864"/>
            <a:ext cx="331236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500" dirty="0">
                <a:solidFill>
                  <a:prstClr val="black"/>
                </a:solidFill>
                <a:latin typeface="BeginnersRegular" pitchFamily="2" charset="0"/>
              </a:rPr>
              <a:t>day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20272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2204864"/>
            <a:ext cx="3096344" cy="1152128"/>
          </a:xfrm>
        </p:spPr>
        <p:txBody>
          <a:bodyPr>
            <a:noAutofit/>
          </a:bodyPr>
          <a:lstStyle/>
          <a:p>
            <a:r>
              <a:rPr lang="en-AU" sz="13800" dirty="0">
                <a:solidFill>
                  <a:schemeClr val="tx1"/>
                </a:solidFill>
                <a:latin typeface="BeginnersRegular" pitchFamily="2" charset="0"/>
              </a:rPr>
              <a:t>day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9712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3800" dirty="0">
                <a:solidFill>
                  <a:prstClr val="black"/>
                </a:solidFill>
                <a:latin typeface="BeginnersRegular" pitchFamily="2" charset="0"/>
              </a:rPr>
              <a:t>to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732240" y="2204864"/>
            <a:ext cx="24482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Alphab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9A19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O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o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729163" y="3578225"/>
            <a:ext cx="3457575" cy="2897188"/>
            <a:chOff x="4728506" y="3578181"/>
            <a:chExt cx="3458352" cy="2897097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4728506" y="5137777"/>
              <a:ext cx="3458352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 err="1">
                  <a:solidFill>
                    <a:srgbClr val="FF6600"/>
                  </a:solidFill>
                  <a:latin typeface="QBeginners" pitchFamily="2" charset="0"/>
                </a:rPr>
                <a:t>O</a:t>
              </a:r>
              <a:r>
                <a:rPr lang="en-AU" altLang="en-US" sz="8800" dirty="0" err="1">
                  <a:solidFill>
                    <a:schemeClr val="tx1"/>
                  </a:solidFill>
                  <a:latin typeface="QBeginners" pitchFamily="2" charset="0"/>
                </a:rPr>
                <a:t>ctonauts</a:t>
              </a:r>
              <a:endParaRPr lang="en-AU" altLang="en-US" sz="8800" dirty="0">
                <a:solidFill>
                  <a:schemeClr val="tx1"/>
                </a:solidFill>
                <a:latin typeface="QBeginners" pitchFamily="2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268" y="3578181"/>
              <a:ext cx="3258094" cy="162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291806" y="782638"/>
            <a:ext cx="4592638" cy="2270125"/>
            <a:chOff x="4514191" y="781989"/>
            <a:chExt cx="4593511" cy="2270911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>
            <a:xfrm>
              <a:off x="6587860" y="1649064"/>
              <a:ext cx="2519842" cy="1403836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o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range</a:t>
              </a:r>
            </a:p>
          </p:txBody>
        </p:sp>
        <p:pic>
          <p:nvPicPr>
            <p:cNvPr id="29" name="Picture 3" descr="C:\Program Files\Microsoft Office\Media\CntCD1\ClipArt2\j0215513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191" y="781989"/>
              <a:ext cx="2450471" cy="227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95288" y="3627438"/>
            <a:ext cx="4054475" cy="2787650"/>
            <a:chOff x="395536" y="3628018"/>
            <a:chExt cx="4053878" cy="2786770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395536" y="4172416"/>
              <a:ext cx="1854460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o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pen</a:t>
              </a:r>
            </a:p>
          </p:txBody>
        </p:sp>
        <p:pic>
          <p:nvPicPr>
            <p:cNvPr id="32" name="Picture 5" descr="C:\Users\jmedw0\AppData\Local\Microsoft\Windows\Temporary Internet Files\Content.IE5\Z0LGLY60\MC90038939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636" y="3628018"/>
              <a:ext cx="2238778" cy="278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0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Y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y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387850" y="1458913"/>
            <a:ext cx="4373563" cy="1866900"/>
            <a:chOff x="4387853" y="1459185"/>
            <a:chExt cx="4373232" cy="1866627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 bwMode="auto">
            <a:xfrm>
              <a:off x="6529229" y="1690926"/>
              <a:ext cx="2231856" cy="1403145"/>
            </a:xfrm>
            <a:prstGeom prst="rect">
              <a:avLst/>
            </a:prstGeom>
          </p:spPr>
          <p:txBody>
            <a:bodyPr>
              <a:normAutofit fontScale="625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y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ellow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387853" y="1459185"/>
              <a:ext cx="1873108" cy="186662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en-AU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9750" y="3651250"/>
            <a:ext cx="4500563" cy="2938463"/>
            <a:chOff x="539552" y="3650543"/>
            <a:chExt cx="4500576" cy="2939170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539552" y="4220518"/>
              <a:ext cx="2232031" cy="1402100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y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acht</a:t>
              </a:r>
            </a:p>
          </p:txBody>
        </p:sp>
        <p:pic>
          <p:nvPicPr>
            <p:cNvPr id="20" name="Picture 2" descr="C:\Users\user\AppData\Local\Microsoft\Windows\Temporary Internet Files\Content.IE5\U2G8UG5Y\MP900442376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3" y="3650543"/>
              <a:ext cx="2052305" cy="293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810250" y="3659188"/>
            <a:ext cx="2951163" cy="2930525"/>
            <a:chOff x="5809922" y="3658562"/>
            <a:chExt cx="2951163" cy="2931151"/>
          </a:xfrm>
        </p:grpSpPr>
        <p:sp>
          <p:nvSpPr>
            <p:cNvPr id="25" name="Text Placeholder 1"/>
            <p:cNvSpPr txBox="1">
              <a:spLocks/>
            </p:cNvSpPr>
            <p:nvPr/>
          </p:nvSpPr>
          <p:spPr bwMode="auto">
            <a:xfrm>
              <a:off x="5809922" y="5301308"/>
              <a:ext cx="2951163" cy="128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y</a:t>
              </a:r>
              <a:r>
                <a:rPr lang="en-AU" altLang="en-US" sz="8800" dirty="0">
                  <a:latin typeface="QBeginners" pitchFamily="2" charset="0"/>
                </a:rPr>
                <a:t>ak</a:t>
              </a:r>
            </a:p>
          </p:txBody>
        </p:sp>
        <p:pic>
          <p:nvPicPr>
            <p:cNvPr id="26" name="Picture 3" descr="C:\Users\user\AppData\Local\Microsoft\Windows\Temporary Internet Files\Content.IE5\MRQLL01W\MC90019557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584" y="3658562"/>
              <a:ext cx="2205840" cy="158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3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U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u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041775" y="1412875"/>
            <a:ext cx="5065713" cy="1639888"/>
            <a:chOff x="4041436" y="1412776"/>
            <a:chExt cx="5066053" cy="1639987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 bwMode="auto">
            <a:xfrm>
              <a:off x="5868772" y="1649328"/>
              <a:ext cx="3238717" cy="1403435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u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mbrella</a:t>
              </a:r>
            </a:p>
          </p:txBody>
        </p:sp>
        <p:pic>
          <p:nvPicPr>
            <p:cNvPr id="17" name="Picture 2" descr="C:\Users\user\AppData\Local\Microsoft\Windows\Temporary Internet Files\Content.IE5\CPHJYFXT\dglxasset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436" y="1412776"/>
              <a:ext cx="1738895" cy="156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95288" y="3922713"/>
            <a:ext cx="3814762" cy="1905000"/>
            <a:chOff x="395288" y="3922229"/>
            <a:chExt cx="3815413" cy="1905671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395288" y="4172007"/>
              <a:ext cx="1854733" cy="1337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u</a:t>
              </a:r>
              <a:r>
                <a:rPr lang="en-AU" altLang="en-US" sz="8800" dirty="0">
                  <a:latin typeface="QBeginners" pitchFamily="2" charset="0"/>
                </a:rPr>
                <a:t>p</a:t>
              </a:r>
            </a:p>
          </p:txBody>
        </p:sp>
        <p:pic>
          <p:nvPicPr>
            <p:cNvPr id="20" name="Picture 3" descr="C:\Users\user\AppData\Local\Microsoft\Windows\Temporary Internet Files\Content.IE5\U2G8UG5Y\dglxasset[1].asp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22229"/>
              <a:ext cx="2158981" cy="1905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003800" y="3078163"/>
            <a:ext cx="3457575" cy="3360737"/>
            <a:chOff x="5004048" y="3078695"/>
            <a:chExt cx="3457575" cy="3360148"/>
          </a:xfrm>
        </p:grpSpPr>
        <p:sp>
          <p:nvSpPr>
            <p:cNvPr id="25" name="Text Placeholder 1"/>
            <p:cNvSpPr txBox="1">
              <a:spLocks/>
            </p:cNvSpPr>
            <p:nvPr/>
          </p:nvSpPr>
          <p:spPr bwMode="auto">
            <a:xfrm>
              <a:off x="5004048" y="5101300"/>
              <a:ext cx="3457575" cy="133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u</a:t>
              </a:r>
              <a:r>
                <a:rPr lang="en-AU" altLang="en-US" sz="8800" dirty="0">
                  <a:latin typeface="QBeginners" pitchFamily="2" charset="0"/>
                </a:rPr>
                <a:t>nder</a:t>
              </a:r>
            </a:p>
          </p:txBody>
        </p:sp>
        <p:pic>
          <p:nvPicPr>
            <p:cNvPr id="26" name="Picture 4" descr="C:\Users\user\AppData\Local\Microsoft\Windows\Temporary Internet Files\Content.IE5\U2G8UG5Y\dglxasset[2].asp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078695"/>
              <a:ext cx="2246586" cy="224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3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092219" y="3495849"/>
            <a:ext cx="2752725" cy="2759075"/>
            <a:chOff x="5076055" y="3830240"/>
            <a:chExt cx="2753174" cy="2758728"/>
          </a:xfrm>
        </p:grpSpPr>
        <p:pic>
          <p:nvPicPr>
            <p:cNvPr id="7" name="Picture 5" descr="C:\Program Files\Microsoft Office\Media\CntCD1\ClipArt3\j0234446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30240"/>
              <a:ext cx="2393133" cy="155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Placeholder 1"/>
            <p:cNvSpPr txBox="1">
              <a:spLocks/>
            </p:cNvSpPr>
            <p:nvPr/>
          </p:nvSpPr>
          <p:spPr bwMode="auto">
            <a:xfrm>
              <a:off x="5076055" y="5301208"/>
              <a:ext cx="2753173" cy="128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  <a:cs typeface="Arial" charset="0"/>
                </a:rPr>
                <a:t>s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  <a:cs typeface="Arial" charset="0"/>
                </a:rPr>
                <a:t>cissors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067944" y="1726863"/>
            <a:ext cx="4319588" cy="1944687"/>
            <a:chOff x="4355976" y="1700808"/>
            <a:chExt cx="3729609" cy="1324051"/>
          </a:xfrm>
        </p:grpSpPr>
        <p:pic>
          <p:nvPicPr>
            <p:cNvPr id="10" name="Picture 2" descr="C:\Users\jmedw0\AppData\Local\Microsoft\Windows\Temporary Internet Files\Content.IE5\XVQZS5BY\MC90011088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00808"/>
              <a:ext cx="1755648" cy="132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Placeholder 1"/>
            <p:cNvSpPr txBox="1">
              <a:spLocks/>
            </p:cNvSpPr>
            <p:nvPr/>
          </p:nvSpPr>
          <p:spPr bwMode="auto">
            <a:xfrm>
              <a:off x="6321302" y="1737099"/>
              <a:ext cx="1764283" cy="128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  <a:cs typeface="Arial" charset="0"/>
                </a:rPr>
                <a:t>s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  <a:cs typeface="Arial" charset="0"/>
                </a:rPr>
                <a:t>nake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27584" y="3516313"/>
            <a:ext cx="4038600" cy="2743200"/>
            <a:chOff x="755576" y="3516313"/>
            <a:chExt cx="4039344" cy="2743200"/>
          </a:xfrm>
        </p:grpSpPr>
        <p:sp>
          <p:nvSpPr>
            <p:cNvPr id="13" name="Text Placeholder 1"/>
            <p:cNvSpPr txBox="1">
              <a:spLocks/>
            </p:cNvSpPr>
            <p:nvPr/>
          </p:nvSpPr>
          <p:spPr bwMode="auto">
            <a:xfrm>
              <a:off x="755576" y="4108064"/>
              <a:ext cx="1569368" cy="128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Font typeface="Symbol" pitchFamily="18" charset="2"/>
                <a:buNone/>
              </a:pPr>
              <a:r>
                <a:rPr lang="en-AU" altLang="en-US" sz="9600" dirty="0">
                  <a:solidFill>
                    <a:srgbClr val="FF6600"/>
                  </a:solidFill>
                  <a:latin typeface="QBeginners" pitchFamily="2" charset="0"/>
                  <a:cs typeface="Arial" charset="0"/>
                </a:rPr>
                <a:t>s</a:t>
              </a:r>
              <a:r>
                <a:rPr lang="en-AU" altLang="en-US" sz="9600" dirty="0">
                  <a:solidFill>
                    <a:schemeClr val="tx1"/>
                  </a:solidFill>
                  <a:latin typeface="QBeginners" pitchFamily="2" charset="0"/>
                  <a:cs typeface="Arial" charset="0"/>
                </a:rPr>
                <a:t>un</a:t>
              </a:r>
            </a:p>
          </p:txBody>
        </p:sp>
        <p:pic>
          <p:nvPicPr>
            <p:cNvPr id="14" name="Picture 7" descr="C:\Users\jmedw0\AppData\Local\Microsoft\Windows\Temporary Internet Files\Content.IE5\XVQZS5BY\MC900440405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516313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S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s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L l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029075" y="1165225"/>
            <a:ext cx="5510213" cy="1887538"/>
            <a:chOff x="4028991" y="1165808"/>
            <a:chExt cx="5510545" cy="1886955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 bwMode="auto">
            <a:xfrm>
              <a:off x="6300841" y="1649846"/>
              <a:ext cx="3238695" cy="140291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l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ion</a:t>
              </a:r>
            </a:p>
          </p:txBody>
        </p:sp>
        <p:pic>
          <p:nvPicPr>
            <p:cNvPr id="17" name="Picture 2" descr="C:\Users\user\AppData\Local\Microsoft\Windows\Temporary Internet Files\Content.IE5\CPHJYFXT\dglxasset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991" y="1165808"/>
              <a:ext cx="2830433" cy="188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07950" y="3602038"/>
            <a:ext cx="5145088" cy="2447925"/>
            <a:chOff x="107504" y="3601253"/>
            <a:chExt cx="5145623" cy="2448272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107504" y="4172007"/>
              <a:ext cx="2880320" cy="1337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l</a:t>
              </a:r>
              <a:r>
                <a:rPr lang="en-AU" altLang="en-US" sz="8800" dirty="0">
                  <a:solidFill>
                    <a:schemeClr val="tx2"/>
                  </a:solidFill>
                  <a:latin typeface="QBeginners" pitchFamily="2" charset="0"/>
                </a:rPr>
                <a:t>ollypop</a:t>
              </a:r>
            </a:p>
          </p:txBody>
        </p:sp>
        <p:pic>
          <p:nvPicPr>
            <p:cNvPr id="20" name="Picture 3" descr="C:\Users\user\AppData\Local\Microsoft\Windows\Temporary Internet Files\Content.IE5\MRQLL01W\dglxasset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855" y="3601253"/>
              <a:ext cx="2448272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30800" y="3354388"/>
            <a:ext cx="3457575" cy="3363912"/>
            <a:chOff x="5130636" y="3354909"/>
            <a:chExt cx="3457575" cy="3363387"/>
          </a:xfrm>
        </p:grpSpPr>
        <p:sp>
          <p:nvSpPr>
            <p:cNvPr id="25" name="Text Placeholder 1"/>
            <p:cNvSpPr txBox="1">
              <a:spLocks/>
            </p:cNvSpPr>
            <p:nvPr/>
          </p:nvSpPr>
          <p:spPr bwMode="auto">
            <a:xfrm>
              <a:off x="5130636" y="5380753"/>
              <a:ext cx="3457575" cy="133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l</a:t>
              </a:r>
              <a:r>
                <a:rPr lang="en-AU" altLang="en-US" sz="8800" dirty="0">
                  <a:latin typeface="QBeginners" pitchFamily="2" charset="0"/>
                </a:rPr>
                <a:t>egs</a:t>
              </a:r>
            </a:p>
          </p:txBody>
        </p:sp>
        <p:pic>
          <p:nvPicPr>
            <p:cNvPr id="26" name="Picture 4" descr="C:\Users\user\AppData\Local\Microsoft\Windows\Temporary Internet Files\Content.IE5\E929DL0Q\dglxasset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976" y="3354909"/>
              <a:ext cx="2129716" cy="2129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12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F f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986213" y="990600"/>
            <a:ext cx="5141912" cy="2062163"/>
            <a:chOff x="3986893" y="990600"/>
            <a:chExt cx="5141246" cy="2062163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5888472" y="1649413"/>
              <a:ext cx="3239667" cy="140335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f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an</a:t>
              </a:r>
            </a:p>
          </p:txBody>
        </p:sp>
        <p:pic>
          <p:nvPicPr>
            <p:cNvPr id="24" name="Picture 2" descr="C:\Users\user\AppData\Local\Microsoft\Windows\Temporary Internet Files\Content.IE5\MRQLL01W\MP900402844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893" y="990600"/>
              <a:ext cx="2749550" cy="206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-252413" y="4076700"/>
            <a:ext cx="5208588" cy="1973263"/>
            <a:chOff x="-252536" y="4077072"/>
            <a:chExt cx="5208145" cy="1972452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-252536" y="4184390"/>
              <a:ext cx="2880320" cy="1337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f</a:t>
              </a:r>
              <a:r>
                <a:rPr lang="en-AU" altLang="en-US" sz="8800" dirty="0">
                  <a:latin typeface="QBeginners" pitchFamily="2" charset="0"/>
                </a:rPr>
                <a:t>ish</a:t>
              </a:r>
            </a:p>
          </p:txBody>
        </p:sp>
        <p:pic>
          <p:nvPicPr>
            <p:cNvPr id="29" name="Picture 3" descr="C:\Users\user\AppData\Local\Microsoft\Windows\Temporary Internet Files\Content.IE5\E929DL0Q\MP900405036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451" y="4077072"/>
              <a:ext cx="2948158" cy="197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144120" y="3354388"/>
            <a:ext cx="3457575" cy="3140349"/>
            <a:chOff x="5143956" y="3354388"/>
            <a:chExt cx="3457575" cy="3140345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5143956" y="5157190"/>
              <a:ext cx="3457575" cy="133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f</a:t>
              </a:r>
              <a:r>
                <a:rPr lang="en-AU" altLang="en-US" sz="8800" dirty="0">
                  <a:latin typeface="QBeginners" pitchFamily="2" charset="0"/>
                </a:rPr>
                <a:t>eather</a:t>
              </a:r>
            </a:p>
          </p:txBody>
        </p:sp>
        <p:pic>
          <p:nvPicPr>
            <p:cNvPr id="32" name="Picture 6" descr="C:\Users\user\AppData\Local\Microsoft\Windows\Temporary Internet Files\Content.IE5\U2G8UG5Y\MP900386753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354388"/>
              <a:ext cx="2743445" cy="195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86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J j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572000" y="1473200"/>
            <a:ext cx="4556125" cy="1755775"/>
            <a:chOff x="4571999" y="1472807"/>
            <a:chExt cx="4556127" cy="1756562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5888038" y="1649099"/>
              <a:ext cx="3240088" cy="1403979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j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am</a:t>
              </a:r>
            </a:p>
          </p:txBody>
        </p:sp>
        <p:pic>
          <p:nvPicPr>
            <p:cNvPr id="24" name="Picture 2" descr="C:\Users\user\AppData\Local\Microsoft\Windows\Temporary Internet Files\Content.IE5\E929DL0Q\MC90000175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1472807"/>
              <a:ext cx="1973275" cy="175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38138" y="3587750"/>
            <a:ext cx="4105275" cy="3130550"/>
            <a:chOff x="338882" y="3588275"/>
            <a:chExt cx="4104456" cy="3130025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338882" y="5379827"/>
              <a:ext cx="4104456" cy="13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j</a:t>
              </a:r>
              <a:r>
                <a:rPr lang="en-AU" altLang="en-US" sz="8800" dirty="0">
                  <a:latin typeface="QBeginners" pitchFamily="2" charset="0"/>
                </a:rPr>
                <a:t>elly beans</a:t>
              </a:r>
            </a:p>
          </p:txBody>
        </p:sp>
        <p:pic>
          <p:nvPicPr>
            <p:cNvPr id="29" name="Picture 4" descr="C:\Users\user\AppData\Local\Microsoft\Windows\Temporary Internet Files\Content.IE5\CPHJYFXT\MP900442446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8" y="3588275"/>
              <a:ext cx="2598726" cy="19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130800" y="3500438"/>
            <a:ext cx="2846388" cy="2994025"/>
            <a:chOff x="5130801" y="3501008"/>
            <a:chExt cx="2845945" cy="2993729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5130801" y="5157192"/>
              <a:ext cx="2537544" cy="133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j</a:t>
              </a:r>
              <a:r>
                <a:rPr lang="en-AU" altLang="en-US" sz="8800" dirty="0">
                  <a:latin typeface="QBeginners" pitchFamily="2" charset="0"/>
                </a:rPr>
                <a:t>et</a:t>
              </a:r>
            </a:p>
          </p:txBody>
        </p:sp>
        <p:pic>
          <p:nvPicPr>
            <p:cNvPr id="32" name="Picture 5" descr="C:\Users\user\AppData\Local\Microsoft\Windows\Temporary Internet Files\Content.IE5\MRQLL01W\MC90032099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286" y="3501008"/>
              <a:ext cx="2740460" cy="187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5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Q q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130800" y="1530350"/>
            <a:ext cx="3997325" cy="1824038"/>
            <a:chOff x="5130801" y="1530160"/>
            <a:chExt cx="3997325" cy="1824228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5888039" y="1649235"/>
              <a:ext cx="3240087" cy="1403496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q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ueen</a:t>
              </a:r>
            </a:p>
          </p:txBody>
        </p:sp>
        <p:pic>
          <p:nvPicPr>
            <p:cNvPr id="24" name="Picture 2" descr="C:\Users\user\AppData\Local\Microsoft\Windows\Temporary Internet Files\Content.IE5\MRQLL01W\MC90011613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801" y="1530160"/>
              <a:ext cx="1165860" cy="182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11188" y="3552825"/>
            <a:ext cx="2865437" cy="2798763"/>
            <a:chOff x="611560" y="3552729"/>
            <a:chExt cx="2864966" cy="2798920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611560" y="5013176"/>
              <a:ext cx="2864966" cy="13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q</a:t>
              </a:r>
              <a:r>
                <a:rPr lang="en-AU" altLang="en-US" sz="8800" dirty="0">
                  <a:latin typeface="QBeginners" pitchFamily="2" charset="0"/>
                </a:rPr>
                <a:t>uick</a:t>
              </a:r>
            </a:p>
          </p:txBody>
        </p:sp>
        <p:pic>
          <p:nvPicPr>
            <p:cNvPr id="29" name="Picture 3" descr="C:\Users\user\AppData\Local\Microsoft\Windows\Temporary Internet Files\Content.IE5\CPHJYFXT\MP900431819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552729"/>
              <a:ext cx="2156442" cy="158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067175" y="3471863"/>
            <a:ext cx="4897438" cy="3022600"/>
            <a:chOff x="4067944" y="3472408"/>
            <a:chExt cx="4896544" cy="3022329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4067944" y="5157192"/>
              <a:ext cx="4896544" cy="133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q</a:t>
              </a:r>
              <a:r>
                <a:rPr lang="en-AU" altLang="en-US" sz="8800" dirty="0">
                  <a:latin typeface="QBeginners" pitchFamily="2" charset="0"/>
                </a:rPr>
                <a:t>uestion mark</a:t>
              </a:r>
            </a:p>
          </p:txBody>
        </p:sp>
        <p:pic>
          <p:nvPicPr>
            <p:cNvPr id="32" name="Picture 4" descr="C:\Users\user\AppData\Local\Microsoft\Windows\Temporary Internet Files\Content.IE5\CPHJYFXT\MC900434859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472408"/>
              <a:ext cx="2009378" cy="200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2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V v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572000" y="641350"/>
            <a:ext cx="4556125" cy="2911475"/>
            <a:chOff x="4572000" y="641365"/>
            <a:chExt cx="4556126" cy="2911364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5888038" y="1649390"/>
              <a:ext cx="3240088" cy="1403296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v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et</a:t>
              </a:r>
            </a:p>
          </p:txBody>
        </p:sp>
        <p:pic>
          <p:nvPicPr>
            <p:cNvPr id="24" name="Picture 2" descr="C:\Users\user\AppData\Local\Microsoft\Windows\Temporary Internet Files\Content.IE5\MRQLL01W\MP900448471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41365"/>
              <a:ext cx="2024992" cy="291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067175" y="3473450"/>
            <a:ext cx="4897438" cy="3021013"/>
            <a:chOff x="4067944" y="3473598"/>
            <a:chExt cx="4896544" cy="3021139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4067944" y="5157192"/>
              <a:ext cx="4896544" cy="133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v</a:t>
              </a:r>
              <a:r>
                <a:rPr lang="en-AU" altLang="en-US" sz="8800" dirty="0">
                  <a:latin typeface="QBeginners" pitchFamily="2" charset="0"/>
                </a:rPr>
                <a:t>iolin</a:t>
              </a:r>
            </a:p>
          </p:txBody>
        </p:sp>
        <p:pic>
          <p:nvPicPr>
            <p:cNvPr id="32" name="Picture 4" descr="C:\Users\user\AppData\Local\Microsoft\Windows\Temporary Internet Files\Content.IE5\U2G8UG5Y\MC900434771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473598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82613" y="3698111"/>
            <a:ext cx="2865437" cy="3013841"/>
            <a:chOff x="582613" y="3698111"/>
            <a:chExt cx="2865437" cy="3013841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582613" y="5373276"/>
              <a:ext cx="2865437" cy="1338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v</a:t>
              </a:r>
              <a:r>
                <a:rPr lang="en-AU" altLang="en-US" sz="8800" dirty="0">
                  <a:latin typeface="QBeginners" pitchFamily="2" charset="0"/>
                </a:rPr>
                <a:t>an</a:t>
              </a:r>
            </a:p>
          </p:txBody>
        </p:sp>
        <p:pic>
          <p:nvPicPr>
            <p:cNvPr id="2050" name="Picture 2" descr="C:\Program Files\Microsoft Office\Media\CntCD1\ClipArt7\j0311956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698111"/>
              <a:ext cx="2327524" cy="167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94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X x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644008" y="2276872"/>
            <a:ext cx="3240088" cy="3563937"/>
            <a:chOff x="4543268" y="1988840"/>
            <a:chExt cx="3240087" cy="3563590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4543268" y="4149217"/>
              <a:ext cx="3240087" cy="1403213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x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-ray</a:t>
              </a:r>
            </a:p>
          </p:txBody>
        </p:sp>
        <p:pic>
          <p:nvPicPr>
            <p:cNvPr id="24" name="Picture 2" descr="C:\Users\user\AppData\Local\Microsoft\Windows\Temporary Internet Files\Content.IE5\CPHJYFXT\MP900385809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357" y="1988840"/>
              <a:ext cx="2701911" cy="192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42975" y="3068960"/>
            <a:ext cx="3240088" cy="3851622"/>
            <a:chOff x="542975" y="3068960"/>
            <a:chExt cx="3240088" cy="3851622"/>
          </a:xfrm>
        </p:grpSpPr>
        <p:pic>
          <p:nvPicPr>
            <p:cNvPr id="3077" name="Picture 5" descr="C:\Program Files\Microsoft Office\Media\CntCD1\ClipArt3\j023413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068960"/>
              <a:ext cx="1824749" cy="255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Placeholder 1"/>
            <p:cNvSpPr txBox="1">
              <a:spLocks/>
            </p:cNvSpPr>
            <p:nvPr/>
          </p:nvSpPr>
          <p:spPr bwMode="auto">
            <a:xfrm>
              <a:off x="542975" y="5517232"/>
              <a:ext cx="3240088" cy="140335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bo</a:t>
              </a: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x</a:t>
              </a:r>
              <a:endParaRPr lang="en-AU" sz="8800" dirty="0">
                <a:solidFill>
                  <a:schemeClr val="tx1"/>
                </a:solidFill>
                <a:latin typeface="QBeginner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5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W w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68313" y="3500438"/>
            <a:ext cx="3103562" cy="3211512"/>
            <a:chOff x="467544" y="3501008"/>
            <a:chExt cx="3104227" cy="3210681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467544" y="5373216"/>
              <a:ext cx="3104227" cy="133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w</a:t>
              </a:r>
              <a:r>
                <a:rPr lang="en-AU" altLang="en-US" sz="8800" dirty="0">
                  <a:latin typeface="QBeginners" pitchFamily="2" charset="0"/>
                </a:rPr>
                <a:t>indow</a:t>
              </a:r>
            </a:p>
          </p:txBody>
        </p:sp>
        <p:pic>
          <p:nvPicPr>
            <p:cNvPr id="24" name="Picture 2" descr="C:\Users\user\AppData\Local\Microsoft\Windows\Temporary Internet Files\Content.IE5\E929DL0Q\MC90038938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043" y="3501008"/>
              <a:ext cx="2016224" cy="196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908425" y="3428999"/>
            <a:ext cx="4895850" cy="3166031"/>
            <a:chOff x="3907682" y="3329006"/>
            <a:chExt cx="4896544" cy="3165731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3907682" y="5157192"/>
              <a:ext cx="4896544" cy="133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w</a:t>
              </a:r>
              <a:r>
                <a:rPr lang="en-AU" altLang="en-US" sz="8800" dirty="0">
                  <a:latin typeface="QBeginners" pitchFamily="2" charset="0"/>
                </a:rPr>
                <a:t>hite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507588" y="3329006"/>
              <a:ext cx="1872473" cy="18281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en-AU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95936" y="1144508"/>
            <a:ext cx="5132188" cy="2284491"/>
            <a:chOff x="3995936" y="1144508"/>
            <a:chExt cx="5132188" cy="2284491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5888037" y="1649413"/>
              <a:ext cx="3240087" cy="140335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w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ind</a:t>
              </a:r>
            </a:p>
          </p:txBody>
        </p:sp>
        <p:pic>
          <p:nvPicPr>
            <p:cNvPr id="4099" name="Picture 3" descr="C:\Program Files\Microsoft Office\Media\CntCD1\ClipArt3\j023309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144508"/>
              <a:ext cx="2207537" cy="2284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55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Z z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8461" y="3501008"/>
            <a:ext cx="4772148" cy="2332856"/>
            <a:chOff x="4355976" y="894494"/>
            <a:chExt cx="4772148" cy="2332856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5888037" y="1649413"/>
              <a:ext cx="3240087" cy="140335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z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ipper</a:t>
              </a:r>
            </a:p>
          </p:txBody>
        </p:sp>
        <p:pic>
          <p:nvPicPr>
            <p:cNvPr id="5122" name="Picture 2" descr="C:\Program Files\Microsoft Office\Media\CntCD1\Photo2\j030962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894494"/>
              <a:ext cx="1664104" cy="233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736529" y="639373"/>
            <a:ext cx="3103562" cy="3221675"/>
            <a:chOff x="468313" y="3490273"/>
            <a:chExt cx="3103562" cy="3221675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 bwMode="auto">
            <a:xfrm>
              <a:off x="468313" y="5373129"/>
              <a:ext cx="3103562" cy="133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z</a:t>
              </a:r>
              <a:r>
                <a:rPr lang="en-AU" altLang="en-US" sz="8800" dirty="0">
                  <a:latin typeface="QBeginners" pitchFamily="2" charset="0"/>
                </a:rPr>
                <a:t>oo</a:t>
              </a:r>
            </a:p>
          </p:txBody>
        </p:sp>
        <p:pic>
          <p:nvPicPr>
            <p:cNvPr id="5123" name="Picture 3" descr="C:\Users\jmedw0\AppData\Local\Microsoft\Windows\Temporary Internet Files\Content.IE5\57155TXV\MC9000603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01" y="3490273"/>
              <a:ext cx="2232248" cy="186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800600" y="2980056"/>
            <a:ext cx="4895850" cy="3715018"/>
            <a:chOff x="4800600" y="2980056"/>
            <a:chExt cx="4895850" cy="3715018"/>
          </a:xfrm>
        </p:grpSpPr>
        <p:sp>
          <p:nvSpPr>
            <p:cNvPr id="28" name="Text Placeholder 1"/>
            <p:cNvSpPr txBox="1">
              <a:spLocks/>
            </p:cNvSpPr>
            <p:nvPr/>
          </p:nvSpPr>
          <p:spPr bwMode="auto">
            <a:xfrm>
              <a:off x="4800600" y="5357402"/>
              <a:ext cx="4895850" cy="133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z</a:t>
              </a:r>
              <a:r>
                <a:rPr lang="en-AU" altLang="en-US" sz="8800" dirty="0">
                  <a:latin typeface="QBeginners" pitchFamily="2" charset="0"/>
                </a:rPr>
                <a:t>ebra</a:t>
              </a:r>
            </a:p>
          </p:txBody>
        </p:sp>
        <p:pic>
          <p:nvPicPr>
            <p:cNvPr id="5124" name="Picture 4" descr="C:\Users\jmedw0\AppData\Local\Microsoft\Windows\Temporary Internet Files\Content.IE5\7BJQSYK1\MP900289122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437" y="2980056"/>
              <a:ext cx="1584176" cy="239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0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Letter, number or picture?</a:t>
            </a:r>
          </a:p>
        </p:txBody>
      </p:sp>
    </p:spTree>
    <p:extLst>
      <p:ext uri="{BB962C8B-B14F-4D97-AF65-F5344CB8AC3E}">
        <p14:creationId xmlns:p14="http://schemas.microsoft.com/office/powerpoint/2010/main" val="3842535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5451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A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a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076825" y="3716338"/>
            <a:ext cx="2951163" cy="2873375"/>
            <a:chOff x="5076056" y="3717032"/>
            <a:chExt cx="2952328" cy="2871936"/>
          </a:xfrm>
        </p:grpSpPr>
        <p:sp>
          <p:nvSpPr>
            <p:cNvPr id="18" name="Text Placeholder 1"/>
            <p:cNvSpPr txBox="1">
              <a:spLocks/>
            </p:cNvSpPr>
            <p:nvPr/>
          </p:nvSpPr>
          <p:spPr bwMode="auto">
            <a:xfrm>
              <a:off x="5076056" y="5301208"/>
              <a:ext cx="2952328" cy="128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a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nt</a:t>
              </a:r>
            </a:p>
          </p:txBody>
        </p:sp>
        <p:pic>
          <p:nvPicPr>
            <p:cNvPr id="19" name="Picture 3" descr="C:\Users\jmedw0\AppData\Local\Microsoft\Windows\Temporary Internet Files\Content.IE5\XVQZS5BY\MC900438020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944" y="3717032"/>
              <a:ext cx="1947664" cy="194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23850" y="3716338"/>
            <a:ext cx="4103688" cy="2576512"/>
            <a:chOff x="323528" y="3716338"/>
            <a:chExt cx="4104010" cy="2576512"/>
          </a:xfrm>
        </p:grpSpPr>
        <p:sp>
          <p:nvSpPr>
            <p:cNvPr id="21" name="Text Placeholder 1"/>
            <p:cNvSpPr txBox="1">
              <a:spLocks/>
            </p:cNvSpPr>
            <p:nvPr/>
          </p:nvSpPr>
          <p:spPr bwMode="auto">
            <a:xfrm>
              <a:off x="323528" y="4108064"/>
              <a:ext cx="2001416" cy="16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a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xe</a:t>
              </a:r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2124075" y="3716338"/>
              <a:ext cx="2303463" cy="2576512"/>
              <a:chOff x="1338" y="2341"/>
              <a:chExt cx="1451" cy="1623"/>
            </a:xfrm>
          </p:grpSpPr>
          <p:sp>
            <p:nvSpPr>
              <p:cNvPr id="23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338" y="2341"/>
                <a:ext cx="1451" cy="1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" name="Freeform 8"/>
              <p:cNvSpPr>
                <a:spLocks/>
              </p:cNvSpPr>
              <p:nvPr/>
            </p:nvSpPr>
            <p:spPr bwMode="auto">
              <a:xfrm>
                <a:off x="1363" y="2366"/>
                <a:ext cx="1401" cy="1573"/>
              </a:xfrm>
              <a:custGeom>
                <a:avLst/>
                <a:gdLst>
                  <a:gd name="T0" fmla="*/ 770 w 1401"/>
                  <a:gd name="T1" fmla="*/ 7 h 1573"/>
                  <a:gd name="T2" fmla="*/ 685 w 1401"/>
                  <a:gd name="T3" fmla="*/ 24 h 1573"/>
                  <a:gd name="T4" fmla="*/ 595 w 1401"/>
                  <a:gd name="T5" fmla="*/ 44 h 1573"/>
                  <a:gd name="T6" fmla="*/ 529 w 1401"/>
                  <a:gd name="T7" fmla="*/ 67 h 1573"/>
                  <a:gd name="T8" fmla="*/ 503 w 1401"/>
                  <a:gd name="T9" fmla="*/ 107 h 1573"/>
                  <a:gd name="T10" fmla="*/ 501 w 1401"/>
                  <a:gd name="T11" fmla="*/ 155 h 1573"/>
                  <a:gd name="T12" fmla="*/ 472 w 1401"/>
                  <a:gd name="T13" fmla="*/ 174 h 1573"/>
                  <a:gd name="T14" fmla="*/ 422 w 1401"/>
                  <a:gd name="T15" fmla="*/ 183 h 1573"/>
                  <a:gd name="T16" fmla="*/ 364 w 1401"/>
                  <a:gd name="T17" fmla="*/ 193 h 1573"/>
                  <a:gd name="T18" fmla="*/ 291 w 1401"/>
                  <a:gd name="T19" fmla="*/ 199 h 1573"/>
                  <a:gd name="T20" fmla="*/ 213 w 1401"/>
                  <a:gd name="T21" fmla="*/ 197 h 1573"/>
                  <a:gd name="T22" fmla="*/ 139 w 1401"/>
                  <a:gd name="T23" fmla="*/ 189 h 1573"/>
                  <a:gd name="T24" fmla="*/ 86 w 1401"/>
                  <a:gd name="T25" fmla="*/ 181 h 1573"/>
                  <a:gd name="T26" fmla="*/ 57 w 1401"/>
                  <a:gd name="T27" fmla="*/ 188 h 1573"/>
                  <a:gd name="T28" fmla="*/ 29 w 1401"/>
                  <a:gd name="T29" fmla="*/ 263 h 1573"/>
                  <a:gd name="T30" fmla="*/ 2 w 1401"/>
                  <a:gd name="T31" fmla="*/ 396 h 1573"/>
                  <a:gd name="T32" fmla="*/ 9 w 1401"/>
                  <a:gd name="T33" fmla="*/ 571 h 1573"/>
                  <a:gd name="T34" fmla="*/ 77 w 1401"/>
                  <a:gd name="T35" fmla="*/ 777 h 1573"/>
                  <a:gd name="T36" fmla="*/ 197 w 1401"/>
                  <a:gd name="T37" fmla="*/ 946 h 1573"/>
                  <a:gd name="T38" fmla="*/ 325 w 1401"/>
                  <a:gd name="T39" fmla="*/ 1041 h 1573"/>
                  <a:gd name="T40" fmla="*/ 438 w 1401"/>
                  <a:gd name="T41" fmla="*/ 1083 h 1573"/>
                  <a:gd name="T42" fmla="*/ 511 w 1401"/>
                  <a:gd name="T43" fmla="*/ 1094 h 1573"/>
                  <a:gd name="T44" fmla="*/ 534 w 1401"/>
                  <a:gd name="T45" fmla="*/ 1066 h 1573"/>
                  <a:gd name="T46" fmla="*/ 553 w 1401"/>
                  <a:gd name="T47" fmla="*/ 1021 h 1573"/>
                  <a:gd name="T48" fmla="*/ 575 w 1401"/>
                  <a:gd name="T49" fmla="*/ 967 h 1573"/>
                  <a:gd name="T50" fmla="*/ 601 w 1401"/>
                  <a:gd name="T51" fmla="*/ 916 h 1573"/>
                  <a:gd name="T52" fmla="*/ 628 w 1401"/>
                  <a:gd name="T53" fmla="*/ 874 h 1573"/>
                  <a:gd name="T54" fmla="*/ 676 w 1401"/>
                  <a:gd name="T55" fmla="*/ 818 h 1573"/>
                  <a:gd name="T56" fmla="*/ 704 w 1401"/>
                  <a:gd name="T57" fmla="*/ 820 h 1573"/>
                  <a:gd name="T58" fmla="*/ 725 w 1401"/>
                  <a:gd name="T59" fmla="*/ 875 h 1573"/>
                  <a:gd name="T60" fmla="*/ 751 w 1401"/>
                  <a:gd name="T61" fmla="*/ 954 h 1573"/>
                  <a:gd name="T62" fmla="*/ 776 w 1401"/>
                  <a:gd name="T63" fmla="*/ 1042 h 1573"/>
                  <a:gd name="T64" fmla="*/ 790 w 1401"/>
                  <a:gd name="T65" fmla="*/ 1132 h 1573"/>
                  <a:gd name="T66" fmla="*/ 806 w 1401"/>
                  <a:gd name="T67" fmla="*/ 1248 h 1573"/>
                  <a:gd name="T68" fmla="*/ 826 w 1401"/>
                  <a:gd name="T69" fmla="*/ 1377 h 1573"/>
                  <a:gd name="T70" fmla="*/ 846 w 1401"/>
                  <a:gd name="T71" fmla="*/ 1490 h 1573"/>
                  <a:gd name="T72" fmla="*/ 863 w 1401"/>
                  <a:gd name="T73" fmla="*/ 1558 h 1573"/>
                  <a:gd name="T74" fmla="*/ 900 w 1401"/>
                  <a:gd name="T75" fmla="*/ 1573 h 1573"/>
                  <a:gd name="T76" fmla="*/ 970 w 1401"/>
                  <a:gd name="T77" fmla="*/ 1567 h 1573"/>
                  <a:gd name="T78" fmla="*/ 1057 w 1401"/>
                  <a:gd name="T79" fmla="*/ 1549 h 1573"/>
                  <a:gd name="T80" fmla="*/ 1143 w 1401"/>
                  <a:gd name="T81" fmla="*/ 1528 h 1573"/>
                  <a:gd name="T82" fmla="*/ 1212 w 1401"/>
                  <a:gd name="T83" fmla="*/ 1508 h 1573"/>
                  <a:gd name="T84" fmla="*/ 1270 w 1401"/>
                  <a:gd name="T85" fmla="*/ 1478 h 1573"/>
                  <a:gd name="T86" fmla="*/ 1324 w 1401"/>
                  <a:gd name="T87" fmla="*/ 1437 h 1573"/>
                  <a:gd name="T88" fmla="*/ 1367 w 1401"/>
                  <a:gd name="T89" fmla="*/ 1385 h 1573"/>
                  <a:gd name="T90" fmla="*/ 1396 w 1401"/>
                  <a:gd name="T91" fmla="*/ 1324 h 1573"/>
                  <a:gd name="T92" fmla="*/ 1384 w 1401"/>
                  <a:gd name="T93" fmla="*/ 1217 h 1573"/>
                  <a:gd name="T94" fmla="*/ 1303 w 1401"/>
                  <a:gd name="T95" fmla="*/ 1016 h 1573"/>
                  <a:gd name="T96" fmla="*/ 1197 w 1401"/>
                  <a:gd name="T97" fmla="*/ 791 h 1573"/>
                  <a:gd name="T98" fmla="*/ 1108 w 1401"/>
                  <a:gd name="T99" fmla="*/ 619 h 1573"/>
                  <a:gd name="T100" fmla="*/ 1092 w 1401"/>
                  <a:gd name="T101" fmla="*/ 561 h 1573"/>
                  <a:gd name="T102" fmla="*/ 1132 w 1401"/>
                  <a:gd name="T103" fmla="*/ 520 h 1573"/>
                  <a:gd name="T104" fmla="*/ 1156 w 1401"/>
                  <a:gd name="T105" fmla="*/ 472 h 1573"/>
                  <a:gd name="T106" fmla="*/ 1133 w 1401"/>
                  <a:gd name="T107" fmla="*/ 396 h 1573"/>
                  <a:gd name="T108" fmla="*/ 1090 w 1401"/>
                  <a:gd name="T109" fmla="*/ 288 h 1573"/>
                  <a:gd name="T110" fmla="*/ 1040 w 1401"/>
                  <a:gd name="T111" fmla="*/ 178 h 1573"/>
                  <a:gd name="T112" fmla="*/ 1005 w 1401"/>
                  <a:gd name="T113" fmla="*/ 103 h 1573"/>
                  <a:gd name="T114" fmla="*/ 968 w 1401"/>
                  <a:gd name="T115" fmla="*/ 78 h 1573"/>
                  <a:gd name="T116" fmla="*/ 908 w 1401"/>
                  <a:gd name="T117" fmla="*/ 86 h 1573"/>
                  <a:gd name="T118" fmla="*/ 885 w 1401"/>
                  <a:gd name="T119" fmla="*/ 67 h 1573"/>
                  <a:gd name="T120" fmla="*/ 853 w 1401"/>
                  <a:gd name="T121" fmla="*/ 11 h 15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01" h="1573">
                    <a:moveTo>
                      <a:pt x="821" y="0"/>
                    </a:moveTo>
                    <a:lnTo>
                      <a:pt x="817" y="0"/>
                    </a:lnTo>
                    <a:lnTo>
                      <a:pt x="812" y="0"/>
                    </a:lnTo>
                    <a:lnTo>
                      <a:pt x="809" y="0"/>
                    </a:lnTo>
                    <a:lnTo>
                      <a:pt x="806" y="1"/>
                    </a:lnTo>
                    <a:lnTo>
                      <a:pt x="803" y="1"/>
                    </a:lnTo>
                    <a:lnTo>
                      <a:pt x="800" y="2"/>
                    </a:lnTo>
                    <a:lnTo>
                      <a:pt x="796" y="2"/>
                    </a:lnTo>
                    <a:lnTo>
                      <a:pt x="792" y="4"/>
                    </a:lnTo>
                    <a:lnTo>
                      <a:pt x="787" y="4"/>
                    </a:lnTo>
                    <a:lnTo>
                      <a:pt x="783" y="5"/>
                    </a:lnTo>
                    <a:lnTo>
                      <a:pt x="778" y="6"/>
                    </a:lnTo>
                    <a:lnTo>
                      <a:pt x="775" y="6"/>
                    </a:lnTo>
                    <a:lnTo>
                      <a:pt x="770" y="7"/>
                    </a:lnTo>
                    <a:lnTo>
                      <a:pt x="765" y="9"/>
                    </a:lnTo>
                    <a:lnTo>
                      <a:pt x="758" y="9"/>
                    </a:lnTo>
                    <a:lnTo>
                      <a:pt x="753" y="10"/>
                    </a:lnTo>
                    <a:lnTo>
                      <a:pt x="747" y="11"/>
                    </a:lnTo>
                    <a:lnTo>
                      <a:pt x="741" y="12"/>
                    </a:lnTo>
                    <a:lnTo>
                      <a:pt x="736" y="14"/>
                    </a:lnTo>
                    <a:lnTo>
                      <a:pt x="730" y="15"/>
                    </a:lnTo>
                    <a:lnTo>
                      <a:pt x="724" y="15"/>
                    </a:lnTo>
                    <a:lnTo>
                      <a:pt x="717" y="16"/>
                    </a:lnTo>
                    <a:lnTo>
                      <a:pt x="711" y="17"/>
                    </a:lnTo>
                    <a:lnTo>
                      <a:pt x="705" y="19"/>
                    </a:lnTo>
                    <a:lnTo>
                      <a:pt x="699" y="20"/>
                    </a:lnTo>
                    <a:lnTo>
                      <a:pt x="692" y="22"/>
                    </a:lnTo>
                    <a:lnTo>
                      <a:pt x="685" y="24"/>
                    </a:lnTo>
                    <a:lnTo>
                      <a:pt x="679" y="25"/>
                    </a:lnTo>
                    <a:lnTo>
                      <a:pt x="671" y="26"/>
                    </a:lnTo>
                    <a:lnTo>
                      <a:pt x="666" y="27"/>
                    </a:lnTo>
                    <a:lnTo>
                      <a:pt x="659" y="29"/>
                    </a:lnTo>
                    <a:lnTo>
                      <a:pt x="653" y="30"/>
                    </a:lnTo>
                    <a:lnTo>
                      <a:pt x="645" y="32"/>
                    </a:lnTo>
                    <a:lnTo>
                      <a:pt x="639" y="34"/>
                    </a:lnTo>
                    <a:lnTo>
                      <a:pt x="633" y="35"/>
                    </a:lnTo>
                    <a:lnTo>
                      <a:pt x="626" y="36"/>
                    </a:lnTo>
                    <a:lnTo>
                      <a:pt x="620" y="39"/>
                    </a:lnTo>
                    <a:lnTo>
                      <a:pt x="614" y="40"/>
                    </a:lnTo>
                    <a:lnTo>
                      <a:pt x="608" y="41"/>
                    </a:lnTo>
                    <a:lnTo>
                      <a:pt x="601" y="42"/>
                    </a:lnTo>
                    <a:lnTo>
                      <a:pt x="595" y="44"/>
                    </a:lnTo>
                    <a:lnTo>
                      <a:pt x="589" y="46"/>
                    </a:lnTo>
                    <a:lnTo>
                      <a:pt x="584" y="47"/>
                    </a:lnTo>
                    <a:lnTo>
                      <a:pt x="578" y="49"/>
                    </a:lnTo>
                    <a:lnTo>
                      <a:pt x="573" y="51"/>
                    </a:lnTo>
                    <a:lnTo>
                      <a:pt x="568" y="52"/>
                    </a:lnTo>
                    <a:lnTo>
                      <a:pt x="563" y="54"/>
                    </a:lnTo>
                    <a:lnTo>
                      <a:pt x="557" y="56"/>
                    </a:lnTo>
                    <a:lnTo>
                      <a:pt x="553" y="57"/>
                    </a:lnTo>
                    <a:lnTo>
                      <a:pt x="549" y="59"/>
                    </a:lnTo>
                    <a:lnTo>
                      <a:pt x="544" y="60"/>
                    </a:lnTo>
                    <a:lnTo>
                      <a:pt x="540" y="62"/>
                    </a:lnTo>
                    <a:lnTo>
                      <a:pt x="535" y="64"/>
                    </a:lnTo>
                    <a:lnTo>
                      <a:pt x="533" y="65"/>
                    </a:lnTo>
                    <a:lnTo>
                      <a:pt x="529" y="67"/>
                    </a:lnTo>
                    <a:lnTo>
                      <a:pt x="527" y="68"/>
                    </a:lnTo>
                    <a:lnTo>
                      <a:pt x="523" y="70"/>
                    </a:lnTo>
                    <a:lnTo>
                      <a:pt x="522" y="71"/>
                    </a:lnTo>
                    <a:lnTo>
                      <a:pt x="518" y="75"/>
                    </a:lnTo>
                    <a:lnTo>
                      <a:pt x="516" y="77"/>
                    </a:lnTo>
                    <a:lnTo>
                      <a:pt x="513" y="80"/>
                    </a:lnTo>
                    <a:lnTo>
                      <a:pt x="512" y="83"/>
                    </a:lnTo>
                    <a:lnTo>
                      <a:pt x="509" y="86"/>
                    </a:lnTo>
                    <a:lnTo>
                      <a:pt x="508" y="90"/>
                    </a:lnTo>
                    <a:lnTo>
                      <a:pt x="507" y="92"/>
                    </a:lnTo>
                    <a:lnTo>
                      <a:pt x="506" y="97"/>
                    </a:lnTo>
                    <a:lnTo>
                      <a:pt x="504" y="100"/>
                    </a:lnTo>
                    <a:lnTo>
                      <a:pt x="504" y="105"/>
                    </a:lnTo>
                    <a:lnTo>
                      <a:pt x="503" y="107"/>
                    </a:lnTo>
                    <a:lnTo>
                      <a:pt x="502" y="111"/>
                    </a:lnTo>
                    <a:lnTo>
                      <a:pt x="502" y="115"/>
                    </a:lnTo>
                    <a:lnTo>
                      <a:pt x="502" y="118"/>
                    </a:lnTo>
                    <a:lnTo>
                      <a:pt x="501" y="122"/>
                    </a:lnTo>
                    <a:lnTo>
                      <a:pt x="501" y="127"/>
                    </a:lnTo>
                    <a:lnTo>
                      <a:pt x="501" y="130"/>
                    </a:lnTo>
                    <a:lnTo>
                      <a:pt x="501" y="135"/>
                    </a:lnTo>
                    <a:lnTo>
                      <a:pt x="499" y="137"/>
                    </a:lnTo>
                    <a:lnTo>
                      <a:pt x="499" y="140"/>
                    </a:lnTo>
                    <a:lnTo>
                      <a:pt x="499" y="143"/>
                    </a:lnTo>
                    <a:lnTo>
                      <a:pt x="499" y="147"/>
                    </a:lnTo>
                    <a:lnTo>
                      <a:pt x="499" y="150"/>
                    </a:lnTo>
                    <a:lnTo>
                      <a:pt x="501" y="152"/>
                    </a:lnTo>
                    <a:lnTo>
                      <a:pt x="501" y="155"/>
                    </a:lnTo>
                    <a:lnTo>
                      <a:pt x="501" y="158"/>
                    </a:lnTo>
                    <a:lnTo>
                      <a:pt x="501" y="162"/>
                    </a:lnTo>
                    <a:lnTo>
                      <a:pt x="502" y="164"/>
                    </a:lnTo>
                    <a:lnTo>
                      <a:pt x="502" y="167"/>
                    </a:lnTo>
                    <a:lnTo>
                      <a:pt x="502" y="168"/>
                    </a:lnTo>
                    <a:lnTo>
                      <a:pt x="499" y="168"/>
                    </a:lnTo>
                    <a:lnTo>
                      <a:pt x="496" y="169"/>
                    </a:lnTo>
                    <a:lnTo>
                      <a:pt x="491" y="171"/>
                    </a:lnTo>
                    <a:lnTo>
                      <a:pt x="488" y="171"/>
                    </a:lnTo>
                    <a:lnTo>
                      <a:pt x="484" y="172"/>
                    </a:lnTo>
                    <a:lnTo>
                      <a:pt x="481" y="172"/>
                    </a:lnTo>
                    <a:lnTo>
                      <a:pt x="477" y="173"/>
                    </a:lnTo>
                    <a:lnTo>
                      <a:pt x="472" y="174"/>
                    </a:lnTo>
                    <a:lnTo>
                      <a:pt x="468" y="176"/>
                    </a:lnTo>
                    <a:lnTo>
                      <a:pt x="463" y="177"/>
                    </a:lnTo>
                    <a:lnTo>
                      <a:pt x="458" y="178"/>
                    </a:lnTo>
                    <a:lnTo>
                      <a:pt x="455" y="178"/>
                    </a:lnTo>
                    <a:lnTo>
                      <a:pt x="452" y="179"/>
                    </a:lnTo>
                    <a:lnTo>
                      <a:pt x="448" y="179"/>
                    </a:lnTo>
                    <a:lnTo>
                      <a:pt x="446" y="181"/>
                    </a:lnTo>
                    <a:lnTo>
                      <a:pt x="442" y="181"/>
                    </a:lnTo>
                    <a:lnTo>
                      <a:pt x="440" y="181"/>
                    </a:lnTo>
                    <a:lnTo>
                      <a:pt x="436" y="182"/>
                    </a:lnTo>
                    <a:lnTo>
                      <a:pt x="433" y="183"/>
                    </a:lnTo>
                    <a:lnTo>
                      <a:pt x="430" y="183"/>
                    </a:lnTo>
                    <a:lnTo>
                      <a:pt x="426" y="183"/>
                    </a:lnTo>
                    <a:lnTo>
                      <a:pt x="422" y="183"/>
                    </a:lnTo>
                    <a:lnTo>
                      <a:pt x="418" y="184"/>
                    </a:lnTo>
                    <a:lnTo>
                      <a:pt x="415" y="186"/>
                    </a:lnTo>
                    <a:lnTo>
                      <a:pt x="411" y="186"/>
                    </a:lnTo>
                    <a:lnTo>
                      <a:pt x="407" y="187"/>
                    </a:lnTo>
                    <a:lnTo>
                      <a:pt x="403" y="188"/>
                    </a:lnTo>
                    <a:lnTo>
                      <a:pt x="400" y="188"/>
                    </a:lnTo>
                    <a:lnTo>
                      <a:pt x="395" y="188"/>
                    </a:lnTo>
                    <a:lnTo>
                      <a:pt x="391" y="189"/>
                    </a:lnTo>
                    <a:lnTo>
                      <a:pt x="387" y="191"/>
                    </a:lnTo>
                    <a:lnTo>
                      <a:pt x="382" y="191"/>
                    </a:lnTo>
                    <a:lnTo>
                      <a:pt x="379" y="191"/>
                    </a:lnTo>
                    <a:lnTo>
                      <a:pt x="374" y="192"/>
                    </a:lnTo>
                    <a:lnTo>
                      <a:pt x="369" y="193"/>
                    </a:lnTo>
                    <a:lnTo>
                      <a:pt x="364" y="193"/>
                    </a:lnTo>
                    <a:lnTo>
                      <a:pt x="360" y="194"/>
                    </a:lnTo>
                    <a:lnTo>
                      <a:pt x="355" y="194"/>
                    </a:lnTo>
                    <a:lnTo>
                      <a:pt x="350" y="196"/>
                    </a:lnTo>
                    <a:lnTo>
                      <a:pt x="345" y="196"/>
                    </a:lnTo>
                    <a:lnTo>
                      <a:pt x="340" y="197"/>
                    </a:lnTo>
                    <a:lnTo>
                      <a:pt x="335" y="197"/>
                    </a:lnTo>
                    <a:lnTo>
                      <a:pt x="330" y="198"/>
                    </a:lnTo>
                    <a:lnTo>
                      <a:pt x="325" y="198"/>
                    </a:lnTo>
                    <a:lnTo>
                      <a:pt x="319" y="199"/>
                    </a:lnTo>
                    <a:lnTo>
                      <a:pt x="314" y="199"/>
                    </a:lnTo>
                    <a:lnTo>
                      <a:pt x="308" y="199"/>
                    </a:lnTo>
                    <a:lnTo>
                      <a:pt x="303" y="199"/>
                    </a:lnTo>
                    <a:lnTo>
                      <a:pt x="296" y="199"/>
                    </a:lnTo>
                    <a:lnTo>
                      <a:pt x="291" y="199"/>
                    </a:lnTo>
                    <a:lnTo>
                      <a:pt x="286" y="201"/>
                    </a:lnTo>
                    <a:lnTo>
                      <a:pt x="280" y="201"/>
                    </a:lnTo>
                    <a:lnTo>
                      <a:pt x="275" y="201"/>
                    </a:lnTo>
                    <a:lnTo>
                      <a:pt x="269" y="201"/>
                    </a:lnTo>
                    <a:lnTo>
                      <a:pt x="264" y="201"/>
                    </a:lnTo>
                    <a:lnTo>
                      <a:pt x="258" y="199"/>
                    </a:lnTo>
                    <a:lnTo>
                      <a:pt x="251" y="199"/>
                    </a:lnTo>
                    <a:lnTo>
                      <a:pt x="247" y="199"/>
                    </a:lnTo>
                    <a:lnTo>
                      <a:pt x="240" y="199"/>
                    </a:lnTo>
                    <a:lnTo>
                      <a:pt x="235" y="199"/>
                    </a:lnTo>
                    <a:lnTo>
                      <a:pt x="229" y="199"/>
                    </a:lnTo>
                    <a:lnTo>
                      <a:pt x="224" y="198"/>
                    </a:lnTo>
                    <a:lnTo>
                      <a:pt x="218" y="198"/>
                    </a:lnTo>
                    <a:lnTo>
                      <a:pt x="213" y="197"/>
                    </a:lnTo>
                    <a:lnTo>
                      <a:pt x="207" y="197"/>
                    </a:lnTo>
                    <a:lnTo>
                      <a:pt x="202" y="197"/>
                    </a:lnTo>
                    <a:lnTo>
                      <a:pt x="197" y="197"/>
                    </a:lnTo>
                    <a:lnTo>
                      <a:pt x="190" y="196"/>
                    </a:lnTo>
                    <a:lnTo>
                      <a:pt x="185" y="194"/>
                    </a:lnTo>
                    <a:lnTo>
                      <a:pt x="179" y="194"/>
                    </a:lnTo>
                    <a:lnTo>
                      <a:pt x="174" y="194"/>
                    </a:lnTo>
                    <a:lnTo>
                      <a:pt x="169" y="193"/>
                    </a:lnTo>
                    <a:lnTo>
                      <a:pt x="164" y="193"/>
                    </a:lnTo>
                    <a:lnTo>
                      <a:pt x="159" y="192"/>
                    </a:lnTo>
                    <a:lnTo>
                      <a:pt x="156" y="192"/>
                    </a:lnTo>
                    <a:lnTo>
                      <a:pt x="149" y="191"/>
                    </a:lnTo>
                    <a:lnTo>
                      <a:pt x="144" y="191"/>
                    </a:lnTo>
                    <a:lnTo>
                      <a:pt x="139" y="189"/>
                    </a:lnTo>
                    <a:lnTo>
                      <a:pt x="136" y="188"/>
                    </a:lnTo>
                    <a:lnTo>
                      <a:pt x="131" y="188"/>
                    </a:lnTo>
                    <a:lnTo>
                      <a:pt x="126" y="187"/>
                    </a:lnTo>
                    <a:lnTo>
                      <a:pt x="122" y="187"/>
                    </a:lnTo>
                    <a:lnTo>
                      <a:pt x="118" y="186"/>
                    </a:lnTo>
                    <a:lnTo>
                      <a:pt x="113" y="186"/>
                    </a:lnTo>
                    <a:lnTo>
                      <a:pt x="110" y="184"/>
                    </a:lnTo>
                    <a:lnTo>
                      <a:pt x="106" y="184"/>
                    </a:lnTo>
                    <a:lnTo>
                      <a:pt x="102" y="183"/>
                    </a:lnTo>
                    <a:lnTo>
                      <a:pt x="98" y="183"/>
                    </a:lnTo>
                    <a:lnTo>
                      <a:pt x="96" y="183"/>
                    </a:lnTo>
                    <a:lnTo>
                      <a:pt x="92" y="182"/>
                    </a:lnTo>
                    <a:lnTo>
                      <a:pt x="90" y="182"/>
                    </a:lnTo>
                    <a:lnTo>
                      <a:pt x="86" y="181"/>
                    </a:lnTo>
                    <a:lnTo>
                      <a:pt x="83" y="181"/>
                    </a:lnTo>
                    <a:lnTo>
                      <a:pt x="81" y="179"/>
                    </a:lnTo>
                    <a:lnTo>
                      <a:pt x="78" y="179"/>
                    </a:lnTo>
                    <a:lnTo>
                      <a:pt x="73" y="178"/>
                    </a:lnTo>
                    <a:lnTo>
                      <a:pt x="70" y="178"/>
                    </a:lnTo>
                    <a:lnTo>
                      <a:pt x="67" y="177"/>
                    </a:lnTo>
                    <a:lnTo>
                      <a:pt x="65" y="177"/>
                    </a:lnTo>
                    <a:lnTo>
                      <a:pt x="63" y="177"/>
                    </a:lnTo>
                    <a:lnTo>
                      <a:pt x="62" y="177"/>
                    </a:lnTo>
                    <a:lnTo>
                      <a:pt x="62" y="179"/>
                    </a:lnTo>
                    <a:lnTo>
                      <a:pt x="61" y="181"/>
                    </a:lnTo>
                    <a:lnTo>
                      <a:pt x="60" y="183"/>
                    </a:lnTo>
                    <a:lnTo>
                      <a:pt x="58" y="186"/>
                    </a:lnTo>
                    <a:lnTo>
                      <a:pt x="57" y="188"/>
                    </a:lnTo>
                    <a:lnTo>
                      <a:pt x="55" y="192"/>
                    </a:lnTo>
                    <a:lnTo>
                      <a:pt x="53" y="196"/>
                    </a:lnTo>
                    <a:lnTo>
                      <a:pt x="52" y="199"/>
                    </a:lnTo>
                    <a:lnTo>
                      <a:pt x="51" y="203"/>
                    </a:lnTo>
                    <a:lnTo>
                      <a:pt x="48" y="208"/>
                    </a:lnTo>
                    <a:lnTo>
                      <a:pt x="46" y="213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9"/>
                    </a:lnTo>
                    <a:lnTo>
                      <a:pt x="37" y="236"/>
                    </a:lnTo>
                    <a:lnTo>
                      <a:pt x="35" y="242"/>
                    </a:lnTo>
                    <a:lnTo>
                      <a:pt x="34" y="249"/>
                    </a:lnTo>
                    <a:lnTo>
                      <a:pt x="31" y="255"/>
                    </a:lnTo>
                    <a:lnTo>
                      <a:pt x="29" y="263"/>
                    </a:lnTo>
                    <a:lnTo>
                      <a:pt x="26" y="272"/>
                    </a:lnTo>
                    <a:lnTo>
                      <a:pt x="25" y="279"/>
                    </a:lnTo>
                    <a:lnTo>
                      <a:pt x="22" y="288"/>
                    </a:lnTo>
                    <a:lnTo>
                      <a:pt x="20" y="295"/>
                    </a:lnTo>
                    <a:lnTo>
                      <a:pt x="17" y="305"/>
                    </a:lnTo>
                    <a:lnTo>
                      <a:pt x="16" y="314"/>
                    </a:lnTo>
                    <a:lnTo>
                      <a:pt x="14" y="323"/>
                    </a:lnTo>
                    <a:lnTo>
                      <a:pt x="11" y="333"/>
                    </a:lnTo>
                    <a:lnTo>
                      <a:pt x="10" y="343"/>
                    </a:lnTo>
                    <a:lnTo>
                      <a:pt x="9" y="354"/>
                    </a:lnTo>
                    <a:lnTo>
                      <a:pt x="6" y="364"/>
                    </a:lnTo>
                    <a:lnTo>
                      <a:pt x="5" y="374"/>
                    </a:lnTo>
                    <a:lnTo>
                      <a:pt x="4" y="385"/>
                    </a:lnTo>
                    <a:lnTo>
                      <a:pt x="2" y="396"/>
                    </a:lnTo>
                    <a:lnTo>
                      <a:pt x="1" y="408"/>
                    </a:lnTo>
                    <a:lnTo>
                      <a:pt x="1" y="419"/>
                    </a:lnTo>
                    <a:lnTo>
                      <a:pt x="0" y="430"/>
                    </a:lnTo>
                    <a:lnTo>
                      <a:pt x="0" y="442"/>
                    </a:lnTo>
                    <a:lnTo>
                      <a:pt x="0" y="454"/>
                    </a:lnTo>
                    <a:lnTo>
                      <a:pt x="0" y="466"/>
                    </a:lnTo>
                    <a:lnTo>
                      <a:pt x="0" y="479"/>
                    </a:lnTo>
                    <a:lnTo>
                      <a:pt x="1" y="492"/>
                    </a:lnTo>
                    <a:lnTo>
                      <a:pt x="1" y="505"/>
                    </a:lnTo>
                    <a:lnTo>
                      <a:pt x="2" y="517"/>
                    </a:lnTo>
                    <a:lnTo>
                      <a:pt x="4" y="531"/>
                    </a:lnTo>
                    <a:lnTo>
                      <a:pt x="6" y="545"/>
                    </a:lnTo>
                    <a:lnTo>
                      <a:pt x="7" y="557"/>
                    </a:lnTo>
                    <a:lnTo>
                      <a:pt x="9" y="571"/>
                    </a:lnTo>
                    <a:lnTo>
                      <a:pt x="11" y="585"/>
                    </a:lnTo>
                    <a:lnTo>
                      <a:pt x="15" y="598"/>
                    </a:lnTo>
                    <a:lnTo>
                      <a:pt x="17" y="612"/>
                    </a:lnTo>
                    <a:lnTo>
                      <a:pt x="21" y="627"/>
                    </a:lnTo>
                    <a:lnTo>
                      <a:pt x="25" y="642"/>
                    </a:lnTo>
                    <a:lnTo>
                      <a:pt x="29" y="657"/>
                    </a:lnTo>
                    <a:lnTo>
                      <a:pt x="34" y="671"/>
                    </a:lnTo>
                    <a:lnTo>
                      <a:pt x="37" y="686"/>
                    </a:lnTo>
                    <a:lnTo>
                      <a:pt x="44" y="700"/>
                    </a:lnTo>
                    <a:lnTo>
                      <a:pt x="48" y="715"/>
                    </a:lnTo>
                    <a:lnTo>
                      <a:pt x="55" y="730"/>
                    </a:lnTo>
                    <a:lnTo>
                      <a:pt x="62" y="745"/>
                    </a:lnTo>
                    <a:lnTo>
                      <a:pt x="68" y="760"/>
                    </a:lnTo>
                    <a:lnTo>
                      <a:pt x="77" y="777"/>
                    </a:lnTo>
                    <a:lnTo>
                      <a:pt x="85" y="791"/>
                    </a:lnTo>
                    <a:lnTo>
                      <a:pt x="92" y="805"/>
                    </a:lnTo>
                    <a:lnTo>
                      <a:pt x="100" y="819"/>
                    </a:lnTo>
                    <a:lnTo>
                      <a:pt x="108" y="833"/>
                    </a:lnTo>
                    <a:lnTo>
                      <a:pt x="116" y="846"/>
                    </a:lnTo>
                    <a:lnTo>
                      <a:pt x="124" y="859"/>
                    </a:lnTo>
                    <a:lnTo>
                      <a:pt x="133" y="871"/>
                    </a:lnTo>
                    <a:lnTo>
                      <a:pt x="142" y="884"/>
                    </a:lnTo>
                    <a:lnTo>
                      <a:pt x="151" y="895"/>
                    </a:lnTo>
                    <a:lnTo>
                      <a:pt x="159" y="906"/>
                    </a:lnTo>
                    <a:lnTo>
                      <a:pt x="168" y="916"/>
                    </a:lnTo>
                    <a:lnTo>
                      <a:pt x="178" y="926"/>
                    </a:lnTo>
                    <a:lnTo>
                      <a:pt x="187" y="936"/>
                    </a:lnTo>
                    <a:lnTo>
                      <a:pt x="197" y="946"/>
                    </a:lnTo>
                    <a:lnTo>
                      <a:pt x="205" y="955"/>
                    </a:lnTo>
                    <a:lnTo>
                      <a:pt x="215" y="964"/>
                    </a:lnTo>
                    <a:lnTo>
                      <a:pt x="224" y="971"/>
                    </a:lnTo>
                    <a:lnTo>
                      <a:pt x="233" y="980"/>
                    </a:lnTo>
                    <a:lnTo>
                      <a:pt x="243" y="987"/>
                    </a:lnTo>
                    <a:lnTo>
                      <a:pt x="253" y="995"/>
                    </a:lnTo>
                    <a:lnTo>
                      <a:pt x="261" y="1001"/>
                    </a:lnTo>
                    <a:lnTo>
                      <a:pt x="270" y="1008"/>
                    </a:lnTo>
                    <a:lnTo>
                      <a:pt x="280" y="1015"/>
                    </a:lnTo>
                    <a:lnTo>
                      <a:pt x="290" y="1021"/>
                    </a:lnTo>
                    <a:lnTo>
                      <a:pt x="299" y="1026"/>
                    </a:lnTo>
                    <a:lnTo>
                      <a:pt x="308" y="1031"/>
                    </a:lnTo>
                    <a:lnTo>
                      <a:pt x="316" y="1036"/>
                    </a:lnTo>
                    <a:lnTo>
                      <a:pt x="325" y="1041"/>
                    </a:lnTo>
                    <a:lnTo>
                      <a:pt x="334" y="1046"/>
                    </a:lnTo>
                    <a:lnTo>
                      <a:pt x="344" y="1050"/>
                    </a:lnTo>
                    <a:lnTo>
                      <a:pt x="352" y="1055"/>
                    </a:lnTo>
                    <a:lnTo>
                      <a:pt x="361" y="1058"/>
                    </a:lnTo>
                    <a:lnTo>
                      <a:pt x="370" y="1061"/>
                    </a:lnTo>
                    <a:lnTo>
                      <a:pt x="377" y="1064"/>
                    </a:lnTo>
                    <a:lnTo>
                      <a:pt x="386" y="1067"/>
                    </a:lnTo>
                    <a:lnTo>
                      <a:pt x="395" y="1071"/>
                    </a:lnTo>
                    <a:lnTo>
                      <a:pt x="402" y="1073"/>
                    </a:lnTo>
                    <a:lnTo>
                      <a:pt x="410" y="1076"/>
                    </a:lnTo>
                    <a:lnTo>
                      <a:pt x="417" y="1077"/>
                    </a:lnTo>
                    <a:lnTo>
                      <a:pt x="425" y="1079"/>
                    </a:lnTo>
                    <a:lnTo>
                      <a:pt x="432" y="1082"/>
                    </a:lnTo>
                    <a:lnTo>
                      <a:pt x="438" y="1083"/>
                    </a:lnTo>
                    <a:lnTo>
                      <a:pt x="446" y="1084"/>
                    </a:lnTo>
                    <a:lnTo>
                      <a:pt x="452" y="1086"/>
                    </a:lnTo>
                    <a:lnTo>
                      <a:pt x="458" y="1087"/>
                    </a:lnTo>
                    <a:lnTo>
                      <a:pt x="464" y="1088"/>
                    </a:lnTo>
                    <a:lnTo>
                      <a:pt x="471" y="1089"/>
                    </a:lnTo>
                    <a:lnTo>
                      <a:pt x="477" y="1091"/>
                    </a:lnTo>
                    <a:lnTo>
                      <a:pt x="482" y="1092"/>
                    </a:lnTo>
                    <a:lnTo>
                      <a:pt x="487" y="1092"/>
                    </a:lnTo>
                    <a:lnTo>
                      <a:pt x="491" y="1092"/>
                    </a:lnTo>
                    <a:lnTo>
                      <a:pt x="496" y="1093"/>
                    </a:lnTo>
                    <a:lnTo>
                      <a:pt x="499" y="1093"/>
                    </a:lnTo>
                    <a:lnTo>
                      <a:pt x="504" y="1093"/>
                    </a:lnTo>
                    <a:lnTo>
                      <a:pt x="507" y="1094"/>
                    </a:lnTo>
                    <a:lnTo>
                      <a:pt x="511" y="1094"/>
                    </a:lnTo>
                    <a:lnTo>
                      <a:pt x="513" y="1094"/>
                    </a:lnTo>
                    <a:lnTo>
                      <a:pt x="517" y="1094"/>
                    </a:lnTo>
                    <a:lnTo>
                      <a:pt x="518" y="1094"/>
                    </a:lnTo>
                    <a:lnTo>
                      <a:pt x="521" y="1094"/>
                    </a:lnTo>
                    <a:lnTo>
                      <a:pt x="523" y="1094"/>
                    </a:lnTo>
                    <a:lnTo>
                      <a:pt x="524" y="1094"/>
                    </a:lnTo>
                    <a:lnTo>
                      <a:pt x="524" y="1093"/>
                    </a:lnTo>
                    <a:lnTo>
                      <a:pt x="526" y="1089"/>
                    </a:lnTo>
                    <a:lnTo>
                      <a:pt x="527" y="1086"/>
                    </a:lnTo>
                    <a:lnTo>
                      <a:pt x="528" y="1083"/>
                    </a:lnTo>
                    <a:lnTo>
                      <a:pt x="529" y="1079"/>
                    </a:lnTo>
                    <a:lnTo>
                      <a:pt x="530" y="1076"/>
                    </a:lnTo>
                    <a:lnTo>
                      <a:pt x="533" y="1071"/>
                    </a:lnTo>
                    <a:lnTo>
                      <a:pt x="534" y="1066"/>
                    </a:lnTo>
                    <a:lnTo>
                      <a:pt x="535" y="1062"/>
                    </a:lnTo>
                    <a:lnTo>
                      <a:pt x="537" y="1059"/>
                    </a:lnTo>
                    <a:lnTo>
                      <a:pt x="538" y="1057"/>
                    </a:lnTo>
                    <a:lnTo>
                      <a:pt x="539" y="1055"/>
                    </a:lnTo>
                    <a:lnTo>
                      <a:pt x="540" y="1051"/>
                    </a:lnTo>
                    <a:lnTo>
                      <a:pt x="542" y="1047"/>
                    </a:lnTo>
                    <a:lnTo>
                      <a:pt x="543" y="1045"/>
                    </a:lnTo>
                    <a:lnTo>
                      <a:pt x="544" y="1041"/>
                    </a:lnTo>
                    <a:lnTo>
                      <a:pt x="545" y="1038"/>
                    </a:lnTo>
                    <a:lnTo>
                      <a:pt x="547" y="1035"/>
                    </a:lnTo>
                    <a:lnTo>
                      <a:pt x="549" y="1031"/>
                    </a:lnTo>
                    <a:lnTo>
                      <a:pt x="550" y="1028"/>
                    </a:lnTo>
                    <a:lnTo>
                      <a:pt x="552" y="1025"/>
                    </a:lnTo>
                    <a:lnTo>
                      <a:pt x="553" y="1021"/>
                    </a:lnTo>
                    <a:lnTo>
                      <a:pt x="554" y="1017"/>
                    </a:lnTo>
                    <a:lnTo>
                      <a:pt x="555" y="1013"/>
                    </a:lnTo>
                    <a:lnTo>
                      <a:pt x="557" y="1008"/>
                    </a:lnTo>
                    <a:lnTo>
                      <a:pt x="559" y="1006"/>
                    </a:lnTo>
                    <a:lnTo>
                      <a:pt x="560" y="1002"/>
                    </a:lnTo>
                    <a:lnTo>
                      <a:pt x="563" y="998"/>
                    </a:lnTo>
                    <a:lnTo>
                      <a:pt x="564" y="995"/>
                    </a:lnTo>
                    <a:lnTo>
                      <a:pt x="565" y="990"/>
                    </a:lnTo>
                    <a:lnTo>
                      <a:pt x="567" y="986"/>
                    </a:lnTo>
                    <a:lnTo>
                      <a:pt x="568" y="982"/>
                    </a:lnTo>
                    <a:lnTo>
                      <a:pt x="570" y="978"/>
                    </a:lnTo>
                    <a:lnTo>
                      <a:pt x="572" y="975"/>
                    </a:lnTo>
                    <a:lnTo>
                      <a:pt x="574" y="971"/>
                    </a:lnTo>
                    <a:lnTo>
                      <a:pt x="575" y="967"/>
                    </a:lnTo>
                    <a:lnTo>
                      <a:pt x="578" y="964"/>
                    </a:lnTo>
                    <a:lnTo>
                      <a:pt x="579" y="960"/>
                    </a:lnTo>
                    <a:lnTo>
                      <a:pt x="582" y="955"/>
                    </a:lnTo>
                    <a:lnTo>
                      <a:pt x="583" y="952"/>
                    </a:lnTo>
                    <a:lnTo>
                      <a:pt x="584" y="947"/>
                    </a:lnTo>
                    <a:lnTo>
                      <a:pt x="587" y="945"/>
                    </a:lnTo>
                    <a:lnTo>
                      <a:pt x="589" y="940"/>
                    </a:lnTo>
                    <a:lnTo>
                      <a:pt x="590" y="937"/>
                    </a:lnTo>
                    <a:lnTo>
                      <a:pt x="592" y="934"/>
                    </a:lnTo>
                    <a:lnTo>
                      <a:pt x="594" y="930"/>
                    </a:lnTo>
                    <a:lnTo>
                      <a:pt x="595" y="926"/>
                    </a:lnTo>
                    <a:lnTo>
                      <a:pt x="598" y="924"/>
                    </a:lnTo>
                    <a:lnTo>
                      <a:pt x="599" y="920"/>
                    </a:lnTo>
                    <a:lnTo>
                      <a:pt x="601" y="916"/>
                    </a:lnTo>
                    <a:lnTo>
                      <a:pt x="603" y="912"/>
                    </a:lnTo>
                    <a:lnTo>
                      <a:pt x="605" y="910"/>
                    </a:lnTo>
                    <a:lnTo>
                      <a:pt x="606" y="906"/>
                    </a:lnTo>
                    <a:lnTo>
                      <a:pt x="608" y="904"/>
                    </a:lnTo>
                    <a:lnTo>
                      <a:pt x="610" y="900"/>
                    </a:lnTo>
                    <a:lnTo>
                      <a:pt x="613" y="896"/>
                    </a:lnTo>
                    <a:lnTo>
                      <a:pt x="614" y="894"/>
                    </a:lnTo>
                    <a:lnTo>
                      <a:pt x="616" y="891"/>
                    </a:lnTo>
                    <a:lnTo>
                      <a:pt x="618" y="887"/>
                    </a:lnTo>
                    <a:lnTo>
                      <a:pt x="620" y="885"/>
                    </a:lnTo>
                    <a:lnTo>
                      <a:pt x="621" y="882"/>
                    </a:lnTo>
                    <a:lnTo>
                      <a:pt x="624" y="879"/>
                    </a:lnTo>
                    <a:lnTo>
                      <a:pt x="625" y="876"/>
                    </a:lnTo>
                    <a:lnTo>
                      <a:pt x="628" y="874"/>
                    </a:lnTo>
                    <a:lnTo>
                      <a:pt x="631" y="869"/>
                    </a:lnTo>
                    <a:lnTo>
                      <a:pt x="635" y="864"/>
                    </a:lnTo>
                    <a:lnTo>
                      <a:pt x="639" y="859"/>
                    </a:lnTo>
                    <a:lnTo>
                      <a:pt x="643" y="854"/>
                    </a:lnTo>
                    <a:lnTo>
                      <a:pt x="646" y="849"/>
                    </a:lnTo>
                    <a:lnTo>
                      <a:pt x="650" y="845"/>
                    </a:lnTo>
                    <a:lnTo>
                      <a:pt x="654" y="840"/>
                    </a:lnTo>
                    <a:lnTo>
                      <a:pt x="658" y="838"/>
                    </a:lnTo>
                    <a:lnTo>
                      <a:pt x="661" y="833"/>
                    </a:lnTo>
                    <a:lnTo>
                      <a:pt x="665" y="830"/>
                    </a:lnTo>
                    <a:lnTo>
                      <a:pt x="667" y="826"/>
                    </a:lnTo>
                    <a:lnTo>
                      <a:pt x="670" y="824"/>
                    </a:lnTo>
                    <a:lnTo>
                      <a:pt x="674" y="820"/>
                    </a:lnTo>
                    <a:lnTo>
                      <a:pt x="676" y="818"/>
                    </a:lnTo>
                    <a:lnTo>
                      <a:pt x="679" y="815"/>
                    </a:lnTo>
                    <a:lnTo>
                      <a:pt x="681" y="813"/>
                    </a:lnTo>
                    <a:lnTo>
                      <a:pt x="684" y="810"/>
                    </a:lnTo>
                    <a:lnTo>
                      <a:pt x="686" y="809"/>
                    </a:lnTo>
                    <a:lnTo>
                      <a:pt x="690" y="805"/>
                    </a:lnTo>
                    <a:lnTo>
                      <a:pt x="694" y="804"/>
                    </a:lnTo>
                    <a:lnTo>
                      <a:pt x="695" y="803"/>
                    </a:lnTo>
                    <a:lnTo>
                      <a:pt x="696" y="803"/>
                    </a:lnTo>
                    <a:lnTo>
                      <a:pt x="696" y="804"/>
                    </a:lnTo>
                    <a:lnTo>
                      <a:pt x="697" y="805"/>
                    </a:lnTo>
                    <a:lnTo>
                      <a:pt x="699" y="809"/>
                    </a:lnTo>
                    <a:lnTo>
                      <a:pt x="700" y="813"/>
                    </a:lnTo>
                    <a:lnTo>
                      <a:pt x="702" y="818"/>
                    </a:lnTo>
                    <a:lnTo>
                      <a:pt x="704" y="820"/>
                    </a:lnTo>
                    <a:lnTo>
                      <a:pt x="704" y="824"/>
                    </a:lnTo>
                    <a:lnTo>
                      <a:pt x="706" y="826"/>
                    </a:lnTo>
                    <a:lnTo>
                      <a:pt x="707" y="830"/>
                    </a:lnTo>
                    <a:lnTo>
                      <a:pt x="709" y="833"/>
                    </a:lnTo>
                    <a:lnTo>
                      <a:pt x="710" y="836"/>
                    </a:lnTo>
                    <a:lnTo>
                      <a:pt x="711" y="840"/>
                    </a:lnTo>
                    <a:lnTo>
                      <a:pt x="712" y="844"/>
                    </a:lnTo>
                    <a:lnTo>
                      <a:pt x="715" y="848"/>
                    </a:lnTo>
                    <a:lnTo>
                      <a:pt x="716" y="853"/>
                    </a:lnTo>
                    <a:lnTo>
                      <a:pt x="717" y="856"/>
                    </a:lnTo>
                    <a:lnTo>
                      <a:pt x="720" y="861"/>
                    </a:lnTo>
                    <a:lnTo>
                      <a:pt x="721" y="866"/>
                    </a:lnTo>
                    <a:lnTo>
                      <a:pt x="722" y="870"/>
                    </a:lnTo>
                    <a:lnTo>
                      <a:pt x="725" y="875"/>
                    </a:lnTo>
                    <a:lnTo>
                      <a:pt x="726" y="880"/>
                    </a:lnTo>
                    <a:lnTo>
                      <a:pt x="727" y="885"/>
                    </a:lnTo>
                    <a:lnTo>
                      <a:pt x="730" y="891"/>
                    </a:lnTo>
                    <a:lnTo>
                      <a:pt x="732" y="896"/>
                    </a:lnTo>
                    <a:lnTo>
                      <a:pt x="734" y="902"/>
                    </a:lnTo>
                    <a:lnTo>
                      <a:pt x="736" y="907"/>
                    </a:lnTo>
                    <a:lnTo>
                      <a:pt x="737" y="912"/>
                    </a:lnTo>
                    <a:lnTo>
                      <a:pt x="740" y="919"/>
                    </a:lnTo>
                    <a:lnTo>
                      <a:pt x="741" y="924"/>
                    </a:lnTo>
                    <a:lnTo>
                      <a:pt x="743" y="930"/>
                    </a:lnTo>
                    <a:lnTo>
                      <a:pt x="745" y="936"/>
                    </a:lnTo>
                    <a:lnTo>
                      <a:pt x="747" y="942"/>
                    </a:lnTo>
                    <a:lnTo>
                      <a:pt x="750" y="947"/>
                    </a:lnTo>
                    <a:lnTo>
                      <a:pt x="751" y="954"/>
                    </a:lnTo>
                    <a:lnTo>
                      <a:pt x="752" y="960"/>
                    </a:lnTo>
                    <a:lnTo>
                      <a:pt x="755" y="966"/>
                    </a:lnTo>
                    <a:lnTo>
                      <a:pt x="757" y="972"/>
                    </a:lnTo>
                    <a:lnTo>
                      <a:pt x="758" y="978"/>
                    </a:lnTo>
                    <a:lnTo>
                      <a:pt x="760" y="985"/>
                    </a:lnTo>
                    <a:lnTo>
                      <a:pt x="762" y="991"/>
                    </a:lnTo>
                    <a:lnTo>
                      <a:pt x="765" y="998"/>
                    </a:lnTo>
                    <a:lnTo>
                      <a:pt x="766" y="1003"/>
                    </a:lnTo>
                    <a:lnTo>
                      <a:pt x="767" y="1010"/>
                    </a:lnTo>
                    <a:lnTo>
                      <a:pt x="768" y="1017"/>
                    </a:lnTo>
                    <a:lnTo>
                      <a:pt x="771" y="1023"/>
                    </a:lnTo>
                    <a:lnTo>
                      <a:pt x="772" y="1030"/>
                    </a:lnTo>
                    <a:lnTo>
                      <a:pt x="773" y="1036"/>
                    </a:lnTo>
                    <a:lnTo>
                      <a:pt x="776" y="1042"/>
                    </a:lnTo>
                    <a:lnTo>
                      <a:pt x="777" y="1050"/>
                    </a:lnTo>
                    <a:lnTo>
                      <a:pt x="778" y="1055"/>
                    </a:lnTo>
                    <a:lnTo>
                      <a:pt x="778" y="1061"/>
                    </a:lnTo>
                    <a:lnTo>
                      <a:pt x="780" y="1067"/>
                    </a:lnTo>
                    <a:lnTo>
                      <a:pt x="781" y="1073"/>
                    </a:lnTo>
                    <a:lnTo>
                      <a:pt x="782" y="1079"/>
                    </a:lnTo>
                    <a:lnTo>
                      <a:pt x="783" y="1087"/>
                    </a:lnTo>
                    <a:lnTo>
                      <a:pt x="785" y="1092"/>
                    </a:lnTo>
                    <a:lnTo>
                      <a:pt x="786" y="1099"/>
                    </a:lnTo>
                    <a:lnTo>
                      <a:pt x="786" y="1106"/>
                    </a:lnTo>
                    <a:lnTo>
                      <a:pt x="787" y="1111"/>
                    </a:lnTo>
                    <a:lnTo>
                      <a:pt x="788" y="1118"/>
                    </a:lnTo>
                    <a:lnTo>
                      <a:pt x="788" y="1124"/>
                    </a:lnTo>
                    <a:lnTo>
                      <a:pt x="790" y="1132"/>
                    </a:lnTo>
                    <a:lnTo>
                      <a:pt x="791" y="1139"/>
                    </a:lnTo>
                    <a:lnTo>
                      <a:pt x="792" y="1147"/>
                    </a:lnTo>
                    <a:lnTo>
                      <a:pt x="793" y="1154"/>
                    </a:lnTo>
                    <a:lnTo>
                      <a:pt x="795" y="1162"/>
                    </a:lnTo>
                    <a:lnTo>
                      <a:pt x="795" y="1170"/>
                    </a:lnTo>
                    <a:lnTo>
                      <a:pt x="796" y="1178"/>
                    </a:lnTo>
                    <a:lnTo>
                      <a:pt x="797" y="1187"/>
                    </a:lnTo>
                    <a:lnTo>
                      <a:pt x="798" y="1195"/>
                    </a:lnTo>
                    <a:lnTo>
                      <a:pt x="800" y="1204"/>
                    </a:lnTo>
                    <a:lnTo>
                      <a:pt x="801" y="1213"/>
                    </a:lnTo>
                    <a:lnTo>
                      <a:pt x="802" y="1222"/>
                    </a:lnTo>
                    <a:lnTo>
                      <a:pt x="803" y="1230"/>
                    </a:lnTo>
                    <a:lnTo>
                      <a:pt x="804" y="1239"/>
                    </a:lnTo>
                    <a:lnTo>
                      <a:pt x="806" y="1248"/>
                    </a:lnTo>
                    <a:lnTo>
                      <a:pt x="807" y="1258"/>
                    </a:lnTo>
                    <a:lnTo>
                      <a:pt x="808" y="1266"/>
                    </a:lnTo>
                    <a:lnTo>
                      <a:pt x="809" y="1276"/>
                    </a:lnTo>
                    <a:lnTo>
                      <a:pt x="811" y="1285"/>
                    </a:lnTo>
                    <a:lnTo>
                      <a:pt x="813" y="1295"/>
                    </a:lnTo>
                    <a:lnTo>
                      <a:pt x="814" y="1304"/>
                    </a:lnTo>
                    <a:lnTo>
                      <a:pt x="816" y="1313"/>
                    </a:lnTo>
                    <a:lnTo>
                      <a:pt x="817" y="1323"/>
                    </a:lnTo>
                    <a:lnTo>
                      <a:pt x="818" y="1331"/>
                    </a:lnTo>
                    <a:lnTo>
                      <a:pt x="821" y="1341"/>
                    </a:lnTo>
                    <a:lnTo>
                      <a:pt x="822" y="1350"/>
                    </a:lnTo>
                    <a:lnTo>
                      <a:pt x="823" y="1359"/>
                    </a:lnTo>
                    <a:lnTo>
                      <a:pt x="824" y="1369"/>
                    </a:lnTo>
                    <a:lnTo>
                      <a:pt x="826" y="1377"/>
                    </a:lnTo>
                    <a:lnTo>
                      <a:pt x="827" y="1386"/>
                    </a:lnTo>
                    <a:lnTo>
                      <a:pt x="829" y="1395"/>
                    </a:lnTo>
                    <a:lnTo>
                      <a:pt x="831" y="1404"/>
                    </a:lnTo>
                    <a:lnTo>
                      <a:pt x="832" y="1412"/>
                    </a:lnTo>
                    <a:lnTo>
                      <a:pt x="833" y="1420"/>
                    </a:lnTo>
                    <a:lnTo>
                      <a:pt x="834" y="1428"/>
                    </a:lnTo>
                    <a:lnTo>
                      <a:pt x="836" y="1437"/>
                    </a:lnTo>
                    <a:lnTo>
                      <a:pt x="837" y="1445"/>
                    </a:lnTo>
                    <a:lnTo>
                      <a:pt x="838" y="1453"/>
                    </a:lnTo>
                    <a:lnTo>
                      <a:pt x="839" y="1461"/>
                    </a:lnTo>
                    <a:lnTo>
                      <a:pt x="842" y="1468"/>
                    </a:lnTo>
                    <a:lnTo>
                      <a:pt x="843" y="1476"/>
                    </a:lnTo>
                    <a:lnTo>
                      <a:pt x="844" y="1482"/>
                    </a:lnTo>
                    <a:lnTo>
                      <a:pt x="846" y="1490"/>
                    </a:lnTo>
                    <a:lnTo>
                      <a:pt x="848" y="1497"/>
                    </a:lnTo>
                    <a:lnTo>
                      <a:pt x="848" y="1502"/>
                    </a:lnTo>
                    <a:lnTo>
                      <a:pt x="851" y="1508"/>
                    </a:lnTo>
                    <a:lnTo>
                      <a:pt x="851" y="1514"/>
                    </a:lnTo>
                    <a:lnTo>
                      <a:pt x="853" y="1521"/>
                    </a:lnTo>
                    <a:lnTo>
                      <a:pt x="853" y="1526"/>
                    </a:lnTo>
                    <a:lnTo>
                      <a:pt x="856" y="1531"/>
                    </a:lnTo>
                    <a:lnTo>
                      <a:pt x="857" y="1536"/>
                    </a:lnTo>
                    <a:lnTo>
                      <a:pt x="858" y="1541"/>
                    </a:lnTo>
                    <a:lnTo>
                      <a:pt x="859" y="1544"/>
                    </a:lnTo>
                    <a:lnTo>
                      <a:pt x="861" y="1548"/>
                    </a:lnTo>
                    <a:lnTo>
                      <a:pt x="861" y="1552"/>
                    </a:lnTo>
                    <a:lnTo>
                      <a:pt x="863" y="1556"/>
                    </a:lnTo>
                    <a:lnTo>
                      <a:pt x="863" y="1558"/>
                    </a:lnTo>
                    <a:lnTo>
                      <a:pt x="866" y="1561"/>
                    </a:lnTo>
                    <a:lnTo>
                      <a:pt x="867" y="1562"/>
                    </a:lnTo>
                    <a:lnTo>
                      <a:pt x="868" y="1564"/>
                    </a:lnTo>
                    <a:lnTo>
                      <a:pt x="869" y="1567"/>
                    </a:lnTo>
                    <a:lnTo>
                      <a:pt x="873" y="1568"/>
                    </a:lnTo>
                    <a:lnTo>
                      <a:pt x="874" y="1569"/>
                    </a:lnTo>
                    <a:lnTo>
                      <a:pt x="877" y="1569"/>
                    </a:lnTo>
                    <a:lnTo>
                      <a:pt x="880" y="1571"/>
                    </a:lnTo>
                    <a:lnTo>
                      <a:pt x="883" y="1572"/>
                    </a:lnTo>
                    <a:lnTo>
                      <a:pt x="885" y="1572"/>
                    </a:lnTo>
                    <a:lnTo>
                      <a:pt x="889" y="1572"/>
                    </a:lnTo>
                    <a:lnTo>
                      <a:pt x="893" y="1572"/>
                    </a:lnTo>
                    <a:lnTo>
                      <a:pt x="897" y="1573"/>
                    </a:lnTo>
                    <a:lnTo>
                      <a:pt x="900" y="1573"/>
                    </a:lnTo>
                    <a:lnTo>
                      <a:pt x="904" y="1573"/>
                    </a:lnTo>
                    <a:lnTo>
                      <a:pt x="909" y="1573"/>
                    </a:lnTo>
                    <a:lnTo>
                      <a:pt x="913" y="1573"/>
                    </a:lnTo>
                    <a:lnTo>
                      <a:pt x="917" y="1572"/>
                    </a:lnTo>
                    <a:lnTo>
                      <a:pt x="922" y="1572"/>
                    </a:lnTo>
                    <a:lnTo>
                      <a:pt x="927" y="1572"/>
                    </a:lnTo>
                    <a:lnTo>
                      <a:pt x="932" y="1572"/>
                    </a:lnTo>
                    <a:lnTo>
                      <a:pt x="937" y="1571"/>
                    </a:lnTo>
                    <a:lnTo>
                      <a:pt x="942" y="1569"/>
                    </a:lnTo>
                    <a:lnTo>
                      <a:pt x="946" y="1569"/>
                    </a:lnTo>
                    <a:lnTo>
                      <a:pt x="953" y="1569"/>
                    </a:lnTo>
                    <a:lnTo>
                      <a:pt x="959" y="1568"/>
                    </a:lnTo>
                    <a:lnTo>
                      <a:pt x="964" y="1567"/>
                    </a:lnTo>
                    <a:lnTo>
                      <a:pt x="970" y="1567"/>
                    </a:lnTo>
                    <a:lnTo>
                      <a:pt x="976" y="1566"/>
                    </a:lnTo>
                    <a:lnTo>
                      <a:pt x="983" y="1564"/>
                    </a:lnTo>
                    <a:lnTo>
                      <a:pt x="989" y="1564"/>
                    </a:lnTo>
                    <a:lnTo>
                      <a:pt x="994" y="1562"/>
                    </a:lnTo>
                    <a:lnTo>
                      <a:pt x="1001" y="1562"/>
                    </a:lnTo>
                    <a:lnTo>
                      <a:pt x="1008" y="1561"/>
                    </a:lnTo>
                    <a:lnTo>
                      <a:pt x="1012" y="1559"/>
                    </a:lnTo>
                    <a:lnTo>
                      <a:pt x="1019" y="1557"/>
                    </a:lnTo>
                    <a:lnTo>
                      <a:pt x="1026" y="1557"/>
                    </a:lnTo>
                    <a:lnTo>
                      <a:pt x="1031" y="1554"/>
                    </a:lnTo>
                    <a:lnTo>
                      <a:pt x="1039" y="1553"/>
                    </a:lnTo>
                    <a:lnTo>
                      <a:pt x="1045" y="1552"/>
                    </a:lnTo>
                    <a:lnTo>
                      <a:pt x="1051" y="1551"/>
                    </a:lnTo>
                    <a:lnTo>
                      <a:pt x="1057" y="1549"/>
                    </a:lnTo>
                    <a:lnTo>
                      <a:pt x="1064" y="1548"/>
                    </a:lnTo>
                    <a:lnTo>
                      <a:pt x="1070" y="1546"/>
                    </a:lnTo>
                    <a:lnTo>
                      <a:pt x="1076" y="1544"/>
                    </a:lnTo>
                    <a:lnTo>
                      <a:pt x="1082" y="1543"/>
                    </a:lnTo>
                    <a:lnTo>
                      <a:pt x="1090" y="1542"/>
                    </a:lnTo>
                    <a:lnTo>
                      <a:pt x="1096" y="1541"/>
                    </a:lnTo>
                    <a:lnTo>
                      <a:pt x="1102" y="1539"/>
                    </a:lnTo>
                    <a:lnTo>
                      <a:pt x="1108" y="1537"/>
                    </a:lnTo>
                    <a:lnTo>
                      <a:pt x="1115" y="1536"/>
                    </a:lnTo>
                    <a:lnTo>
                      <a:pt x="1121" y="1534"/>
                    </a:lnTo>
                    <a:lnTo>
                      <a:pt x="1127" y="1533"/>
                    </a:lnTo>
                    <a:lnTo>
                      <a:pt x="1132" y="1532"/>
                    </a:lnTo>
                    <a:lnTo>
                      <a:pt x="1138" y="1529"/>
                    </a:lnTo>
                    <a:lnTo>
                      <a:pt x="1143" y="1528"/>
                    </a:lnTo>
                    <a:lnTo>
                      <a:pt x="1150" y="1527"/>
                    </a:lnTo>
                    <a:lnTo>
                      <a:pt x="1154" y="1526"/>
                    </a:lnTo>
                    <a:lnTo>
                      <a:pt x="1159" y="1524"/>
                    </a:lnTo>
                    <a:lnTo>
                      <a:pt x="1164" y="1523"/>
                    </a:lnTo>
                    <a:lnTo>
                      <a:pt x="1171" y="1522"/>
                    </a:lnTo>
                    <a:lnTo>
                      <a:pt x="1176" y="1519"/>
                    </a:lnTo>
                    <a:lnTo>
                      <a:pt x="1181" y="1518"/>
                    </a:lnTo>
                    <a:lnTo>
                      <a:pt x="1186" y="1518"/>
                    </a:lnTo>
                    <a:lnTo>
                      <a:pt x="1191" y="1517"/>
                    </a:lnTo>
                    <a:lnTo>
                      <a:pt x="1194" y="1516"/>
                    </a:lnTo>
                    <a:lnTo>
                      <a:pt x="1199" y="1513"/>
                    </a:lnTo>
                    <a:lnTo>
                      <a:pt x="1203" y="1512"/>
                    </a:lnTo>
                    <a:lnTo>
                      <a:pt x="1207" y="1511"/>
                    </a:lnTo>
                    <a:lnTo>
                      <a:pt x="1212" y="1508"/>
                    </a:lnTo>
                    <a:lnTo>
                      <a:pt x="1216" y="1507"/>
                    </a:lnTo>
                    <a:lnTo>
                      <a:pt x="1220" y="1506"/>
                    </a:lnTo>
                    <a:lnTo>
                      <a:pt x="1224" y="1505"/>
                    </a:lnTo>
                    <a:lnTo>
                      <a:pt x="1228" y="1502"/>
                    </a:lnTo>
                    <a:lnTo>
                      <a:pt x="1233" y="1500"/>
                    </a:lnTo>
                    <a:lnTo>
                      <a:pt x="1237" y="1497"/>
                    </a:lnTo>
                    <a:lnTo>
                      <a:pt x="1242" y="1496"/>
                    </a:lnTo>
                    <a:lnTo>
                      <a:pt x="1245" y="1493"/>
                    </a:lnTo>
                    <a:lnTo>
                      <a:pt x="1250" y="1492"/>
                    </a:lnTo>
                    <a:lnTo>
                      <a:pt x="1254" y="1490"/>
                    </a:lnTo>
                    <a:lnTo>
                      <a:pt x="1259" y="1487"/>
                    </a:lnTo>
                    <a:lnTo>
                      <a:pt x="1263" y="1483"/>
                    </a:lnTo>
                    <a:lnTo>
                      <a:pt x="1267" y="1481"/>
                    </a:lnTo>
                    <a:lnTo>
                      <a:pt x="1270" y="1478"/>
                    </a:lnTo>
                    <a:lnTo>
                      <a:pt x="1275" y="1476"/>
                    </a:lnTo>
                    <a:lnTo>
                      <a:pt x="1279" y="1473"/>
                    </a:lnTo>
                    <a:lnTo>
                      <a:pt x="1283" y="1471"/>
                    </a:lnTo>
                    <a:lnTo>
                      <a:pt x="1287" y="1468"/>
                    </a:lnTo>
                    <a:lnTo>
                      <a:pt x="1291" y="1466"/>
                    </a:lnTo>
                    <a:lnTo>
                      <a:pt x="1295" y="1462"/>
                    </a:lnTo>
                    <a:lnTo>
                      <a:pt x="1298" y="1460"/>
                    </a:lnTo>
                    <a:lnTo>
                      <a:pt x="1301" y="1457"/>
                    </a:lnTo>
                    <a:lnTo>
                      <a:pt x="1305" y="1453"/>
                    </a:lnTo>
                    <a:lnTo>
                      <a:pt x="1309" y="1450"/>
                    </a:lnTo>
                    <a:lnTo>
                      <a:pt x="1314" y="1447"/>
                    </a:lnTo>
                    <a:lnTo>
                      <a:pt x="1316" y="1443"/>
                    </a:lnTo>
                    <a:lnTo>
                      <a:pt x="1321" y="1441"/>
                    </a:lnTo>
                    <a:lnTo>
                      <a:pt x="1324" y="1437"/>
                    </a:lnTo>
                    <a:lnTo>
                      <a:pt x="1328" y="1433"/>
                    </a:lnTo>
                    <a:lnTo>
                      <a:pt x="1330" y="1430"/>
                    </a:lnTo>
                    <a:lnTo>
                      <a:pt x="1334" y="1427"/>
                    </a:lnTo>
                    <a:lnTo>
                      <a:pt x="1338" y="1422"/>
                    </a:lnTo>
                    <a:lnTo>
                      <a:pt x="1340" y="1420"/>
                    </a:lnTo>
                    <a:lnTo>
                      <a:pt x="1344" y="1416"/>
                    </a:lnTo>
                    <a:lnTo>
                      <a:pt x="1348" y="1412"/>
                    </a:lnTo>
                    <a:lnTo>
                      <a:pt x="1350" y="1409"/>
                    </a:lnTo>
                    <a:lnTo>
                      <a:pt x="1353" y="1404"/>
                    </a:lnTo>
                    <a:lnTo>
                      <a:pt x="1356" y="1400"/>
                    </a:lnTo>
                    <a:lnTo>
                      <a:pt x="1359" y="1396"/>
                    </a:lnTo>
                    <a:lnTo>
                      <a:pt x="1361" y="1392"/>
                    </a:lnTo>
                    <a:lnTo>
                      <a:pt x="1364" y="1389"/>
                    </a:lnTo>
                    <a:lnTo>
                      <a:pt x="1367" y="1385"/>
                    </a:lnTo>
                    <a:lnTo>
                      <a:pt x="1370" y="1381"/>
                    </a:lnTo>
                    <a:lnTo>
                      <a:pt x="1372" y="1376"/>
                    </a:lnTo>
                    <a:lnTo>
                      <a:pt x="1375" y="1372"/>
                    </a:lnTo>
                    <a:lnTo>
                      <a:pt x="1376" y="1367"/>
                    </a:lnTo>
                    <a:lnTo>
                      <a:pt x="1379" y="1364"/>
                    </a:lnTo>
                    <a:lnTo>
                      <a:pt x="1381" y="1359"/>
                    </a:lnTo>
                    <a:lnTo>
                      <a:pt x="1382" y="1355"/>
                    </a:lnTo>
                    <a:lnTo>
                      <a:pt x="1385" y="1350"/>
                    </a:lnTo>
                    <a:lnTo>
                      <a:pt x="1387" y="1346"/>
                    </a:lnTo>
                    <a:lnTo>
                      <a:pt x="1389" y="1341"/>
                    </a:lnTo>
                    <a:lnTo>
                      <a:pt x="1391" y="1337"/>
                    </a:lnTo>
                    <a:lnTo>
                      <a:pt x="1392" y="1332"/>
                    </a:lnTo>
                    <a:lnTo>
                      <a:pt x="1395" y="1329"/>
                    </a:lnTo>
                    <a:lnTo>
                      <a:pt x="1396" y="1324"/>
                    </a:lnTo>
                    <a:lnTo>
                      <a:pt x="1397" y="1319"/>
                    </a:lnTo>
                    <a:lnTo>
                      <a:pt x="1399" y="1315"/>
                    </a:lnTo>
                    <a:lnTo>
                      <a:pt x="1401" y="1310"/>
                    </a:lnTo>
                    <a:lnTo>
                      <a:pt x="1401" y="1305"/>
                    </a:lnTo>
                    <a:lnTo>
                      <a:pt x="1401" y="1299"/>
                    </a:lnTo>
                    <a:lnTo>
                      <a:pt x="1401" y="1293"/>
                    </a:lnTo>
                    <a:lnTo>
                      <a:pt x="1401" y="1285"/>
                    </a:lnTo>
                    <a:lnTo>
                      <a:pt x="1399" y="1278"/>
                    </a:lnTo>
                    <a:lnTo>
                      <a:pt x="1397" y="1269"/>
                    </a:lnTo>
                    <a:lnTo>
                      <a:pt x="1396" y="1259"/>
                    </a:lnTo>
                    <a:lnTo>
                      <a:pt x="1394" y="1250"/>
                    </a:lnTo>
                    <a:lnTo>
                      <a:pt x="1391" y="1239"/>
                    </a:lnTo>
                    <a:lnTo>
                      <a:pt x="1387" y="1228"/>
                    </a:lnTo>
                    <a:lnTo>
                      <a:pt x="1384" y="1217"/>
                    </a:lnTo>
                    <a:lnTo>
                      <a:pt x="1380" y="1205"/>
                    </a:lnTo>
                    <a:lnTo>
                      <a:pt x="1375" y="1192"/>
                    </a:lnTo>
                    <a:lnTo>
                      <a:pt x="1371" y="1179"/>
                    </a:lnTo>
                    <a:lnTo>
                      <a:pt x="1366" y="1165"/>
                    </a:lnTo>
                    <a:lnTo>
                      <a:pt x="1361" y="1153"/>
                    </a:lnTo>
                    <a:lnTo>
                      <a:pt x="1355" y="1138"/>
                    </a:lnTo>
                    <a:lnTo>
                      <a:pt x="1350" y="1124"/>
                    </a:lnTo>
                    <a:lnTo>
                      <a:pt x="1344" y="1108"/>
                    </a:lnTo>
                    <a:lnTo>
                      <a:pt x="1338" y="1094"/>
                    </a:lnTo>
                    <a:lnTo>
                      <a:pt x="1331" y="1078"/>
                    </a:lnTo>
                    <a:lnTo>
                      <a:pt x="1324" y="1063"/>
                    </a:lnTo>
                    <a:lnTo>
                      <a:pt x="1318" y="1047"/>
                    </a:lnTo>
                    <a:lnTo>
                      <a:pt x="1311" y="1032"/>
                    </a:lnTo>
                    <a:lnTo>
                      <a:pt x="1303" y="1016"/>
                    </a:lnTo>
                    <a:lnTo>
                      <a:pt x="1296" y="1000"/>
                    </a:lnTo>
                    <a:lnTo>
                      <a:pt x="1289" y="983"/>
                    </a:lnTo>
                    <a:lnTo>
                      <a:pt x="1282" y="967"/>
                    </a:lnTo>
                    <a:lnTo>
                      <a:pt x="1274" y="951"/>
                    </a:lnTo>
                    <a:lnTo>
                      <a:pt x="1267" y="935"/>
                    </a:lnTo>
                    <a:lnTo>
                      <a:pt x="1259" y="919"/>
                    </a:lnTo>
                    <a:lnTo>
                      <a:pt x="1252" y="902"/>
                    </a:lnTo>
                    <a:lnTo>
                      <a:pt x="1243" y="886"/>
                    </a:lnTo>
                    <a:lnTo>
                      <a:pt x="1235" y="870"/>
                    </a:lnTo>
                    <a:lnTo>
                      <a:pt x="1228" y="854"/>
                    </a:lnTo>
                    <a:lnTo>
                      <a:pt x="1220" y="839"/>
                    </a:lnTo>
                    <a:lnTo>
                      <a:pt x="1212" y="823"/>
                    </a:lnTo>
                    <a:lnTo>
                      <a:pt x="1204" y="808"/>
                    </a:lnTo>
                    <a:lnTo>
                      <a:pt x="1197" y="791"/>
                    </a:lnTo>
                    <a:lnTo>
                      <a:pt x="1189" y="778"/>
                    </a:lnTo>
                    <a:lnTo>
                      <a:pt x="1182" y="763"/>
                    </a:lnTo>
                    <a:lnTo>
                      <a:pt x="1174" y="748"/>
                    </a:lnTo>
                    <a:lnTo>
                      <a:pt x="1167" y="734"/>
                    </a:lnTo>
                    <a:lnTo>
                      <a:pt x="1161" y="720"/>
                    </a:lnTo>
                    <a:lnTo>
                      <a:pt x="1153" y="707"/>
                    </a:lnTo>
                    <a:lnTo>
                      <a:pt x="1147" y="696"/>
                    </a:lnTo>
                    <a:lnTo>
                      <a:pt x="1141" y="682"/>
                    </a:lnTo>
                    <a:lnTo>
                      <a:pt x="1136" y="672"/>
                    </a:lnTo>
                    <a:lnTo>
                      <a:pt x="1130" y="659"/>
                    </a:lnTo>
                    <a:lnTo>
                      <a:pt x="1123" y="648"/>
                    </a:lnTo>
                    <a:lnTo>
                      <a:pt x="1118" y="638"/>
                    </a:lnTo>
                    <a:lnTo>
                      <a:pt x="1113" y="628"/>
                    </a:lnTo>
                    <a:lnTo>
                      <a:pt x="1108" y="619"/>
                    </a:lnTo>
                    <a:lnTo>
                      <a:pt x="1105" y="611"/>
                    </a:lnTo>
                    <a:lnTo>
                      <a:pt x="1100" y="603"/>
                    </a:lnTo>
                    <a:lnTo>
                      <a:pt x="1097" y="597"/>
                    </a:lnTo>
                    <a:lnTo>
                      <a:pt x="1093" y="591"/>
                    </a:lnTo>
                    <a:lnTo>
                      <a:pt x="1091" y="585"/>
                    </a:lnTo>
                    <a:lnTo>
                      <a:pt x="1087" y="580"/>
                    </a:lnTo>
                    <a:lnTo>
                      <a:pt x="1086" y="576"/>
                    </a:lnTo>
                    <a:lnTo>
                      <a:pt x="1085" y="572"/>
                    </a:lnTo>
                    <a:lnTo>
                      <a:pt x="1083" y="571"/>
                    </a:lnTo>
                    <a:lnTo>
                      <a:pt x="1082" y="570"/>
                    </a:lnTo>
                    <a:lnTo>
                      <a:pt x="1082" y="568"/>
                    </a:lnTo>
                    <a:lnTo>
                      <a:pt x="1085" y="567"/>
                    </a:lnTo>
                    <a:lnTo>
                      <a:pt x="1087" y="563"/>
                    </a:lnTo>
                    <a:lnTo>
                      <a:pt x="1092" y="561"/>
                    </a:lnTo>
                    <a:lnTo>
                      <a:pt x="1093" y="558"/>
                    </a:lnTo>
                    <a:lnTo>
                      <a:pt x="1096" y="556"/>
                    </a:lnTo>
                    <a:lnTo>
                      <a:pt x="1098" y="553"/>
                    </a:lnTo>
                    <a:lnTo>
                      <a:pt x="1102" y="552"/>
                    </a:lnTo>
                    <a:lnTo>
                      <a:pt x="1105" y="548"/>
                    </a:lnTo>
                    <a:lnTo>
                      <a:pt x="1107" y="546"/>
                    </a:lnTo>
                    <a:lnTo>
                      <a:pt x="1111" y="543"/>
                    </a:lnTo>
                    <a:lnTo>
                      <a:pt x="1113" y="541"/>
                    </a:lnTo>
                    <a:lnTo>
                      <a:pt x="1117" y="537"/>
                    </a:lnTo>
                    <a:lnTo>
                      <a:pt x="1120" y="533"/>
                    </a:lnTo>
                    <a:lnTo>
                      <a:pt x="1123" y="530"/>
                    </a:lnTo>
                    <a:lnTo>
                      <a:pt x="1126" y="527"/>
                    </a:lnTo>
                    <a:lnTo>
                      <a:pt x="1130" y="523"/>
                    </a:lnTo>
                    <a:lnTo>
                      <a:pt x="1132" y="520"/>
                    </a:lnTo>
                    <a:lnTo>
                      <a:pt x="1136" y="516"/>
                    </a:lnTo>
                    <a:lnTo>
                      <a:pt x="1138" y="512"/>
                    </a:lnTo>
                    <a:lnTo>
                      <a:pt x="1141" y="509"/>
                    </a:lnTo>
                    <a:lnTo>
                      <a:pt x="1143" y="505"/>
                    </a:lnTo>
                    <a:lnTo>
                      <a:pt x="1146" y="501"/>
                    </a:lnTo>
                    <a:lnTo>
                      <a:pt x="1148" y="499"/>
                    </a:lnTo>
                    <a:lnTo>
                      <a:pt x="1150" y="494"/>
                    </a:lnTo>
                    <a:lnTo>
                      <a:pt x="1152" y="491"/>
                    </a:lnTo>
                    <a:lnTo>
                      <a:pt x="1153" y="486"/>
                    </a:lnTo>
                    <a:lnTo>
                      <a:pt x="1156" y="484"/>
                    </a:lnTo>
                    <a:lnTo>
                      <a:pt x="1156" y="481"/>
                    </a:lnTo>
                    <a:lnTo>
                      <a:pt x="1156" y="479"/>
                    </a:lnTo>
                    <a:lnTo>
                      <a:pt x="1156" y="476"/>
                    </a:lnTo>
                    <a:lnTo>
                      <a:pt x="1156" y="472"/>
                    </a:lnTo>
                    <a:lnTo>
                      <a:pt x="1154" y="469"/>
                    </a:lnTo>
                    <a:lnTo>
                      <a:pt x="1154" y="465"/>
                    </a:lnTo>
                    <a:lnTo>
                      <a:pt x="1153" y="461"/>
                    </a:lnTo>
                    <a:lnTo>
                      <a:pt x="1153" y="456"/>
                    </a:lnTo>
                    <a:lnTo>
                      <a:pt x="1151" y="451"/>
                    </a:lnTo>
                    <a:lnTo>
                      <a:pt x="1150" y="446"/>
                    </a:lnTo>
                    <a:lnTo>
                      <a:pt x="1148" y="441"/>
                    </a:lnTo>
                    <a:lnTo>
                      <a:pt x="1147" y="435"/>
                    </a:lnTo>
                    <a:lnTo>
                      <a:pt x="1145" y="430"/>
                    </a:lnTo>
                    <a:lnTo>
                      <a:pt x="1143" y="424"/>
                    </a:lnTo>
                    <a:lnTo>
                      <a:pt x="1141" y="416"/>
                    </a:lnTo>
                    <a:lnTo>
                      <a:pt x="1138" y="411"/>
                    </a:lnTo>
                    <a:lnTo>
                      <a:pt x="1136" y="404"/>
                    </a:lnTo>
                    <a:lnTo>
                      <a:pt x="1133" y="396"/>
                    </a:lnTo>
                    <a:lnTo>
                      <a:pt x="1131" y="390"/>
                    </a:lnTo>
                    <a:lnTo>
                      <a:pt x="1128" y="383"/>
                    </a:lnTo>
                    <a:lnTo>
                      <a:pt x="1125" y="375"/>
                    </a:lnTo>
                    <a:lnTo>
                      <a:pt x="1122" y="368"/>
                    </a:lnTo>
                    <a:lnTo>
                      <a:pt x="1120" y="360"/>
                    </a:lnTo>
                    <a:lnTo>
                      <a:pt x="1117" y="351"/>
                    </a:lnTo>
                    <a:lnTo>
                      <a:pt x="1113" y="344"/>
                    </a:lnTo>
                    <a:lnTo>
                      <a:pt x="1110" y="335"/>
                    </a:lnTo>
                    <a:lnTo>
                      <a:pt x="1106" y="328"/>
                    </a:lnTo>
                    <a:lnTo>
                      <a:pt x="1103" y="320"/>
                    </a:lnTo>
                    <a:lnTo>
                      <a:pt x="1100" y="312"/>
                    </a:lnTo>
                    <a:lnTo>
                      <a:pt x="1096" y="304"/>
                    </a:lnTo>
                    <a:lnTo>
                      <a:pt x="1092" y="295"/>
                    </a:lnTo>
                    <a:lnTo>
                      <a:pt x="1090" y="288"/>
                    </a:lnTo>
                    <a:lnTo>
                      <a:pt x="1085" y="279"/>
                    </a:lnTo>
                    <a:lnTo>
                      <a:pt x="1082" y="270"/>
                    </a:lnTo>
                    <a:lnTo>
                      <a:pt x="1077" y="262"/>
                    </a:lnTo>
                    <a:lnTo>
                      <a:pt x="1075" y="254"/>
                    </a:lnTo>
                    <a:lnTo>
                      <a:pt x="1071" y="246"/>
                    </a:lnTo>
                    <a:lnTo>
                      <a:pt x="1067" y="238"/>
                    </a:lnTo>
                    <a:lnTo>
                      <a:pt x="1064" y="229"/>
                    </a:lnTo>
                    <a:lnTo>
                      <a:pt x="1061" y="222"/>
                    </a:lnTo>
                    <a:lnTo>
                      <a:pt x="1056" y="214"/>
                    </a:lnTo>
                    <a:lnTo>
                      <a:pt x="1052" y="207"/>
                    </a:lnTo>
                    <a:lnTo>
                      <a:pt x="1050" y="199"/>
                    </a:lnTo>
                    <a:lnTo>
                      <a:pt x="1046" y="192"/>
                    </a:lnTo>
                    <a:lnTo>
                      <a:pt x="1042" y="184"/>
                    </a:lnTo>
                    <a:lnTo>
                      <a:pt x="1040" y="178"/>
                    </a:lnTo>
                    <a:lnTo>
                      <a:pt x="1036" y="171"/>
                    </a:lnTo>
                    <a:lnTo>
                      <a:pt x="1034" y="164"/>
                    </a:lnTo>
                    <a:lnTo>
                      <a:pt x="1031" y="157"/>
                    </a:lnTo>
                    <a:lnTo>
                      <a:pt x="1027" y="151"/>
                    </a:lnTo>
                    <a:lnTo>
                      <a:pt x="1025" y="146"/>
                    </a:lnTo>
                    <a:lnTo>
                      <a:pt x="1022" y="140"/>
                    </a:lnTo>
                    <a:lnTo>
                      <a:pt x="1019" y="133"/>
                    </a:lnTo>
                    <a:lnTo>
                      <a:pt x="1016" y="128"/>
                    </a:lnTo>
                    <a:lnTo>
                      <a:pt x="1014" y="123"/>
                    </a:lnTo>
                    <a:lnTo>
                      <a:pt x="1012" y="120"/>
                    </a:lnTo>
                    <a:lnTo>
                      <a:pt x="1010" y="115"/>
                    </a:lnTo>
                    <a:lnTo>
                      <a:pt x="1008" y="111"/>
                    </a:lnTo>
                    <a:lnTo>
                      <a:pt x="1006" y="107"/>
                    </a:lnTo>
                    <a:lnTo>
                      <a:pt x="1005" y="103"/>
                    </a:lnTo>
                    <a:lnTo>
                      <a:pt x="1004" y="101"/>
                    </a:lnTo>
                    <a:lnTo>
                      <a:pt x="1003" y="98"/>
                    </a:lnTo>
                    <a:lnTo>
                      <a:pt x="1001" y="96"/>
                    </a:lnTo>
                    <a:lnTo>
                      <a:pt x="1001" y="95"/>
                    </a:lnTo>
                    <a:lnTo>
                      <a:pt x="999" y="91"/>
                    </a:lnTo>
                    <a:lnTo>
                      <a:pt x="996" y="88"/>
                    </a:lnTo>
                    <a:lnTo>
                      <a:pt x="994" y="86"/>
                    </a:lnTo>
                    <a:lnTo>
                      <a:pt x="991" y="85"/>
                    </a:lnTo>
                    <a:lnTo>
                      <a:pt x="988" y="82"/>
                    </a:lnTo>
                    <a:lnTo>
                      <a:pt x="984" y="81"/>
                    </a:lnTo>
                    <a:lnTo>
                      <a:pt x="980" y="80"/>
                    </a:lnTo>
                    <a:lnTo>
                      <a:pt x="976" y="80"/>
                    </a:lnTo>
                    <a:lnTo>
                      <a:pt x="973" y="78"/>
                    </a:lnTo>
                    <a:lnTo>
                      <a:pt x="968" y="78"/>
                    </a:lnTo>
                    <a:lnTo>
                      <a:pt x="963" y="78"/>
                    </a:lnTo>
                    <a:lnTo>
                      <a:pt x="959" y="78"/>
                    </a:lnTo>
                    <a:lnTo>
                      <a:pt x="954" y="78"/>
                    </a:lnTo>
                    <a:lnTo>
                      <a:pt x="949" y="78"/>
                    </a:lnTo>
                    <a:lnTo>
                      <a:pt x="945" y="78"/>
                    </a:lnTo>
                    <a:lnTo>
                      <a:pt x="940" y="80"/>
                    </a:lnTo>
                    <a:lnTo>
                      <a:pt x="935" y="80"/>
                    </a:lnTo>
                    <a:lnTo>
                      <a:pt x="930" y="81"/>
                    </a:lnTo>
                    <a:lnTo>
                      <a:pt x="927" y="81"/>
                    </a:lnTo>
                    <a:lnTo>
                      <a:pt x="922" y="82"/>
                    </a:lnTo>
                    <a:lnTo>
                      <a:pt x="918" y="83"/>
                    </a:lnTo>
                    <a:lnTo>
                      <a:pt x="914" y="83"/>
                    </a:lnTo>
                    <a:lnTo>
                      <a:pt x="910" y="85"/>
                    </a:lnTo>
                    <a:lnTo>
                      <a:pt x="908" y="86"/>
                    </a:lnTo>
                    <a:lnTo>
                      <a:pt x="904" y="86"/>
                    </a:lnTo>
                    <a:lnTo>
                      <a:pt x="902" y="87"/>
                    </a:lnTo>
                    <a:lnTo>
                      <a:pt x="898" y="88"/>
                    </a:lnTo>
                    <a:lnTo>
                      <a:pt x="897" y="90"/>
                    </a:lnTo>
                    <a:lnTo>
                      <a:pt x="894" y="90"/>
                    </a:lnTo>
                    <a:lnTo>
                      <a:pt x="893" y="91"/>
                    </a:lnTo>
                    <a:lnTo>
                      <a:pt x="893" y="90"/>
                    </a:lnTo>
                    <a:lnTo>
                      <a:pt x="892" y="86"/>
                    </a:lnTo>
                    <a:lnTo>
                      <a:pt x="890" y="83"/>
                    </a:lnTo>
                    <a:lnTo>
                      <a:pt x="890" y="81"/>
                    </a:lnTo>
                    <a:lnTo>
                      <a:pt x="889" y="78"/>
                    </a:lnTo>
                    <a:lnTo>
                      <a:pt x="889" y="76"/>
                    </a:lnTo>
                    <a:lnTo>
                      <a:pt x="887" y="71"/>
                    </a:lnTo>
                    <a:lnTo>
                      <a:pt x="885" y="67"/>
                    </a:lnTo>
                    <a:lnTo>
                      <a:pt x="884" y="64"/>
                    </a:lnTo>
                    <a:lnTo>
                      <a:pt x="883" y="60"/>
                    </a:lnTo>
                    <a:lnTo>
                      <a:pt x="882" y="56"/>
                    </a:lnTo>
                    <a:lnTo>
                      <a:pt x="879" y="51"/>
                    </a:lnTo>
                    <a:lnTo>
                      <a:pt x="878" y="47"/>
                    </a:lnTo>
                    <a:lnTo>
                      <a:pt x="875" y="44"/>
                    </a:lnTo>
                    <a:lnTo>
                      <a:pt x="873" y="39"/>
                    </a:lnTo>
                    <a:lnTo>
                      <a:pt x="871" y="35"/>
                    </a:lnTo>
                    <a:lnTo>
                      <a:pt x="868" y="30"/>
                    </a:lnTo>
                    <a:lnTo>
                      <a:pt x="866" y="26"/>
                    </a:lnTo>
                    <a:lnTo>
                      <a:pt x="862" y="22"/>
                    </a:lnTo>
                    <a:lnTo>
                      <a:pt x="859" y="19"/>
                    </a:lnTo>
                    <a:lnTo>
                      <a:pt x="856" y="15"/>
                    </a:lnTo>
                    <a:lnTo>
                      <a:pt x="853" y="11"/>
                    </a:lnTo>
                    <a:lnTo>
                      <a:pt x="849" y="9"/>
                    </a:lnTo>
                    <a:lnTo>
                      <a:pt x="846" y="6"/>
                    </a:lnTo>
                    <a:lnTo>
                      <a:pt x="842" y="4"/>
                    </a:lnTo>
                    <a:lnTo>
                      <a:pt x="838" y="2"/>
                    </a:lnTo>
                    <a:lnTo>
                      <a:pt x="833" y="0"/>
                    </a:lnTo>
                    <a:lnTo>
                      <a:pt x="829" y="0"/>
                    </a:lnTo>
                    <a:lnTo>
                      <a:pt x="824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CCC7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1502" y="2474"/>
                <a:ext cx="1162" cy="1362"/>
              </a:xfrm>
              <a:custGeom>
                <a:avLst/>
                <a:gdLst>
                  <a:gd name="T0" fmla="*/ 396 w 1162"/>
                  <a:gd name="T1" fmla="*/ 124 h 1362"/>
                  <a:gd name="T2" fmla="*/ 349 w 1162"/>
                  <a:gd name="T3" fmla="*/ 135 h 1362"/>
                  <a:gd name="T4" fmla="*/ 291 w 1162"/>
                  <a:gd name="T5" fmla="*/ 149 h 1362"/>
                  <a:gd name="T6" fmla="*/ 227 w 1162"/>
                  <a:gd name="T7" fmla="*/ 161 h 1362"/>
                  <a:gd name="T8" fmla="*/ 167 w 1162"/>
                  <a:gd name="T9" fmla="*/ 170 h 1362"/>
                  <a:gd name="T10" fmla="*/ 110 w 1162"/>
                  <a:gd name="T11" fmla="*/ 176 h 1362"/>
                  <a:gd name="T12" fmla="*/ 64 w 1162"/>
                  <a:gd name="T13" fmla="*/ 180 h 1362"/>
                  <a:gd name="T14" fmla="*/ 23 w 1162"/>
                  <a:gd name="T15" fmla="*/ 184 h 1362"/>
                  <a:gd name="T16" fmla="*/ 8 w 1162"/>
                  <a:gd name="T17" fmla="*/ 206 h 1362"/>
                  <a:gd name="T18" fmla="*/ 2 w 1162"/>
                  <a:gd name="T19" fmla="*/ 270 h 1362"/>
                  <a:gd name="T20" fmla="*/ 3 w 1162"/>
                  <a:gd name="T21" fmla="*/ 364 h 1362"/>
                  <a:gd name="T22" fmla="*/ 17 w 1162"/>
                  <a:gd name="T23" fmla="*/ 478 h 1362"/>
                  <a:gd name="T24" fmla="*/ 54 w 1162"/>
                  <a:gd name="T25" fmla="*/ 600 h 1362"/>
                  <a:gd name="T26" fmla="*/ 114 w 1162"/>
                  <a:gd name="T27" fmla="*/ 702 h 1362"/>
                  <a:gd name="T28" fmla="*/ 186 w 1162"/>
                  <a:gd name="T29" fmla="*/ 776 h 1362"/>
                  <a:gd name="T30" fmla="*/ 257 w 1162"/>
                  <a:gd name="T31" fmla="*/ 822 h 1362"/>
                  <a:gd name="T32" fmla="*/ 308 w 1162"/>
                  <a:gd name="T33" fmla="*/ 847 h 1362"/>
                  <a:gd name="T34" fmla="*/ 334 w 1162"/>
                  <a:gd name="T35" fmla="*/ 837 h 1362"/>
                  <a:gd name="T36" fmla="*/ 360 w 1162"/>
                  <a:gd name="T37" fmla="*/ 791 h 1362"/>
                  <a:gd name="T38" fmla="*/ 389 w 1162"/>
                  <a:gd name="T39" fmla="*/ 741 h 1362"/>
                  <a:gd name="T40" fmla="*/ 425 w 1162"/>
                  <a:gd name="T41" fmla="*/ 690 h 1362"/>
                  <a:gd name="T42" fmla="*/ 464 w 1162"/>
                  <a:gd name="T43" fmla="*/ 645 h 1362"/>
                  <a:gd name="T44" fmla="*/ 504 w 1162"/>
                  <a:gd name="T45" fmla="*/ 609 h 1362"/>
                  <a:gd name="T46" fmla="*/ 542 w 1162"/>
                  <a:gd name="T47" fmla="*/ 580 h 1362"/>
                  <a:gd name="T48" fmla="*/ 592 w 1162"/>
                  <a:gd name="T49" fmla="*/ 549 h 1362"/>
                  <a:gd name="T50" fmla="*/ 609 w 1162"/>
                  <a:gd name="T51" fmla="*/ 585 h 1362"/>
                  <a:gd name="T52" fmla="*/ 639 w 1162"/>
                  <a:gd name="T53" fmla="*/ 664 h 1362"/>
                  <a:gd name="T54" fmla="*/ 674 w 1162"/>
                  <a:gd name="T55" fmla="*/ 763 h 1362"/>
                  <a:gd name="T56" fmla="*/ 709 w 1162"/>
                  <a:gd name="T57" fmla="*/ 863 h 1362"/>
                  <a:gd name="T58" fmla="*/ 735 w 1162"/>
                  <a:gd name="T59" fmla="*/ 947 h 1362"/>
                  <a:gd name="T60" fmla="*/ 755 w 1162"/>
                  <a:gd name="T61" fmla="*/ 1040 h 1362"/>
                  <a:gd name="T62" fmla="*/ 773 w 1162"/>
                  <a:gd name="T63" fmla="*/ 1147 h 1362"/>
                  <a:gd name="T64" fmla="*/ 790 w 1162"/>
                  <a:gd name="T65" fmla="*/ 1249 h 1362"/>
                  <a:gd name="T66" fmla="*/ 805 w 1162"/>
                  <a:gd name="T67" fmla="*/ 1327 h 1362"/>
                  <a:gd name="T68" fmla="*/ 829 w 1162"/>
                  <a:gd name="T69" fmla="*/ 1360 h 1362"/>
                  <a:gd name="T70" fmla="*/ 896 w 1162"/>
                  <a:gd name="T71" fmla="*/ 1350 h 1362"/>
                  <a:gd name="T72" fmla="*/ 991 w 1162"/>
                  <a:gd name="T73" fmla="*/ 1318 h 1362"/>
                  <a:gd name="T74" fmla="*/ 1084 w 1162"/>
                  <a:gd name="T75" fmla="*/ 1272 h 1362"/>
                  <a:gd name="T76" fmla="*/ 1150 w 1162"/>
                  <a:gd name="T77" fmla="*/ 1224 h 1362"/>
                  <a:gd name="T78" fmla="*/ 1156 w 1162"/>
                  <a:gd name="T79" fmla="*/ 1160 h 1362"/>
                  <a:gd name="T80" fmla="*/ 1095 w 1162"/>
                  <a:gd name="T81" fmla="*/ 995 h 1362"/>
                  <a:gd name="T82" fmla="*/ 1001 w 1162"/>
                  <a:gd name="T83" fmla="*/ 776 h 1362"/>
                  <a:gd name="T84" fmla="*/ 905 w 1162"/>
                  <a:gd name="T85" fmla="*/ 570 h 1362"/>
                  <a:gd name="T86" fmla="*/ 845 w 1162"/>
                  <a:gd name="T87" fmla="*/ 445 h 1362"/>
                  <a:gd name="T88" fmla="*/ 871 w 1162"/>
                  <a:gd name="T89" fmla="*/ 419 h 1362"/>
                  <a:gd name="T90" fmla="*/ 881 w 1162"/>
                  <a:gd name="T91" fmla="*/ 386 h 1362"/>
                  <a:gd name="T92" fmla="*/ 871 w 1162"/>
                  <a:gd name="T93" fmla="*/ 336 h 1362"/>
                  <a:gd name="T94" fmla="*/ 857 w 1162"/>
                  <a:gd name="T95" fmla="*/ 272 h 1362"/>
                  <a:gd name="T96" fmla="*/ 839 w 1162"/>
                  <a:gd name="T97" fmla="*/ 209 h 1362"/>
                  <a:gd name="T98" fmla="*/ 816 w 1162"/>
                  <a:gd name="T99" fmla="*/ 159 h 1362"/>
                  <a:gd name="T100" fmla="*/ 785 w 1162"/>
                  <a:gd name="T101" fmla="*/ 110 h 1362"/>
                  <a:gd name="T102" fmla="*/ 748 w 1162"/>
                  <a:gd name="T103" fmla="*/ 60 h 1362"/>
                  <a:gd name="T104" fmla="*/ 705 w 1162"/>
                  <a:gd name="T105" fmla="*/ 25 h 1362"/>
                  <a:gd name="T106" fmla="*/ 663 w 1162"/>
                  <a:gd name="T107" fmla="*/ 0 h 1362"/>
                  <a:gd name="T108" fmla="*/ 614 w 1162"/>
                  <a:gd name="T109" fmla="*/ 3 h 1362"/>
                  <a:gd name="T110" fmla="*/ 553 w 1162"/>
                  <a:gd name="T111" fmla="*/ 13 h 1362"/>
                  <a:gd name="T112" fmla="*/ 492 w 1162"/>
                  <a:gd name="T113" fmla="*/ 27 h 1362"/>
                  <a:gd name="T114" fmla="*/ 441 w 1162"/>
                  <a:gd name="T115" fmla="*/ 44 h 1362"/>
                  <a:gd name="T116" fmla="*/ 425 w 1162"/>
                  <a:gd name="T117" fmla="*/ 96 h 13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62" h="1362">
                    <a:moveTo>
                      <a:pt x="430" y="116"/>
                    </a:moveTo>
                    <a:lnTo>
                      <a:pt x="429" y="116"/>
                    </a:lnTo>
                    <a:lnTo>
                      <a:pt x="426" y="116"/>
                    </a:lnTo>
                    <a:lnTo>
                      <a:pt x="424" y="118"/>
                    </a:lnTo>
                    <a:lnTo>
                      <a:pt x="420" y="118"/>
                    </a:lnTo>
                    <a:lnTo>
                      <a:pt x="416" y="119"/>
                    </a:lnTo>
                    <a:lnTo>
                      <a:pt x="413" y="120"/>
                    </a:lnTo>
                    <a:lnTo>
                      <a:pt x="408" y="121"/>
                    </a:lnTo>
                    <a:lnTo>
                      <a:pt x="405" y="121"/>
                    </a:lnTo>
                    <a:lnTo>
                      <a:pt x="403" y="123"/>
                    </a:lnTo>
                    <a:lnTo>
                      <a:pt x="399" y="123"/>
                    </a:lnTo>
                    <a:lnTo>
                      <a:pt x="396" y="124"/>
                    </a:lnTo>
                    <a:lnTo>
                      <a:pt x="394" y="125"/>
                    </a:lnTo>
                    <a:lnTo>
                      <a:pt x="390" y="126"/>
                    </a:lnTo>
                    <a:lnTo>
                      <a:pt x="387" y="126"/>
                    </a:lnTo>
                    <a:lnTo>
                      <a:pt x="384" y="128"/>
                    </a:lnTo>
                    <a:lnTo>
                      <a:pt x="380" y="128"/>
                    </a:lnTo>
                    <a:lnTo>
                      <a:pt x="377" y="129"/>
                    </a:lnTo>
                    <a:lnTo>
                      <a:pt x="373" y="130"/>
                    </a:lnTo>
                    <a:lnTo>
                      <a:pt x="369" y="131"/>
                    </a:lnTo>
                    <a:lnTo>
                      <a:pt x="365" y="131"/>
                    </a:lnTo>
                    <a:lnTo>
                      <a:pt x="362" y="133"/>
                    </a:lnTo>
                    <a:lnTo>
                      <a:pt x="358" y="134"/>
                    </a:lnTo>
                    <a:lnTo>
                      <a:pt x="354" y="135"/>
                    </a:lnTo>
                    <a:lnTo>
                      <a:pt x="349" y="135"/>
                    </a:lnTo>
                    <a:lnTo>
                      <a:pt x="345" y="136"/>
                    </a:lnTo>
                    <a:lnTo>
                      <a:pt x="340" y="138"/>
                    </a:lnTo>
                    <a:lnTo>
                      <a:pt x="337" y="139"/>
                    </a:lnTo>
                    <a:lnTo>
                      <a:pt x="332" y="139"/>
                    </a:lnTo>
                    <a:lnTo>
                      <a:pt x="328" y="140"/>
                    </a:lnTo>
                    <a:lnTo>
                      <a:pt x="323" y="141"/>
                    </a:lnTo>
                    <a:lnTo>
                      <a:pt x="319" y="142"/>
                    </a:lnTo>
                    <a:lnTo>
                      <a:pt x="314" y="144"/>
                    </a:lnTo>
                    <a:lnTo>
                      <a:pt x="309" y="145"/>
                    </a:lnTo>
                    <a:lnTo>
                      <a:pt x="304" y="145"/>
                    </a:lnTo>
                    <a:lnTo>
                      <a:pt x="299" y="147"/>
                    </a:lnTo>
                    <a:lnTo>
                      <a:pt x="294" y="147"/>
                    </a:lnTo>
                    <a:lnTo>
                      <a:pt x="291" y="149"/>
                    </a:lnTo>
                    <a:lnTo>
                      <a:pt x="286" y="150"/>
                    </a:lnTo>
                    <a:lnTo>
                      <a:pt x="281" y="151"/>
                    </a:lnTo>
                    <a:lnTo>
                      <a:pt x="276" y="151"/>
                    </a:lnTo>
                    <a:lnTo>
                      <a:pt x="271" y="152"/>
                    </a:lnTo>
                    <a:lnTo>
                      <a:pt x="266" y="154"/>
                    </a:lnTo>
                    <a:lnTo>
                      <a:pt x="262" y="155"/>
                    </a:lnTo>
                    <a:lnTo>
                      <a:pt x="256" y="155"/>
                    </a:lnTo>
                    <a:lnTo>
                      <a:pt x="251" y="156"/>
                    </a:lnTo>
                    <a:lnTo>
                      <a:pt x="247" y="157"/>
                    </a:lnTo>
                    <a:lnTo>
                      <a:pt x="242" y="159"/>
                    </a:lnTo>
                    <a:lnTo>
                      <a:pt x="237" y="159"/>
                    </a:lnTo>
                    <a:lnTo>
                      <a:pt x="232" y="160"/>
                    </a:lnTo>
                    <a:lnTo>
                      <a:pt x="227" y="161"/>
                    </a:lnTo>
                    <a:lnTo>
                      <a:pt x="222" y="162"/>
                    </a:lnTo>
                    <a:lnTo>
                      <a:pt x="218" y="162"/>
                    </a:lnTo>
                    <a:lnTo>
                      <a:pt x="213" y="164"/>
                    </a:lnTo>
                    <a:lnTo>
                      <a:pt x="208" y="165"/>
                    </a:lnTo>
                    <a:lnTo>
                      <a:pt x="205" y="166"/>
                    </a:lnTo>
                    <a:lnTo>
                      <a:pt x="200" y="166"/>
                    </a:lnTo>
                    <a:lnTo>
                      <a:pt x="195" y="166"/>
                    </a:lnTo>
                    <a:lnTo>
                      <a:pt x="190" y="166"/>
                    </a:lnTo>
                    <a:lnTo>
                      <a:pt x="186" y="167"/>
                    </a:lnTo>
                    <a:lnTo>
                      <a:pt x="181" y="169"/>
                    </a:lnTo>
                    <a:lnTo>
                      <a:pt x="176" y="169"/>
                    </a:lnTo>
                    <a:lnTo>
                      <a:pt x="172" y="169"/>
                    </a:lnTo>
                    <a:lnTo>
                      <a:pt x="167" y="170"/>
                    </a:lnTo>
                    <a:lnTo>
                      <a:pt x="162" y="170"/>
                    </a:lnTo>
                    <a:lnTo>
                      <a:pt x="159" y="171"/>
                    </a:lnTo>
                    <a:lnTo>
                      <a:pt x="154" y="171"/>
                    </a:lnTo>
                    <a:lnTo>
                      <a:pt x="149" y="172"/>
                    </a:lnTo>
                    <a:lnTo>
                      <a:pt x="145" y="172"/>
                    </a:lnTo>
                    <a:lnTo>
                      <a:pt x="140" y="174"/>
                    </a:lnTo>
                    <a:lnTo>
                      <a:pt x="136" y="174"/>
                    </a:lnTo>
                    <a:lnTo>
                      <a:pt x="132" y="174"/>
                    </a:lnTo>
                    <a:lnTo>
                      <a:pt x="127" y="174"/>
                    </a:lnTo>
                    <a:lnTo>
                      <a:pt x="122" y="175"/>
                    </a:lnTo>
                    <a:lnTo>
                      <a:pt x="119" y="175"/>
                    </a:lnTo>
                    <a:lnTo>
                      <a:pt x="115" y="176"/>
                    </a:lnTo>
                    <a:lnTo>
                      <a:pt x="110" y="176"/>
                    </a:lnTo>
                    <a:lnTo>
                      <a:pt x="106" y="176"/>
                    </a:lnTo>
                    <a:lnTo>
                      <a:pt x="103" y="177"/>
                    </a:lnTo>
                    <a:lnTo>
                      <a:pt x="99" y="177"/>
                    </a:lnTo>
                    <a:lnTo>
                      <a:pt x="95" y="177"/>
                    </a:lnTo>
                    <a:lnTo>
                      <a:pt x="91" y="177"/>
                    </a:lnTo>
                    <a:lnTo>
                      <a:pt x="88" y="179"/>
                    </a:lnTo>
                    <a:lnTo>
                      <a:pt x="84" y="179"/>
                    </a:lnTo>
                    <a:lnTo>
                      <a:pt x="80" y="179"/>
                    </a:lnTo>
                    <a:lnTo>
                      <a:pt x="76" y="180"/>
                    </a:lnTo>
                    <a:lnTo>
                      <a:pt x="74" y="180"/>
                    </a:lnTo>
                    <a:lnTo>
                      <a:pt x="70" y="180"/>
                    </a:lnTo>
                    <a:lnTo>
                      <a:pt x="66" y="180"/>
                    </a:lnTo>
                    <a:lnTo>
                      <a:pt x="64" y="180"/>
                    </a:lnTo>
                    <a:lnTo>
                      <a:pt x="60" y="180"/>
                    </a:lnTo>
                    <a:lnTo>
                      <a:pt x="58" y="181"/>
                    </a:lnTo>
                    <a:lnTo>
                      <a:pt x="54" y="181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5" y="182"/>
                    </a:lnTo>
                    <a:lnTo>
                      <a:pt x="43" y="182"/>
                    </a:lnTo>
                    <a:lnTo>
                      <a:pt x="40" y="182"/>
                    </a:lnTo>
                    <a:lnTo>
                      <a:pt x="38" y="182"/>
                    </a:lnTo>
                    <a:lnTo>
                      <a:pt x="35" y="182"/>
                    </a:lnTo>
                    <a:lnTo>
                      <a:pt x="30" y="182"/>
                    </a:lnTo>
                    <a:lnTo>
                      <a:pt x="27" y="184"/>
                    </a:lnTo>
                    <a:lnTo>
                      <a:pt x="23" y="184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5" y="185"/>
                    </a:lnTo>
                    <a:lnTo>
                      <a:pt x="12" y="185"/>
                    </a:lnTo>
                    <a:lnTo>
                      <a:pt x="10" y="185"/>
                    </a:lnTo>
                    <a:lnTo>
                      <a:pt x="10" y="187"/>
                    </a:lnTo>
                    <a:lnTo>
                      <a:pt x="9" y="190"/>
                    </a:lnTo>
                    <a:lnTo>
                      <a:pt x="9" y="194"/>
                    </a:lnTo>
                    <a:lnTo>
                      <a:pt x="8" y="196"/>
                    </a:lnTo>
                    <a:lnTo>
                      <a:pt x="8" y="199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7" y="209"/>
                    </a:lnTo>
                    <a:lnTo>
                      <a:pt x="7" y="212"/>
                    </a:lnTo>
                    <a:lnTo>
                      <a:pt x="5" y="217"/>
                    </a:lnTo>
                    <a:lnTo>
                      <a:pt x="5" y="222"/>
                    </a:lnTo>
                    <a:lnTo>
                      <a:pt x="5" y="226"/>
                    </a:lnTo>
                    <a:lnTo>
                      <a:pt x="4" y="231"/>
                    </a:lnTo>
                    <a:lnTo>
                      <a:pt x="4" y="236"/>
                    </a:lnTo>
                    <a:lnTo>
                      <a:pt x="4" y="241"/>
                    </a:lnTo>
                    <a:lnTo>
                      <a:pt x="3" y="246"/>
                    </a:lnTo>
                    <a:lnTo>
                      <a:pt x="3" y="252"/>
                    </a:lnTo>
                    <a:lnTo>
                      <a:pt x="3" y="257"/>
                    </a:lnTo>
                    <a:lnTo>
                      <a:pt x="3" y="263"/>
                    </a:lnTo>
                    <a:lnTo>
                      <a:pt x="2" y="270"/>
                    </a:lnTo>
                    <a:lnTo>
                      <a:pt x="2" y="276"/>
                    </a:lnTo>
                    <a:lnTo>
                      <a:pt x="0" y="282"/>
                    </a:lnTo>
                    <a:lnTo>
                      <a:pt x="0" y="290"/>
                    </a:lnTo>
                    <a:lnTo>
                      <a:pt x="0" y="296"/>
                    </a:lnTo>
                    <a:lnTo>
                      <a:pt x="0" y="303"/>
                    </a:lnTo>
                    <a:lnTo>
                      <a:pt x="0" y="311"/>
                    </a:lnTo>
                    <a:lnTo>
                      <a:pt x="2" y="318"/>
                    </a:lnTo>
                    <a:lnTo>
                      <a:pt x="2" y="324"/>
                    </a:lnTo>
                    <a:lnTo>
                      <a:pt x="2" y="333"/>
                    </a:lnTo>
                    <a:lnTo>
                      <a:pt x="2" y="341"/>
                    </a:lnTo>
                    <a:lnTo>
                      <a:pt x="2" y="348"/>
                    </a:lnTo>
                    <a:lnTo>
                      <a:pt x="2" y="356"/>
                    </a:lnTo>
                    <a:lnTo>
                      <a:pt x="3" y="364"/>
                    </a:lnTo>
                    <a:lnTo>
                      <a:pt x="3" y="373"/>
                    </a:lnTo>
                    <a:lnTo>
                      <a:pt x="4" y="381"/>
                    </a:lnTo>
                    <a:lnTo>
                      <a:pt x="4" y="389"/>
                    </a:lnTo>
                    <a:lnTo>
                      <a:pt x="5" y="398"/>
                    </a:lnTo>
                    <a:lnTo>
                      <a:pt x="5" y="406"/>
                    </a:lnTo>
                    <a:lnTo>
                      <a:pt x="7" y="415"/>
                    </a:lnTo>
                    <a:lnTo>
                      <a:pt x="8" y="423"/>
                    </a:lnTo>
                    <a:lnTo>
                      <a:pt x="9" y="433"/>
                    </a:lnTo>
                    <a:lnTo>
                      <a:pt x="12" y="442"/>
                    </a:lnTo>
                    <a:lnTo>
                      <a:pt x="13" y="450"/>
                    </a:lnTo>
                    <a:lnTo>
                      <a:pt x="13" y="459"/>
                    </a:lnTo>
                    <a:lnTo>
                      <a:pt x="15" y="469"/>
                    </a:lnTo>
                    <a:lnTo>
                      <a:pt x="17" y="478"/>
                    </a:lnTo>
                    <a:lnTo>
                      <a:pt x="19" y="487"/>
                    </a:lnTo>
                    <a:lnTo>
                      <a:pt x="20" y="497"/>
                    </a:lnTo>
                    <a:lnTo>
                      <a:pt x="23" y="505"/>
                    </a:lnTo>
                    <a:lnTo>
                      <a:pt x="25" y="515"/>
                    </a:lnTo>
                    <a:lnTo>
                      <a:pt x="28" y="524"/>
                    </a:lnTo>
                    <a:lnTo>
                      <a:pt x="30" y="534"/>
                    </a:lnTo>
                    <a:lnTo>
                      <a:pt x="33" y="543"/>
                    </a:lnTo>
                    <a:lnTo>
                      <a:pt x="37" y="553"/>
                    </a:lnTo>
                    <a:lnTo>
                      <a:pt x="39" y="561"/>
                    </a:lnTo>
                    <a:lnTo>
                      <a:pt x="43" y="571"/>
                    </a:lnTo>
                    <a:lnTo>
                      <a:pt x="45" y="580"/>
                    </a:lnTo>
                    <a:lnTo>
                      <a:pt x="49" y="590"/>
                    </a:lnTo>
                    <a:lnTo>
                      <a:pt x="54" y="600"/>
                    </a:lnTo>
                    <a:lnTo>
                      <a:pt x="58" y="609"/>
                    </a:lnTo>
                    <a:lnTo>
                      <a:pt x="61" y="617"/>
                    </a:lnTo>
                    <a:lnTo>
                      <a:pt x="65" y="626"/>
                    </a:lnTo>
                    <a:lnTo>
                      <a:pt x="70" y="635"/>
                    </a:lnTo>
                    <a:lnTo>
                      <a:pt x="74" y="642"/>
                    </a:lnTo>
                    <a:lnTo>
                      <a:pt x="79" y="651"/>
                    </a:lnTo>
                    <a:lnTo>
                      <a:pt x="84" y="659"/>
                    </a:lnTo>
                    <a:lnTo>
                      <a:pt x="89" y="667"/>
                    </a:lnTo>
                    <a:lnTo>
                      <a:pt x="94" y="674"/>
                    </a:lnTo>
                    <a:lnTo>
                      <a:pt x="99" y="681"/>
                    </a:lnTo>
                    <a:lnTo>
                      <a:pt x="104" y="688"/>
                    </a:lnTo>
                    <a:lnTo>
                      <a:pt x="109" y="696"/>
                    </a:lnTo>
                    <a:lnTo>
                      <a:pt x="114" y="702"/>
                    </a:lnTo>
                    <a:lnTo>
                      <a:pt x="120" y="710"/>
                    </a:lnTo>
                    <a:lnTo>
                      <a:pt x="125" y="716"/>
                    </a:lnTo>
                    <a:lnTo>
                      <a:pt x="130" y="722"/>
                    </a:lnTo>
                    <a:lnTo>
                      <a:pt x="136" y="728"/>
                    </a:lnTo>
                    <a:lnTo>
                      <a:pt x="141" y="735"/>
                    </a:lnTo>
                    <a:lnTo>
                      <a:pt x="146" y="740"/>
                    </a:lnTo>
                    <a:lnTo>
                      <a:pt x="152" y="746"/>
                    </a:lnTo>
                    <a:lnTo>
                      <a:pt x="159" y="751"/>
                    </a:lnTo>
                    <a:lnTo>
                      <a:pt x="164" y="756"/>
                    </a:lnTo>
                    <a:lnTo>
                      <a:pt x="170" y="761"/>
                    </a:lnTo>
                    <a:lnTo>
                      <a:pt x="176" y="767"/>
                    </a:lnTo>
                    <a:lnTo>
                      <a:pt x="181" y="771"/>
                    </a:lnTo>
                    <a:lnTo>
                      <a:pt x="186" y="776"/>
                    </a:lnTo>
                    <a:lnTo>
                      <a:pt x="192" y="779"/>
                    </a:lnTo>
                    <a:lnTo>
                      <a:pt x="198" y="784"/>
                    </a:lnTo>
                    <a:lnTo>
                      <a:pt x="203" y="788"/>
                    </a:lnTo>
                    <a:lnTo>
                      <a:pt x="210" y="792"/>
                    </a:lnTo>
                    <a:lnTo>
                      <a:pt x="215" y="797"/>
                    </a:lnTo>
                    <a:lnTo>
                      <a:pt x="221" y="801"/>
                    </a:lnTo>
                    <a:lnTo>
                      <a:pt x="226" y="803"/>
                    </a:lnTo>
                    <a:lnTo>
                      <a:pt x="231" y="807"/>
                    </a:lnTo>
                    <a:lnTo>
                      <a:pt x="236" y="811"/>
                    </a:lnTo>
                    <a:lnTo>
                      <a:pt x="242" y="813"/>
                    </a:lnTo>
                    <a:lnTo>
                      <a:pt x="247" y="816"/>
                    </a:lnTo>
                    <a:lnTo>
                      <a:pt x="252" y="819"/>
                    </a:lnTo>
                    <a:lnTo>
                      <a:pt x="257" y="822"/>
                    </a:lnTo>
                    <a:lnTo>
                      <a:pt x="262" y="824"/>
                    </a:lnTo>
                    <a:lnTo>
                      <a:pt x="266" y="827"/>
                    </a:lnTo>
                    <a:lnTo>
                      <a:pt x="271" y="829"/>
                    </a:lnTo>
                    <a:lnTo>
                      <a:pt x="274" y="831"/>
                    </a:lnTo>
                    <a:lnTo>
                      <a:pt x="279" y="834"/>
                    </a:lnTo>
                    <a:lnTo>
                      <a:pt x="283" y="836"/>
                    </a:lnTo>
                    <a:lnTo>
                      <a:pt x="288" y="837"/>
                    </a:lnTo>
                    <a:lnTo>
                      <a:pt x="292" y="839"/>
                    </a:lnTo>
                    <a:lnTo>
                      <a:pt x="296" y="842"/>
                    </a:lnTo>
                    <a:lnTo>
                      <a:pt x="298" y="842"/>
                    </a:lnTo>
                    <a:lnTo>
                      <a:pt x="302" y="844"/>
                    </a:lnTo>
                    <a:lnTo>
                      <a:pt x="306" y="846"/>
                    </a:lnTo>
                    <a:lnTo>
                      <a:pt x="308" y="847"/>
                    </a:lnTo>
                    <a:lnTo>
                      <a:pt x="311" y="847"/>
                    </a:lnTo>
                    <a:lnTo>
                      <a:pt x="313" y="848"/>
                    </a:lnTo>
                    <a:lnTo>
                      <a:pt x="316" y="849"/>
                    </a:lnTo>
                    <a:lnTo>
                      <a:pt x="318" y="851"/>
                    </a:lnTo>
                    <a:lnTo>
                      <a:pt x="322" y="852"/>
                    </a:lnTo>
                    <a:lnTo>
                      <a:pt x="324" y="853"/>
                    </a:lnTo>
                    <a:lnTo>
                      <a:pt x="325" y="853"/>
                    </a:lnTo>
                    <a:lnTo>
                      <a:pt x="327" y="853"/>
                    </a:lnTo>
                    <a:lnTo>
                      <a:pt x="328" y="852"/>
                    </a:lnTo>
                    <a:lnTo>
                      <a:pt x="329" y="848"/>
                    </a:lnTo>
                    <a:lnTo>
                      <a:pt x="330" y="844"/>
                    </a:lnTo>
                    <a:lnTo>
                      <a:pt x="333" y="842"/>
                    </a:lnTo>
                    <a:lnTo>
                      <a:pt x="334" y="837"/>
                    </a:lnTo>
                    <a:lnTo>
                      <a:pt x="337" y="833"/>
                    </a:lnTo>
                    <a:lnTo>
                      <a:pt x="339" y="828"/>
                    </a:lnTo>
                    <a:lnTo>
                      <a:pt x="342" y="823"/>
                    </a:lnTo>
                    <a:lnTo>
                      <a:pt x="344" y="819"/>
                    </a:lnTo>
                    <a:lnTo>
                      <a:pt x="345" y="817"/>
                    </a:lnTo>
                    <a:lnTo>
                      <a:pt x="347" y="813"/>
                    </a:lnTo>
                    <a:lnTo>
                      <a:pt x="349" y="811"/>
                    </a:lnTo>
                    <a:lnTo>
                      <a:pt x="350" y="807"/>
                    </a:lnTo>
                    <a:lnTo>
                      <a:pt x="352" y="804"/>
                    </a:lnTo>
                    <a:lnTo>
                      <a:pt x="354" y="801"/>
                    </a:lnTo>
                    <a:lnTo>
                      <a:pt x="355" y="798"/>
                    </a:lnTo>
                    <a:lnTo>
                      <a:pt x="357" y="794"/>
                    </a:lnTo>
                    <a:lnTo>
                      <a:pt x="360" y="791"/>
                    </a:lnTo>
                    <a:lnTo>
                      <a:pt x="362" y="787"/>
                    </a:lnTo>
                    <a:lnTo>
                      <a:pt x="364" y="784"/>
                    </a:lnTo>
                    <a:lnTo>
                      <a:pt x="365" y="781"/>
                    </a:lnTo>
                    <a:lnTo>
                      <a:pt x="368" y="776"/>
                    </a:lnTo>
                    <a:lnTo>
                      <a:pt x="370" y="772"/>
                    </a:lnTo>
                    <a:lnTo>
                      <a:pt x="373" y="768"/>
                    </a:lnTo>
                    <a:lnTo>
                      <a:pt x="375" y="765"/>
                    </a:lnTo>
                    <a:lnTo>
                      <a:pt x="378" y="761"/>
                    </a:lnTo>
                    <a:lnTo>
                      <a:pt x="379" y="757"/>
                    </a:lnTo>
                    <a:lnTo>
                      <a:pt x="383" y="753"/>
                    </a:lnTo>
                    <a:lnTo>
                      <a:pt x="384" y="748"/>
                    </a:lnTo>
                    <a:lnTo>
                      <a:pt x="387" y="746"/>
                    </a:lnTo>
                    <a:lnTo>
                      <a:pt x="389" y="741"/>
                    </a:lnTo>
                    <a:lnTo>
                      <a:pt x="393" y="737"/>
                    </a:lnTo>
                    <a:lnTo>
                      <a:pt x="395" y="733"/>
                    </a:lnTo>
                    <a:lnTo>
                      <a:pt x="398" y="730"/>
                    </a:lnTo>
                    <a:lnTo>
                      <a:pt x="400" y="725"/>
                    </a:lnTo>
                    <a:lnTo>
                      <a:pt x="404" y="721"/>
                    </a:lnTo>
                    <a:lnTo>
                      <a:pt x="406" y="717"/>
                    </a:lnTo>
                    <a:lnTo>
                      <a:pt x="409" y="713"/>
                    </a:lnTo>
                    <a:lnTo>
                      <a:pt x="411" y="708"/>
                    </a:lnTo>
                    <a:lnTo>
                      <a:pt x="414" y="705"/>
                    </a:lnTo>
                    <a:lnTo>
                      <a:pt x="416" y="701"/>
                    </a:lnTo>
                    <a:lnTo>
                      <a:pt x="419" y="697"/>
                    </a:lnTo>
                    <a:lnTo>
                      <a:pt x="423" y="693"/>
                    </a:lnTo>
                    <a:lnTo>
                      <a:pt x="425" y="690"/>
                    </a:lnTo>
                    <a:lnTo>
                      <a:pt x="428" y="686"/>
                    </a:lnTo>
                    <a:lnTo>
                      <a:pt x="431" y="682"/>
                    </a:lnTo>
                    <a:lnTo>
                      <a:pt x="434" y="679"/>
                    </a:lnTo>
                    <a:lnTo>
                      <a:pt x="436" y="675"/>
                    </a:lnTo>
                    <a:lnTo>
                      <a:pt x="440" y="671"/>
                    </a:lnTo>
                    <a:lnTo>
                      <a:pt x="443" y="667"/>
                    </a:lnTo>
                    <a:lnTo>
                      <a:pt x="446" y="665"/>
                    </a:lnTo>
                    <a:lnTo>
                      <a:pt x="449" y="662"/>
                    </a:lnTo>
                    <a:lnTo>
                      <a:pt x="451" y="659"/>
                    </a:lnTo>
                    <a:lnTo>
                      <a:pt x="455" y="655"/>
                    </a:lnTo>
                    <a:lnTo>
                      <a:pt x="458" y="651"/>
                    </a:lnTo>
                    <a:lnTo>
                      <a:pt x="461" y="649"/>
                    </a:lnTo>
                    <a:lnTo>
                      <a:pt x="464" y="645"/>
                    </a:lnTo>
                    <a:lnTo>
                      <a:pt x="466" y="642"/>
                    </a:lnTo>
                    <a:lnTo>
                      <a:pt x="470" y="639"/>
                    </a:lnTo>
                    <a:lnTo>
                      <a:pt x="472" y="636"/>
                    </a:lnTo>
                    <a:lnTo>
                      <a:pt x="476" y="632"/>
                    </a:lnTo>
                    <a:lnTo>
                      <a:pt x="479" y="630"/>
                    </a:lnTo>
                    <a:lnTo>
                      <a:pt x="482" y="627"/>
                    </a:lnTo>
                    <a:lnTo>
                      <a:pt x="485" y="624"/>
                    </a:lnTo>
                    <a:lnTo>
                      <a:pt x="489" y="621"/>
                    </a:lnTo>
                    <a:lnTo>
                      <a:pt x="491" y="619"/>
                    </a:lnTo>
                    <a:lnTo>
                      <a:pt x="495" y="616"/>
                    </a:lnTo>
                    <a:lnTo>
                      <a:pt x="497" y="614"/>
                    </a:lnTo>
                    <a:lnTo>
                      <a:pt x="501" y="611"/>
                    </a:lnTo>
                    <a:lnTo>
                      <a:pt x="504" y="609"/>
                    </a:lnTo>
                    <a:lnTo>
                      <a:pt x="507" y="606"/>
                    </a:lnTo>
                    <a:lnTo>
                      <a:pt x="510" y="604"/>
                    </a:lnTo>
                    <a:lnTo>
                      <a:pt x="514" y="600"/>
                    </a:lnTo>
                    <a:lnTo>
                      <a:pt x="516" y="599"/>
                    </a:lnTo>
                    <a:lnTo>
                      <a:pt x="520" y="596"/>
                    </a:lnTo>
                    <a:lnTo>
                      <a:pt x="522" y="594"/>
                    </a:lnTo>
                    <a:lnTo>
                      <a:pt x="525" y="591"/>
                    </a:lnTo>
                    <a:lnTo>
                      <a:pt x="527" y="590"/>
                    </a:lnTo>
                    <a:lnTo>
                      <a:pt x="531" y="588"/>
                    </a:lnTo>
                    <a:lnTo>
                      <a:pt x="533" y="585"/>
                    </a:lnTo>
                    <a:lnTo>
                      <a:pt x="536" y="583"/>
                    </a:lnTo>
                    <a:lnTo>
                      <a:pt x="540" y="581"/>
                    </a:lnTo>
                    <a:lnTo>
                      <a:pt x="542" y="580"/>
                    </a:lnTo>
                    <a:lnTo>
                      <a:pt x="546" y="578"/>
                    </a:lnTo>
                    <a:lnTo>
                      <a:pt x="551" y="574"/>
                    </a:lnTo>
                    <a:lnTo>
                      <a:pt x="556" y="570"/>
                    </a:lnTo>
                    <a:lnTo>
                      <a:pt x="560" y="568"/>
                    </a:lnTo>
                    <a:lnTo>
                      <a:pt x="565" y="564"/>
                    </a:lnTo>
                    <a:lnTo>
                      <a:pt x="570" y="561"/>
                    </a:lnTo>
                    <a:lnTo>
                      <a:pt x="573" y="559"/>
                    </a:lnTo>
                    <a:lnTo>
                      <a:pt x="577" y="556"/>
                    </a:lnTo>
                    <a:lnTo>
                      <a:pt x="581" y="555"/>
                    </a:lnTo>
                    <a:lnTo>
                      <a:pt x="583" y="553"/>
                    </a:lnTo>
                    <a:lnTo>
                      <a:pt x="587" y="551"/>
                    </a:lnTo>
                    <a:lnTo>
                      <a:pt x="588" y="550"/>
                    </a:lnTo>
                    <a:lnTo>
                      <a:pt x="592" y="549"/>
                    </a:lnTo>
                    <a:lnTo>
                      <a:pt x="595" y="548"/>
                    </a:lnTo>
                    <a:lnTo>
                      <a:pt x="596" y="548"/>
                    </a:lnTo>
                    <a:lnTo>
                      <a:pt x="597" y="550"/>
                    </a:lnTo>
                    <a:lnTo>
                      <a:pt x="597" y="554"/>
                    </a:lnTo>
                    <a:lnTo>
                      <a:pt x="599" y="559"/>
                    </a:lnTo>
                    <a:lnTo>
                      <a:pt x="601" y="561"/>
                    </a:lnTo>
                    <a:lnTo>
                      <a:pt x="602" y="564"/>
                    </a:lnTo>
                    <a:lnTo>
                      <a:pt x="603" y="568"/>
                    </a:lnTo>
                    <a:lnTo>
                      <a:pt x="604" y="571"/>
                    </a:lnTo>
                    <a:lnTo>
                      <a:pt x="606" y="576"/>
                    </a:lnTo>
                    <a:lnTo>
                      <a:pt x="607" y="580"/>
                    </a:lnTo>
                    <a:lnTo>
                      <a:pt x="609" y="585"/>
                    </a:lnTo>
                    <a:lnTo>
                      <a:pt x="612" y="590"/>
                    </a:lnTo>
                    <a:lnTo>
                      <a:pt x="613" y="595"/>
                    </a:lnTo>
                    <a:lnTo>
                      <a:pt x="616" y="600"/>
                    </a:lnTo>
                    <a:lnTo>
                      <a:pt x="617" y="605"/>
                    </a:lnTo>
                    <a:lnTo>
                      <a:pt x="619" y="611"/>
                    </a:lnTo>
                    <a:lnTo>
                      <a:pt x="621" y="617"/>
                    </a:lnTo>
                    <a:lnTo>
                      <a:pt x="623" y="624"/>
                    </a:lnTo>
                    <a:lnTo>
                      <a:pt x="626" y="630"/>
                    </a:lnTo>
                    <a:lnTo>
                      <a:pt x="629" y="636"/>
                    </a:lnTo>
                    <a:lnTo>
                      <a:pt x="631" y="642"/>
                    </a:lnTo>
                    <a:lnTo>
                      <a:pt x="633" y="650"/>
                    </a:lnTo>
                    <a:lnTo>
                      <a:pt x="636" y="656"/>
                    </a:lnTo>
                    <a:lnTo>
                      <a:pt x="639" y="664"/>
                    </a:lnTo>
                    <a:lnTo>
                      <a:pt x="642" y="671"/>
                    </a:lnTo>
                    <a:lnTo>
                      <a:pt x="644" y="679"/>
                    </a:lnTo>
                    <a:lnTo>
                      <a:pt x="647" y="686"/>
                    </a:lnTo>
                    <a:lnTo>
                      <a:pt x="649" y="693"/>
                    </a:lnTo>
                    <a:lnTo>
                      <a:pt x="653" y="701"/>
                    </a:lnTo>
                    <a:lnTo>
                      <a:pt x="656" y="708"/>
                    </a:lnTo>
                    <a:lnTo>
                      <a:pt x="658" y="716"/>
                    </a:lnTo>
                    <a:lnTo>
                      <a:pt x="661" y="725"/>
                    </a:lnTo>
                    <a:lnTo>
                      <a:pt x="663" y="732"/>
                    </a:lnTo>
                    <a:lnTo>
                      <a:pt x="665" y="740"/>
                    </a:lnTo>
                    <a:lnTo>
                      <a:pt x="669" y="747"/>
                    </a:lnTo>
                    <a:lnTo>
                      <a:pt x="672" y="756"/>
                    </a:lnTo>
                    <a:lnTo>
                      <a:pt x="674" y="763"/>
                    </a:lnTo>
                    <a:lnTo>
                      <a:pt x="678" y="771"/>
                    </a:lnTo>
                    <a:lnTo>
                      <a:pt x="680" y="779"/>
                    </a:lnTo>
                    <a:lnTo>
                      <a:pt x="684" y="787"/>
                    </a:lnTo>
                    <a:lnTo>
                      <a:pt x="687" y="794"/>
                    </a:lnTo>
                    <a:lnTo>
                      <a:pt x="689" y="803"/>
                    </a:lnTo>
                    <a:lnTo>
                      <a:pt x="692" y="811"/>
                    </a:lnTo>
                    <a:lnTo>
                      <a:pt x="695" y="819"/>
                    </a:lnTo>
                    <a:lnTo>
                      <a:pt x="697" y="827"/>
                    </a:lnTo>
                    <a:lnTo>
                      <a:pt x="700" y="834"/>
                    </a:lnTo>
                    <a:lnTo>
                      <a:pt x="702" y="842"/>
                    </a:lnTo>
                    <a:lnTo>
                      <a:pt x="705" y="849"/>
                    </a:lnTo>
                    <a:lnTo>
                      <a:pt x="707" y="857"/>
                    </a:lnTo>
                    <a:lnTo>
                      <a:pt x="709" y="863"/>
                    </a:lnTo>
                    <a:lnTo>
                      <a:pt x="712" y="870"/>
                    </a:lnTo>
                    <a:lnTo>
                      <a:pt x="714" y="878"/>
                    </a:lnTo>
                    <a:lnTo>
                      <a:pt x="717" y="885"/>
                    </a:lnTo>
                    <a:lnTo>
                      <a:pt x="719" y="892"/>
                    </a:lnTo>
                    <a:lnTo>
                      <a:pt x="720" y="898"/>
                    </a:lnTo>
                    <a:lnTo>
                      <a:pt x="723" y="904"/>
                    </a:lnTo>
                    <a:lnTo>
                      <a:pt x="724" y="910"/>
                    </a:lnTo>
                    <a:lnTo>
                      <a:pt x="727" y="917"/>
                    </a:lnTo>
                    <a:lnTo>
                      <a:pt x="729" y="923"/>
                    </a:lnTo>
                    <a:lnTo>
                      <a:pt x="730" y="929"/>
                    </a:lnTo>
                    <a:lnTo>
                      <a:pt x="733" y="934"/>
                    </a:lnTo>
                    <a:lnTo>
                      <a:pt x="734" y="940"/>
                    </a:lnTo>
                    <a:lnTo>
                      <a:pt x="735" y="947"/>
                    </a:lnTo>
                    <a:lnTo>
                      <a:pt x="736" y="953"/>
                    </a:lnTo>
                    <a:lnTo>
                      <a:pt x="738" y="959"/>
                    </a:lnTo>
                    <a:lnTo>
                      <a:pt x="740" y="965"/>
                    </a:lnTo>
                    <a:lnTo>
                      <a:pt x="741" y="971"/>
                    </a:lnTo>
                    <a:lnTo>
                      <a:pt x="743" y="979"/>
                    </a:lnTo>
                    <a:lnTo>
                      <a:pt x="744" y="986"/>
                    </a:lnTo>
                    <a:lnTo>
                      <a:pt x="746" y="994"/>
                    </a:lnTo>
                    <a:lnTo>
                      <a:pt x="748" y="1001"/>
                    </a:lnTo>
                    <a:lnTo>
                      <a:pt x="749" y="1009"/>
                    </a:lnTo>
                    <a:lnTo>
                      <a:pt x="750" y="1016"/>
                    </a:lnTo>
                    <a:lnTo>
                      <a:pt x="751" y="1024"/>
                    </a:lnTo>
                    <a:lnTo>
                      <a:pt x="754" y="1033"/>
                    </a:lnTo>
                    <a:lnTo>
                      <a:pt x="755" y="1040"/>
                    </a:lnTo>
                    <a:lnTo>
                      <a:pt x="756" y="1047"/>
                    </a:lnTo>
                    <a:lnTo>
                      <a:pt x="758" y="1056"/>
                    </a:lnTo>
                    <a:lnTo>
                      <a:pt x="759" y="1064"/>
                    </a:lnTo>
                    <a:lnTo>
                      <a:pt x="760" y="1072"/>
                    </a:lnTo>
                    <a:lnTo>
                      <a:pt x="763" y="1081"/>
                    </a:lnTo>
                    <a:lnTo>
                      <a:pt x="764" y="1089"/>
                    </a:lnTo>
                    <a:lnTo>
                      <a:pt x="765" y="1097"/>
                    </a:lnTo>
                    <a:lnTo>
                      <a:pt x="766" y="1106"/>
                    </a:lnTo>
                    <a:lnTo>
                      <a:pt x="768" y="1114"/>
                    </a:lnTo>
                    <a:lnTo>
                      <a:pt x="769" y="1122"/>
                    </a:lnTo>
                    <a:lnTo>
                      <a:pt x="770" y="1131"/>
                    </a:lnTo>
                    <a:lnTo>
                      <a:pt x="773" y="1140"/>
                    </a:lnTo>
                    <a:lnTo>
                      <a:pt x="773" y="1147"/>
                    </a:lnTo>
                    <a:lnTo>
                      <a:pt x="775" y="1156"/>
                    </a:lnTo>
                    <a:lnTo>
                      <a:pt x="776" y="1165"/>
                    </a:lnTo>
                    <a:lnTo>
                      <a:pt x="778" y="1173"/>
                    </a:lnTo>
                    <a:lnTo>
                      <a:pt x="779" y="1181"/>
                    </a:lnTo>
                    <a:lnTo>
                      <a:pt x="780" y="1188"/>
                    </a:lnTo>
                    <a:lnTo>
                      <a:pt x="781" y="1197"/>
                    </a:lnTo>
                    <a:lnTo>
                      <a:pt x="783" y="1205"/>
                    </a:lnTo>
                    <a:lnTo>
                      <a:pt x="784" y="1212"/>
                    </a:lnTo>
                    <a:lnTo>
                      <a:pt x="785" y="1221"/>
                    </a:lnTo>
                    <a:lnTo>
                      <a:pt x="786" y="1228"/>
                    </a:lnTo>
                    <a:lnTo>
                      <a:pt x="788" y="1236"/>
                    </a:lnTo>
                    <a:lnTo>
                      <a:pt x="789" y="1243"/>
                    </a:lnTo>
                    <a:lnTo>
                      <a:pt x="790" y="1249"/>
                    </a:lnTo>
                    <a:lnTo>
                      <a:pt x="791" y="1257"/>
                    </a:lnTo>
                    <a:lnTo>
                      <a:pt x="793" y="1264"/>
                    </a:lnTo>
                    <a:lnTo>
                      <a:pt x="794" y="1271"/>
                    </a:lnTo>
                    <a:lnTo>
                      <a:pt x="795" y="1277"/>
                    </a:lnTo>
                    <a:lnTo>
                      <a:pt x="796" y="1284"/>
                    </a:lnTo>
                    <a:lnTo>
                      <a:pt x="798" y="1291"/>
                    </a:lnTo>
                    <a:lnTo>
                      <a:pt x="799" y="1296"/>
                    </a:lnTo>
                    <a:lnTo>
                      <a:pt x="800" y="1302"/>
                    </a:lnTo>
                    <a:lnTo>
                      <a:pt x="801" y="1307"/>
                    </a:lnTo>
                    <a:lnTo>
                      <a:pt x="803" y="1313"/>
                    </a:lnTo>
                    <a:lnTo>
                      <a:pt x="804" y="1317"/>
                    </a:lnTo>
                    <a:lnTo>
                      <a:pt x="804" y="1323"/>
                    </a:lnTo>
                    <a:lnTo>
                      <a:pt x="805" y="1327"/>
                    </a:lnTo>
                    <a:lnTo>
                      <a:pt x="807" y="1332"/>
                    </a:lnTo>
                    <a:lnTo>
                      <a:pt x="807" y="1335"/>
                    </a:lnTo>
                    <a:lnTo>
                      <a:pt x="809" y="1339"/>
                    </a:lnTo>
                    <a:lnTo>
                      <a:pt x="810" y="1342"/>
                    </a:lnTo>
                    <a:lnTo>
                      <a:pt x="811" y="1345"/>
                    </a:lnTo>
                    <a:lnTo>
                      <a:pt x="812" y="1348"/>
                    </a:lnTo>
                    <a:lnTo>
                      <a:pt x="814" y="1350"/>
                    </a:lnTo>
                    <a:lnTo>
                      <a:pt x="815" y="1353"/>
                    </a:lnTo>
                    <a:lnTo>
                      <a:pt x="816" y="1355"/>
                    </a:lnTo>
                    <a:lnTo>
                      <a:pt x="819" y="1358"/>
                    </a:lnTo>
                    <a:lnTo>
                      <a:pt x="824" y="1359"/>
                    </a:lnTo>
                    <a:lnTo>
                      <a:pt x="826" y="1360"/>
                    </a:lnTo>
                    <a:lnTo>
                      <a:pt x="829" y="1360"/>
                    </a:lnTo>
                    <a:lnTo>
                      <a:pt x="832" y="1360"/>
                    </a:lnTo>
                    <a:lnTo>
                      <a:pt x="836" y="1362"/>
                    </a:lnTo>
                    <a:lnTo>
                      <a:pt x="840" y="1360"/>
                    </a:lnTo>
                    <a:lnTo>
                      <a:pt x="845" y="1360"/>
                    </a:lnTo>
                    <a:lnTo>
                      <a:pt x="850" y="1360"/>
                    </a:lnTo>
                    <a:lnTo>
                      <a:pt x="855" y="1359"/>
                    </a:lnTo>
                    <a:lnTo>
                      <a:pt x="860" y="1359"/>
                    </a:lnTo>
                    <a:lnTo>
                      <a:pt x="865" y="1358"/>
                    </a:lnTo>
                    <a:lnTo>
                      <a:pt x="871" y="1357"/>
                    </a:lnTo>
                    <a:lnTo>
                      <a:pt x="877" y="1355"/>
                    </a:lnTo>
                    <a:lnTo>
                      <a:pt x="883" y="1354"/>
                    </a:lnTo>
                    <a:lnTo>
                      <a:pt x="890" y="1352"/>
                    </a:lnTo>
                    <a:lnTo>
                      <a:pt x="896" y="1350"/>
                    </a:lnTo>
                    <a:lnTo>
                      <a:pt x="902" y="1349"/>
                    </a:lnTo>
                    <a:lnTo>
                      <a:pt x="908" y="1347"/>
                    </a:lnTo>
                    <a:lnTo>
                      <a:pt x="916" y="1344"/>
                    </a:lnTo>
                    <a:lnTo>
                      <a:pt x="923" y="1342"/>
                    </a:lnTo>
                    <a:lnTo>
                      <a:pt x="931" y="1340"/>
                    </a:lnTo>
                    <a:lnTo>
                      <a:pt x="937" y="1338"/>
                    </a:lnTo>
                    <a:lnTo>
                      <a:pt x="946" y="1335"/>
                    </a:lnTo>
                    <a:lnTo>
                      <a:pt x="953" y="1333"/>
                    </a:lnTo>
                    <a:lnTo>
                      <a:pt x="961" y="1330"/>
                    </a:lnTo>
                    <a:lnTo>
                      <a:pt x="968" y="1327"/>
                    </a:lnTo>
                    <a:lnTo>
                      <a:pt x="976" y="1324"/>
                    </a:lnTo>
                    <a:lnTo>
                      <a:pt x="983" y="1320"/>
                    </a:lnTo>
                    <a:lnTo>
                      <a:pt x="991" y="1318"/>
                    </a:lnTo>
                    <a:lnTo>
                      <a:pt x="998" y="1314"/>
                    </a:lnTo>
                    <a:lnTo>
                      <a:pt x="1006" y="1312"/>
                    </a:lnTo>
                    <a:lnTo>
                      <a:pt x="1013" y="1308"/>
                    </a:lnTo>
                    <a:lnTo>
                      <a:pt x="1020" y="1304"/>
                    </a:lnTo>
                    <a:lnTo>
                      <a:pt x="1028" y="1301"/>
                    </a:lnTo>
                    <a:lnTo>
                      <a:pt x="1035" y="1298"/>
                    </a:lnTo>
                    <a:lnTo>
                      <a:pt x="1043" y="1294"/>
                    </a:lnTo>
                    <a:lnTo>
                      <a:pt x="1050" y="1291"/>
                    </a:lnTo>
                    <a:lnTo>
                      <a:pt x="1057" y="1287"/>
                    </a:lnTo>
                    <a:lnTo>
                      <a:pt x="1064" y="1283"/>
                    </a:lnTo>
                    <a:lnTo>
                      <a:pt x="1070" y="1279"/>
                    </a:lnTo>
                    <a:lnTo>
                      <a:pt x="1078" y="1277"/>
                    </a:lnTo>
                    <a:lnTo>
                      <a:pt x="1084" y="1272"/>
                    </a:lnTo>
                    <a:lnTo>
                      <a:pt x="1091" y="1268"/>
                    </a:lnTo>
                    <a:lnTo>
                      <a:pt x="1098" y="1264"/>
                    </a:lnTo>
                    <a:lnTo>
                      <a:pt x="1104" y="1262"/>
                    </a:lnTo>
                    <a:lnTo>
                      <a:pt x="1109" y="1258"/>
                    </a:lnTo>
                    <a:lnTo>
                      <a:pt x="1114" y="1254"/>
                    </a:lnTo>
                    <a:lnTo>
                      <a:pt x="1119" y="1249"/>
                    </a:lnTo>
                    <a:lnTo>
                      <a:pt x="1125" y="1247"/>
                    </a:lnTo>
                    <a:lnTo>
                      <a:pt x="1130" y="1242"/>
                    </a:lnTo>
                    <a:lnTo>
                      <a:pt x="1134" y="1239"/>
                    </a:lnTo>
                    <a:lnTo>
                      <a:pt x="1139" y="1234"/>
                    </a:lnTo>
                    <a:lnTo>
                      <a:pt x="1143" y="1232"/>
                    </a:lnTo>
                    <a:lnTo>
                      <a:pt x="1146" y="1228"/>
                    </a:lnTo>
                    <a:lnTo>
                      <a:pt x="1150" y="1224"/>
                    </a:lnTo>
                    <a:lnTo>
                      <a:pt x="1152" y="1221"/>
                    </a:lnTo>
                    <a:lnTo>
                      <a:pt x="1156" y="1218"/>
                    </a:lnTo>
                    <a:lnTo>
                      <a:pt x="1157" y="1215"/>
                    </a:lnTo>
                    <a:lnTo>
                      <a:pt x="1160" y="1211"/>
                    </a:lnTo>
                    <a:lnTo>
                      <a:pt x="1161" y="1207"/>
                    </a:lnTo>
                    <a:lnTo>
                      <a:pt x="1162" y="1205"/>
                    </a:lnTo>
                    <a:lnTo>
                      <a:pt x="1162" y="1201"/>
                    </a:lnTo>
                    <a:lnTo>
                      <a:pt x="1162" y="1196"/>
                    </a:lnTo>
                    <a:lnTo>
                      <a:pt x="1162" y="1191"/>
                    </a:lnTo>
                    <a:lnTo>
                      <a:pt x="1161" y="1185"/>
                    </a:lnTo>
                    <a:lnTo>
                      <a:pt x="1160" y="1177"/>
                    </a:lnTo>
                    <a:lnTo>
                      <a:pt x="1159" y="1170"/>
                    </a:lnTo>
                    <a:lnTo>
                      <a:pt x="1156" y="1160"/>
                    </a:lnTo>
                    <a:lnTo>
                      <a:pt x="1154" y="1151"/>
                    </a:lnTo>
                    <a:lnTo>
                      <a:pt x="1150" y="1141"/>
                    </a:lnTo>
                    <a:lnTo>
                      <a:pt x="1148" y="1130"/>
                    </a:lnTo>
                    <a:lnTo>
                      <a:pt x="1144" y="1119"/>
                    </a:lnTo>
                    <a:lnTo>
                      <a:pt x="1140" y="1107"/>
                    </a:lnTo>
                    <a:lnTo>
                      <a:pt x="1135" y="1095"/>
                    </a:lnTo>
                    <a:lnTo>
                      <a:pt x="1130" y="1081"/>
                    </a:lnTo>
                    <a:lnTo>
                      <a:pt x="1125" y="1067"/>
                    </a:lnTo>
                    <a:lnTo>
                      <a:pt x="1120" y="1055"/>
                    </a:lnTo>
                    <a:lnTo>
                      <a:pt x="1114" y="1040"/>
                    </a:lnTo>
                    <a:lnTo>
                      <a:pt x="1108" y="1025"/>
                    </a:lnTo>
                    <a:lnTo>
                      <a:pt x="1101" y="1010"/>
                    </a:lnTo>
                    <a:lnTo>
                      <a:pt x="1095" y="995"/>
                    </a:lnTo>
                    <a:lnTo>
                      <a:pt x="1089" y="979"/>
                    </a:lnTo>
                    <a:lnTo>
                      <a:pt x="1081" y="963"/>
                    </a:lnTo>
                    <a:lnTo>
                      <a:pt x="1075" y="947"/>
                    </a:lnTo>
                    <a:lnTo>
                      <a:pt x="1068" y="930"/>
                    </a:lnTo>
                    <a:lnTo>
                      <a:pt x="1060" y="913"/>
                    </a:lnTo>
                    <a:lnTo>
                      <a:pt x="1053" y="895"/>
                    </a:lnTo>
                    <a:lnTo>
                      <a:pt x="1045" y="879"/>
                    </a:lnTo>
                    <a:lnTo>
                      <a:pt x="1039" y="862"/>
                    </a:lnTo>
                    <a:lnTo>
                      <a:pt x="1030" y="844"/>
                    </a:lnTo>
                    <a:lnTo>
                      <a:pt x="1023" y="828"/>
                    </a:lnTo>
                    <a:lnTo>
                      <a:pt x="1015" y="811"/>
                    </a:lnTo>
                    <a:lnTo>
                      <a:pt x="1008" y="793"/>
                    </a:lnTo>
                    <a:lnTo>
                      <a:pt x="1001" y="776"/>
                    </a:lnTo>
                    <a:lnTo>
                      <a:pt x="992" y="758"/>
                    </a:lnTo>
                    <a:lnTo>
                      <a:pt x="984" y="741"/>
                    </a:lnTo>
                    <a:lnTo>
                      <a:pt x="977" y="725"/>
                    </a:lnTo>
                    <a:lnTo>
                      <a:pt x="969" y="708"/>
                    </a:lnTo>
                    <a:lnTo>
                      <a:pt x="962" y="691"/>
                    </a:lnTo>
                    <a:lnTo>
                      <a:pt x="953" y="675"/>
                    </a:lnTo>
                    <a:lnTo>
                      <a:pt x="947" y="660"/>
                    </a:lnTo>
                    <a:lnTo>
                      <a:pt x="940" y="644"/>
                    </a:lnTo>
                    <a:lnTo>
                      <a:pt x="932" y="627"/>
                    </a:lnTo>
                    <a:lnTo>
                      <a:pt x="925" y="612"/>
                    </a:lnTo>
                    <a:lnTo>
                      <a:pt x="918" y="599"/>
                    </a:lnTo>
                    <a:lnTo>
                      <a:pt x="911" y="584"/>
                    </a:lnTo>
                    <a:lnTo>
                      <a:pt x="905" y="570"/>
                    </a:lnTo>
                    <a:lnTo>
                      <a:pt x="898" y="556"/>
                    </a:lnTo>
                    <a:lnTo>
                      <a:pt x="893" y="545"/>
                    </a:lnTo>
                    <a:lnTo>
                      <a:pt x="887" y="531"/>
                    </a:lnTo>
                    <a:lnTo>
                      <a:pt x="881" y="520"/>
                    </a:lnTo>
                    <a:lnTo>
                      <a:pt x="876" y="509"/>
                    </a:lnTo>
                    <a:lnTo>
                      <a:pt x="871" y="499"/>
                    </a:lnTo>
                    <a:lnTo>
                      <a:pt x="866" y="488"/>
                    </a:lnTo>
                    <a:lnTo>
                      <a:pt x="862" y="479"/>
                    </a:lnTo>
                    <a:lnTo>
                      <a:pt x="857" y="470"/>
                    </a:lnTo>
                    <a:lnTo>
                      <a:pt x="855" y="464"/>
                    </a:lnTo>
                    <a:lnTo>
                      <a:pt x="851" y="457"/>
                    </a:lnTo>
                    <a:lnTo>
                      <a:pt x="849" y="450"/>
                    </a:lnTo>
                    <a:lnTo>
                      <a:pt x="845" y="445"/>
                    </a:lnTo>
                    <a:lnTo>
                      <a:pt x="844" y="442"/>
                    </a:lnTo>
                    <a:lnTo>
                      <a:pt x="842" y="438"/>
                    </a:lnTo>
                    <a:lnTo>
                      <a:pt x="841" y="435"/>
                    </a:lnTo>
                    <a:lnTo>
                      <a:pt x="840" y="434"/>
                    </a:lnTo>
                    <a:lnTo>
                      <a:pt x="842" y="433"/>
                    </a:lnTo>
                    <a:lnTo>
                      <a:pt x="846" y="432"/>
                    </a:lnTo>
                    <a:lnTo>
                      <a:pt x="850" y="429"/>
                    </a:lnTo>
                    <a:lnTo>
                      <a:pt x="852" y="428"/>
                    </a:lnTo>
                    <a:lnTo>
                      <a:pt x="856" y="427"/>
                    </a:lnTo>
                    <a:lnTo>
                      <a:pt x="861" y="425"/>
                    </a:lnTo>
                    <a:lnTo>
                      <a:pt x="865" y="423"/>
                    </a:lnTo>
                    <a:lnTo>
                      <a:pt x="869" y="420"/>
                    </a:lnTo>
                    <a:lnTo>
                      <a:pt x="871" y="419"/>
                    </a:lnTo>
                    <a:lnTo>
                      <a:pt x="875" y="417"/>
                    </a:lnTo>
                    <a:lnTo>
                      <a:pt x="877" y="414"/>
                    </a:lnTo>
                    <a:lnTo>
                      <a:pt x="881" y="413"/>
                    </a:lnTo>
                    <a:lnTo>
                      <a:pt x="881" y="410"/>
                    </a:lnTo>
                    <a:lnTo>
                      <a:pt x="883" y="408"/>
                    </a:lnTo>
                    <a:lnTo>
                      <a:pt x="882" y="406"/>
                    </a:lnTo>
                    <a:lnTo>
                      <a:pt x="882" y="403"/>
                    </a:lnTo>
                    <a:lnTo>
                      <a:pt x="882" y="399"/>
                    </a:lnTo>
                    <a:lnTo>
                      <a:pt x="882" y="396"/>
                    </a:lnTo>
                    <a:lnTo>
                      <a:pt x="881" y="393"/>
                    </a:lnTo>
                    <a:lnTo>
                      <a:pt x="881" y="391"/>
                    </a:lnTo>
                    <a:lnTo>
                      <a:pt x="881" y="388"/>
                    </a:lnTo>
                    <a:lnTo>
                      <a:pt x="881" y="386"/>
                    </a:lnTo>
                    <a:lnTo>
                      <a:pt x="880" y="382"/>
                    </a:lnTo>
                    <a:lnTo>
                      <a:pt x="880" y="378"/>
                    </a:lnTo>
                    <a:lnTo>
                      <a:pt x="878" y="376"/>
                    </a:lnTo>
                    <a:lnTo>
                      <a:pt x="878" y="373"/>
                    </a:lnTo>
                    <a:lnTo>
                      <a:pt x="877" y="368"/>
                    </a:lnTo>
                    <a:lnTo>
                      <a:pt x="877" y="364"/>
                    </a:lnTo>
                    <a:lnTo>
                      <a:pt x="876" y="361"/>
                    </a:lnTo>
                    <a:lnTo>
                      <a:pt x="876" y="357"/>
                    </a:lnTo>
                    <a:lnTo>
                      <a:pt x="875" y="352"/>
                    </a:lnTo>
                    <a:lnTo>
                      <a:pt x="873" y="348"/>
                    </a:lnTo>
                    <a:lnTo>
                      <a:pt x="873" y="344"/>
                    </a:lnTo>
                    <a:lnTo>
                      <a:pt x="872" y="341"/>
                    </a:lnTo>
                    <a:lnTo>
                      <a:pt x="871" y="336"/>
                    </a:lnTo>
                    <a:lnTo>
                      <a:pt x="871" y="331"/>
                    </a:lnTo>
                    <a:lnTo>
                      <a:pt x="870" y="327"/>
                    </a:lnTo>
                    <a:lnTo>
                      <a:pt x="869" y="322"/>
                    </a:lnTo>
                    <a:lnTo>
                      <a:pt x="867" y="317"/>
                    </a:lnTo>
                    <a:lnTo>
                      <a:pt x="867" y="312"/>
                    </a:lnTo>
                    <a:lnTo>
                      <a:pt x="865" y="307"/>
                    </a:lnTo>
                    <a:lnTo>
                      <a:pt x="865" y="303"/>
                    </a:lnTo>
                    <a:lnTo>
                      <a:pt x="864" y="297"/>
                    </a:lnTo>
                    <a:lnTo>
                      <a:pt x="862" y="292"/>
                    </a:lnTo>
                    <a:lnTo>
                      <a:pt x="861" y="287"/>
                    </a:lnTo>
                    <a:lnTo>
                      <a:pt x="860" y="282"/>
                    </a:lnTo>
                    <a:lnTo>
                      <a:pt x="859" y="277"/>
                    </a:lnTo>
                    <a:lnTo>
                      <a:pt x="857" y="272"/>
                    </a:lnTo>
                    <a:lnTo>
                      <a:pt x="856" y="267"/>
                    </a:lnTo>
                    <a:lnTo>
                      <a:pt x="855" y="262"/>
                    </a:lnTo>
                    <a:lnTo>
                      <a:pt x="854" y="257"/>
                    </a:lnTo>
                    <a:lnTo>
                      <a:pt x="852" y="252"/>
                    </a:lnTo>
                    <a:lnTo>
                      <a:pt x="850" y="247"/>
                    </a:lnTo>
                    <a:lnTo>
                      <a:pt x="849" y="242"/>
                    </a:lnTo>
                    <a:lnTo>
                      <a:pt x="847" y="237"/>
                    </a:lnTo>
                    <a:lnTo>
                      <a:pt x="846" y="232"/>
                    </a:lnTo>
                    <a:lnTo>
                      <a:pt x="845" y="227"/>
                    </a:lnTo>
                    <a:lnTo>
                      <a:pt x="844" y="224"/>
                    </a:lnTo>
                    <a:lnTo>
                      <a:pt x="841" y="219"/>
                    </a:lnTo>
                    <a:lnTo>
                      <a:pt x="840" y="214"/>
                    </a:lnTo>
                    <a:lnTo>
                      <a:pt x="839" y="209"/>
                    </a:lnTo>
                    <a:lnTo>
                      <a:pt x="836" y="205"/>
                    </a:lnTo>
                    <a:lnTo>
                      <a:pt x="835" y="200"/>
                    </a:lnTo>
                    <a:lnTo>
                      <a:pt x="834" y="196"/>
                    </a:lnTo>
                    <a:lnTo>
                      <a:pt x="831" y="191"/>
                    </a:lnTo>
                    <a:lnTo>
                      <a:pt x="830" y="187"/>
                    </a:lnTo>
                    <a:lnTo>
                      <a:pt x="829" y="182"/>
                    </a:lnTo>
                    <a:lnTo>
                      <a:pt x="826" y="180"/>
                    </a:lnTo>
                    <a:lnTo>
                      <a:pt x="825" y="175"/>
                    </a:lnTo>
                    <a:lnTo>
                      <a:pt x="824" y="172"/>
                    </a:lnTo>
                    <a:lnTo>
                      <a:pt x="821" y="169"/>
                    </a:lnTo>
                    <a:lnTo>
                      <a:pt x="820" y="165"/>
                    </a:lnTo>
                    <a:lnTo>
                      <a:pt x="817" y="162"/>
                    </a:lnTo>
                    <a:lnTo>
                      <a:pt x="816" y="159"/>
                    </a:lnTo>
                    <a:lnTo>
                      <a:pt x="815" y="156"/>
                    </a:lnTo>
                    <a:lnTo>
                      <a:pt x="812" y="152"/>
                    </a:lnTo>
                    <a:lnTo>
                      <a:pt x="810" y="150"/>
                    </a:lnTo>
                    <a:lnTo>
                      <a:pt x="809" y="147"/>
                    </a:lnTo>
                    <a:lnTo>
                      <a:pt x="807" y="144"/>
                    </a:lnTo>
                    <a:lnTo>
                      <a:pt x="805" y="141"/>
                    </a:lnTo>
                    <a:lnTo>
                      <a:pt x="804" y="138"/>
                    </a:lnTo>
                    <a:lnTo>
                      <a:pt x="801" y="135"/>
                    </a:lnTo>
                    <a:lnTo>
                      <a:pt x="799" y="130"/>
                    </a:lnTo>
                    <a:lnTo>
                      <a:pt x="795" y="125"/>
                    </a:lnTo>
                    <a:lnTo>
                      <a:pt x="791" y="120"/>
                    </a:lnTo>
                    <a:lnTo>
                      <a:pt x="789" y="115"/>
                    </a:lnTo>
                    <a:lnTo>
                      <a:pt x="785" y="110"/>
                    </a:lnTo>
                    <a:lnTo>
                      <a:pt x="781" y="105"/>
                    </a:lnTo>
                    <a:lnTo>
                      <a:pt x="778" y="101"/>
                    </a:lnTo>
                    <a:lnTo>
                      <a:pt x="775" y="96"/>
                    </a:lnTo>
                    <a:lnTo>
                      <a:pt x="773" y="93"/>
                    </a:lnTo>
                    <a:lnTo>
                      <a:pt x="769" y="89"/>
                    </a:lnTo>
                    <a:lnTo>
                      <a:pt x="766" y="85"/>
                    </a:lnTo>
                    <a:lnTo>
                      <a:pt x="764" y="81"/>
                    </a:lnTo>
                    <a:lnTo>
                      <a:pt x="761" y="78"/>
                    </a:lnTo>
                    <a:lnTo>
                      <a:pt x="759" y="75"/>
                    </a:lnTo>
                    <a:lnTo>
                      <a:pt x="756" y="73"/>
                    </a:lnTo>
                    <a:lnTo>
                      <a:pt x="754" y="70"/>
                    </a:lnTo>
                    <a:lnTo>
                      <a:pt x="750" y="64"/>
                    </a:lnTo>
                    <a:lnTo>
                      <a:pt x="748" y="60"/>
                    </a:lnTo>
                    <a:lnTo>
                      <a:pt x="744" y="56"/>
                    </a:lnTo>
                    <a:lnTo>
                      <a:pt x="743" y="55"/>
                    </a:lnTo>
                    <a:lnTo>
                      <a:pt x="741" y="54"/>
                    </a:lnTo>
                    <a:lnTo>
                      <a:pt x="707" y="55"/>
                    </a:lnTo>
                    <a:lnTo>
                      <a:pt x="707" y="54"/>
                    </a:lnTo>
                    <a:lnTo>
                      <a:pt x="707" y="53"/>
                    </a:lnTo>
                    <a:lnTo>
                      <a:pt x="708" y="50"/>
                    </a:lnTo>
                    <a:lnTo>
                      <a:pt x="708" y="48"/>
                    </a:lnTo>
                    <a:lnTo>
                      <a:pt x="708" y="43"/>
                    </a:lnTo>
                    <a:lnTo>
                      <a:pt x="708" y="39"/>
                    </a:lnTo>
                    <a:lnTo>
                      <a:pt x="708" y="35"/>
                    </a:lnTo>
                    <a:lnTo>
                      <a:pt x="707" y="30"/>
                    </a:lnTo>
                    <a:lnTo>
                      <a:pt x="705" y="25"/>
                    </a:lnTo>
                    <a:lnTo>
                      <a:pt x="703" y="20"/>
                    </a:lnTo>
                    <a:lnTo>
                      <a:pt x="699" y="15"/>
                    </a:lnTo>
                    <a:lnTo>
                      <a:pt x="695" y="12"/>
                    </a:lnTo>
                    <a:lnTo>
                      <a:pt x="693" y="9"/>
                    </a:lnTo>
                    <a:lnTo>
                      <a:pt x="690" y="8"/>
                    </a:lnTo>
                    <a:lnTo>
                      <a:pt x="688" y="5"/>
                    </a:lnTo>
                    <a:lnTo>
                      <a:pt x="684" y="5"/>
                    </a:lnTo>
                    <a:lnTo>
                      <a:pt x="680" y="3"/>
                    </a:lnTo>
                    <a:lnTo>
                      <a:pt x="677" y="3"/>
                    </a:lnTo>
                    <a:lnTo>
                      <a:pt x="673" y="2"/>
                    </a:lnTo>
                    <a:lnTo>
                      <a:pt x="668" y="2"/>
                    </a:lnTo>
                    <a:lnTo>
                      <a:pt x="665" y="2"/>
                    </a:lnTo>
                    <a:lnTo>
                      <a:pt x="663" y="0"/>
                    </a:lnTo>
                    <a:lnTo>
                      <a:pt x="661" y="0"/>
                    </a:lnTo>
                    <a:lnTo>
                      <a:pt x="657" y="0"/>
                    </a:lnTo>
                    <a:lnTo>
                      <a:pt x="653" y="0"/>
                    </a:lnTo>
                    <a:lnTo>
                      <a:pt x="651" y="0"/>
                    </a:lnTo>
                    <a:lnTo>
                      <a:pt x="647" y="0"/>
                    </a:lnTo>
                    <a:lnTo>
                      <a:pt x="643" y="2"/>
                    </a:lnTo>
                    <a:lnTo>
                      <a:pt x="639" y="2"/>
                    </a:lnTo>
                    <a:lnTo>
                      <a:pt x="636" y="2"/>
                    </a:lnTo>
                    <a:lnTo>
                      <a:pt x="631" y="2"/>
                    </a:lnTo>
                    <a:lnTo>
                      <a:pt x="628" y="3"/>
                    </a:lnTo>
                    <a:lnTo>
                      <a:pt x="623" y="3"/>
                    </a:lnTo>
                    <a:lnTo>
                      <a:pt x="619" y="3"/>
                    </a:lnTo>
                    <a:lnTo>
                      <a:pt x="614" y="3"/>
                    </a:lnTo>
                    <a:lnTo>
                      <a:pt x="611" y="4"/>
                    </a:lnTo>
                    <a:lnTo>
                      <a:pt x="606" y="4"/>
                    </a:lnTo>
                    <a:lnTo>
                      <a:pt x="601" y="5"/>
                    </a:lnTo>
                    <a:lnTo>
                      <a:pt x="597" y="5"/>
                    </a:lnTo>
                    <a:lnTo>
                      <a:pt x="592" y="7"/>
                    </a:lnTo>
                    <a:lnTo>
                      <a:pt x="587" y="7"/>
                    </a:lnTo>
                    <a:lnTo>
                      <a:pt x="582" y="8"/>
                    </a:lnTo>
                    <a:lnTo>
                      <a:pt x="578" y="8"/>
                    </a:lnTo>
                    <a:lnTo>
                      <a:pt x="573" y="10"/>
                    </a:lnTo>
                    <a:lnTo>
                      <a:pt x="568" y="10"/>
                    </a:lnTo>
                    <a:lnTo>
                      <a:pt x="563" y="12"/>
                    </a:lnTo>
                    <a:lnTo>
                      <a:pt x="558" y="12"/>
                    </a:lnTo>
                    <a:lnTo>
                      <a:pt x="553" y="13"/>
                    </a:lnTo>
                    <a:lnTo>
                      <a:pt x="548" y="14"/>
                    </a:lnTo>
                    <a:lnTo>
                      <a:pt x="543" y="15"/>
                    </a:lnTo>
                    <a:lnTo>
                      <a:pt x="538" y="17"/>
                    </a:lnTo>
                    <a:lnTo>
                      <a:pt x="535" y="18"/>
                    </a:lnTo>
                    <a:lnTo>
                      <a:pt x="530" y="18"/>
                    </a:lnTo>
                    <a:lnTo>
                      <a:pt x="525" y="19"/>
                    </a:lnTo>
                    <a:lnTo>
                      <a:pt x="520" y="20"/>
                    </a:lnTo>
                    <a:lnTo>
                      <a:pt x="515" y="22"/>
                    </a:lnTo>
                    <a:lnTo>
                      <a:pt x="510" y="23"/>
                    </a:lnTo>
                    <a:lnTo>
                      <a:pt x="506" y="24"/>
                    </a:lnTo>
                    <a:lnTo>
                      <a:pt x="501" y="24"/>
                    </a:lnTo>
                    <a:lnTo>
                      <a:pt x="497" y="27"/>
                    </a:lnTo>
                    <a:lnTo>
                      <a:pt x="492" y="27"/>
                    </a:lnTo>
                    <a:lnTo>
                      <a:pt x="487" y="28"/>
                    </a:lnTo>
                    <a:lnTo>
                      <a:pt x="484" y="29"/>
                    </a:lnTo>
                    <a:lnTo>
                      <a:pt x="480" y="30"/>
                    </a:lnTo>
                    <a:lnTo>
                      <a:pt x="476" y="32"/>
                    </a:lnTo>
                    <a:lnTo>
                      <a:pt x="472" y="33"/>
                    </a:lnTo>
                    <a:lnTo>
                      <a:pt x="469" y="34"/>
                    </a:lnTo>
                    <a:lnTo>
                      <a:pt x="465" y="35"/>
                    </a:lnTo>
                    <a:lnTo>
                      <a:pt x="461" y="37"/>
                    </a:lnTo>
                    <a:lnTo>
                      <a:pt x="458" y="38"/>
                    </a:lnTo>
                    <a:lnTo>
                      <a:pt x="455" y="38"/>
                    </a:lnTo>
                    <a:lnTo>
                      <a:pt x="451" y="40"/>
                    </a:lnTo>
                    <a:lnTo>
                      <a:pt x="446" y="42"/>
                    </a:lnTo>
                    <a:lnTo>
                      <a:pt x="441" y="44"/>
                    </a:lnTo>
                    <a:lnTo>
                      <a:pt x="436" y="47"/>
                    </a:lnTo>
                    <a:lnTo>
                      <a:pt x="434" y="49"/>
                    </a:lnTo>
                    <a:lnTo>
                      <a:pt x="431" y="51"/>
                    </a:lnTo>
                    <a:lnTo>
                      <a:pt x="430" y="54"/>
                    </a:lnTo>
                    <a:lnTo>
                      <a:pt x="428" y="56"/>
                    </a:lnTo>
                    <a:lnTo>
                      <a:pt x="426" y="61"/>
                    </a:lnTo>
                    <a:lnTo>
                      <a:pt x="424" y="66"/>
                    </a:lnTo>
                    <a:lnTo>
                      <a:pt x="424" y="73"/>
                    </a:lnTo>
                    <a:lnTo>
                      <a:pt x="424" y="76"/>
                    </a:lnTo>
                    <a:lnTo>
                      <a:pt x="424" y="83"/>
                    </a:lnTo>
                    <a:lnTo>
                      <a:pt x="424" y="88"/>
                    </a:lnTo>
                    <a:lnTo>
                      <a:pt x="425" y="93"/>
                    </a:lnTo>
                    <a:lnTo>
                      <a:pt x="425" y="96"/>
                    </a:lnTo>
                    <a:lnTo>
                      <a:pt x="426" y="101"/>
                    </a:lnTo>
                    <a:lnTo>
                      <a:pt x="426" y="105"/>
                    </a:lnTo>
                    <a:lnTo>
                      <a:pt x="428" y="109"/>
                    </a:lnTo>
                    <a:lnTo>
                      <a:pt x="429" y="111"/>
                    </a:lnTo>
                    <a:lnTo>
                      <a:pt x="429" y="114"/>
                    </a:lnTo>
                    <a:lnTo>
                      <a:pt x="429" y="115"/>
                    </a:lnTo>
                    <a:lnTo>
                      <a:pt x="43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125" y="2882"/>
                <a:ext cx="491" cy="899"/>
              </a:xfrm>
              <a:custGeom>
                <a:avLst/>
                <a:gdLst>
                  <a:gd name="T0" fmla="*/ 153 w 491"/>
                  <a:gd name="T1" fmla="*/ 501 h 899"/>
                  <a:gd name="T2" fmla="*/ 153 w 491"/>
                  <a:gd name="T3" fmla="*/ 507 h 899"/>
                  <a:gd name="T4" fmla="*/ 156 w 491"/>
                  <a:gd name="T5" fmla="*/ 519 h 899"/>
                  <a:gd name="T6" fmla="*/ 157 w 491"/>
                  <a:gd name="T7" fmla="*/ 531 h 899"/>
                  <a:gd name="T8" fmla="*/ 161 w 491"/>
                  <a:gd name="T9" fmla="*/ 550 h 899"/>
                  <a:gd name="T10" fmla="*/ 166 w 491"/>
                  <a:gd name="T11" fmla="*/ 570 h 899"/>
                  <a:gd name="T12" fmla="*/ 170 w 491"/>
                  <a:gd name="T13" fmla="*/ 592 h 899"/>
                  <a:gd name="T14" fmla="*/ 173 w 491"/>
                  <a:gd name="T15" fmla="*/ 617 h 899"/>
                  <a:gd name="T16" fmla="*/ 178 w 491"/>
                  <a:gd name="T17" fmla="*/ 643 h 899"/>
                  <a:gd name="T18" fmla="*/ 183 w 491"/>
                  <a:gd name="T19" fmla="*/ 671 h 899"/>
                  <a:gd name="T20" fmla="*/ 189 w 491"/>
                  <a:gd name="T21" fmla="*/ 699 h 899"/>
                  <a:gd name="T22" fmla="*/ 194 w 491"/>
                  <a:gd name="T23" fmla="*/ 727 h 899"/>
                  <a:gd name="T24" fmla="*/ 199 w 491"/>
                  <a:gd name="T25" fmla="*/ 753 h 899"/>
                  <a:gd name="T26" fmla="*/ 206 w 491"/>
                  <a:gd name="T27" fmla="*/ 780 h 899"/>
                  <a:gd name="T28" fmla="*/ 209 w 491"/>
                  <a:gd name="T29" fmla="*/ 805 h 899"/>
                  <a:gd name="T30" fmla="*/ 214 w 491"/>
                  <a:gd name="T31" fmla="*/ 828 h 899"/>
                  <a:gd name="T32" fmla="*/ 219 w 491"/>
                  <a:gd name="T33" fmla="*/ 849 h 899"/>
                  <a:gd name="T34" fmla="*/ 223 w 491"/>
                  <a:gd name="T35" fmla="*/ 866 h 899"/>
                  <a:gd name="T36" fmla="*/ 227 w 491"/>
                  <a:gd name="T37" fmla="*/ 880 h 899"/>
                  <a:gd name="T38" fmla="*/ 229 w 491"/>
                  <a:gd name="T39" fmla="*/ 890 h 899"/>
                  <a:gd name="T40" fmla="*/ 232 w 491"/>
                  <a:gd name="T41" fmla="*/ 899 h 899"/>
                  <a:gd name="T42" fmla="*/ 238 w 491"/>
                  <a:gd name="T43" fmla="*/ 896 h 899"/>
                  <a:gd name="T44" fmla="*/ 246 w 491"/>
                  <a:gd name="T45" fmla="*/ 895 h 899"/>
                  <a:gd name="T46" fmla="*/ 253 w 491"/>
                  <a:gd name="T47" fmla="*/ 891 h 899"/>
                  <a:gd name="T48" fmla="*/ 265 w 491"/>
                  <a:gd name="T49" fmla="*/ 888 h 899"/>
                  <a:gd name="T50" fmla="*/ 279 w 491"/>
                  <a:gd name="T51" fmla="*/ 883 h 899"/>
                  <a:gd name="T52" fmla="*/ 294 w 491"/>
                  <a:gd name="T53" fmla="*/ 878 h 899"/>
                  <a:gd name="T54" fmla="*/ 309 w 491"/>
                  <a:gd name="T55" fmla="*/ 871 h 899"/>
                  <a:gd name="T56" fmla="*/ 326 w 491"/>
                  <a:gd name="T57" fmla="*/ 865 h 899"/>
                  <a:gd name="T58" fmla="*/ 344 w 491"/>
                  <a:gd name="T59" fmla="*/ 858 h 899"/>
                  <a:gd name="T60" fmla="*/ 363 w 491"/>
                  <a:gd name="T61" fmla="*/ 851 h 899"/>
                  <a:gd name="T62" fmla="*/ 380 w 491"/>
                  <a:gd name="T63" fmla="*/ 843 h 899"/>
                  <a:gd name="T64" fmla="*/ 397 w 491"/>
                  <a:gd name="T65" fmla="*/ 835 h 899"/>
                  <a:gd name="T66" fmla="*/ 414 w 491"/>
                  <a:gd name="T67" fmla="*/ 828 h 899"/>
                  <a:gd name="T68" fmla="*/ 430 w 491"/>
                  <a:gd name="T69" fmla="*/ 820 h 899"/>
                  <a:gd name="T70" fmla="*/ 445 w 491"/>
                  <a:gd name="T71" fmla="*/ 812 h 899"/>
                  <a:gd name="T72" fmla="*/ 457 w 491"/>
                  <a:gd name="T73" fmla="*/ 804 h 899"/>
                  <a:gd name="T74" fmla="*/ 468 w 491"/>
                  <a:gd name="T75" fmla="*/ 797 h 899"/>
                  <a:gd name="T76" fmla="*/ 478 w 491"/>
                  <a:gd name="T77" fmla="*/ 790 h 899"/>
                  <a:gd name="T78" fmla="*/ 488 w 491"/>
                  <a:gd name="T79" fmla="*/ 779 h 899"/>
                  <a:gd name="T80" fmla="*/ 490 w 491"/>
                  <a:gd name="T81" fmla="*/ 772 h 899"/>
                  <a:gd name="T82" fmla="*/ 487 w 491"/>
                  <a:gd name="T83" fmla="*/ 760 h 899"/>
                  <a:gd name="T84" fmla="*/ 482 w 491"/>
                  <a:gd name="T85" fmla="*/ 747 h 899"/>
                  <a:gd name="T86" fmla="*/ 476 w 491"/>
                  <a:gd name="T87" fmla="*/ 729 h 899"/>
                  <a:gd name="T88" fmla="*/ 468 w 491"/>
                  <a:gd name="T89" fmla="*/ 708 h 899"/>
                  <a:gd name="T90" fmla="*/ 460 w 491"/>
                  <a:gd name="T91" fmla="*/ 686 h 899"/>
                  <a:gd name="T92" fmla="*/ 450 w 491"/>
                  <a:gd name="T93" fmla="*/ 661 h 899"/>
                  <a:gd name="T94" fmla="*/ 437 w 491"/>
                  <a:gd name="T95" fmla="*/ 633 h 899"/>
                  <a:gd name="T96" fmla="*/ 426 w 491"/>
                  <a:gd name="T97" fmla="*/ 606 h 899"/>
                  <a:gd name="T98" fmla="*/ 412 w 491"/>
                  <a:gd name="T99" fmla="*/ 576 h 899"/>
                  <a:gd name="T100" fmla="*/ 401 w 491"/>
                  <a:gd name="T101" fmla="*/ 548 h 899"/>
                  <a:gd name="T102" fmla="*/ 388 w 491"/>
                  <a:gd name="T103" fmla="*/ 519 h 899"/>
                  <a:gd name="T104" fmla="*/ 375 w 491"/>
                  <a:gd name="T105" fmla="*/ 490 h 899"/>
                  <a:gd name="T106" fmla="*/ 363 w 491"/>
                  <a:gd name="T107" fmla="*/ 464 h 899"/>
                  <a:gd name="T108" fmla="*/ 351 w 491"/>
                  <a:gd name="T109" fmla="*/ 439 h 899"/>
                  <a:gd name="T110" fmla="*/ 341 w 491"/>
                  <a:gd name="T111" fmla="*/ 415 h 899"/>
                  <a:gd name="T112" fmla="*/ 331 w 491"/>
                  <a:gd name="T113" fmla="*/ 394 h 899"/>
                  <a:gd name="T114" fmla="*/ 323 w 491"/>
                  <a:gd name="T115" fmla="*/ 376 h 899"/>
                  <a:gd name="T116" fmla="*/ 318 w 491"/>
                  <a:gd name="T117" fmla="*/ 363 h 899"/>
                  <a:gd name="T118" fmla="*/ 312 w 491"/>
                  <a:gd name="T119" fmla="*/ 353 h 899"/>
                  <a:gd name="T120" fmla="*/ 309 w 491"/>
                  <a:gd name="T121" fmla="*/ 347 h 8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91" h="899">
                    <a:moveTo>
                      <a:pt x="160" y="0"/>
                    </a:moveTo>
                    <a:lnTo>
                      <a:pt x="0" y="72"/>
                    </a:lnTo>
                    <a:lnTo>
                      <a:pt x="153" y="501"/>
                    </a:lnTo>
                    <a:lnTo>
                      <a:pt x="153" y="502"/>
                    </a:lnTo>
                    <a:lnTo>
                      <a:pt x="153" y="506"/>
                    </a:lnTo>
                    <a:lnTo>
                      <a:pt x="153" y="507"/>
                    </a:lnTo>
                    <a:lnTo>
                      <a:pt x="155" y="511"/>
                    </a:lnTo>
                    <a:lnTo>
                      <a:pt x="155" y="514"/>
                    </a:lnTo>
                    <a:lnTo>
                      <a:pt x="156" y="519"/>
                    </a:lnTo>
                    <a:lnTo>
                      <a:pt x="156" y="522"/>
                    </a:lnTo>
                    <a:lnTo>
                      <a:pt x="157" y="527"/>
                    </a:lnTo>
                    <a:lnTo>
                      <a:pt x="157" y="531"/>
                    </a:lnTo>
                    <a:lnTo>
                      <a:pt x="160" y="537"/>
                    </a:lnTo>
                    <a:lnTo>
                      <a:pt x="160" y="543"/>
                    </a:lnTo>
                    <a:lnTo>
                      <a:pt x="161" y="550"/>
                    </a:lnTo>
                    <a:lnTo>
                      <a:pt x="162" y="556"/>
                    </a:lnTo>
                    <a:lnTo>
                      <a:pt x="165" y="563"/>
                    </a:lnTo>
                    <a:lnTo>
                      <a:pt x="166" y="570"/>
                    </a:lnTo>
                    <a:lnTo>
                      <a:pt x="166" y="577"/>
                    </a:lnTo>
                    <a:lnTo>
                      <a:pt x="168" y="585"/>
                    </a:lnTo>
                    <a:lnTo>
                      <a:pt x="170" y="592"/>
                    </a:lnTo>
                    <a:lnTo>
                      <a:pt x="171" y="601"/>
                    </a:lnTo>
                    <a:lnTo>
                      <a:pt x="172" y="608"/>
                    </a:lnTo>
                    <a:lnTo>
                      <a:pt x="173" y="617"/>
                    </a:lnTo>
                    <a:lnTo>
                      <a:pt x="176" y="627"/>
                    </a:lnTo>
                    <a:lnTo>
                      <a:pt x="177" y="636"/>
                    </a:lnTo>
                    <a:lnTo>
                      <a:pt x="178" y="643"/>
                    </a:lnTo>
                    <a:lnTo>
                      <a:pt x="180" y="653"/>
                    </a:lnTo>
                    <a:lnTo>
                      <a:pt x="182" y="662"/>
                    </a:lnTo>
                    <a:lnTo>
                      <a:pt x="183" y="671"/>
                    </a:lnTo>
                    <a:lnTo>
                      <a:pt x="186" y="681"/>
                    </a:lnTo>
                    <a:lnTo>
                      <a:pt x="187" y="689"/>
                    </a:lnTo>
                    <a:lnTo>
                      <a:pt x="189" y="699"/>
                    </a:lnTo>
                    <a:lnTo>
                      <a:pt x="191" y="708"/>
                    </a:lnTo>
                    <a:lnTo>
                      <a:pt x="192" y="718"/>
                    </a:lnTo>
                    <a:lnTo>
                      <a:pt x="194" y="727"/>
                    </a:lnTo>
                    <a:lnTo>
                      <a:pt x="197" y="735"/>
                    </a:lnTo>
                    <a:lnTo>
                      <a:pt x="198" y="744"/>
                    </a:lnTo>
                    <a:lnTo>
                      <a:pt x="199" y="753"/>
                    </a:lnTo>
                    <a:lnTo>
                      <a:pt x="202" y="763"/>
                    </a:lnTo>
                    <a:lnTo>
                      <a:pt x="203" y="772"/>
                    </a:lnTo>
                    <a:lnTo>
                      <a:pt x="206" y="780"/>
                    </a:lnTo>
                    <a:lnTo>
                      <a:pt x="207" y="788"/>
                    </a:lnTo>
                    <a:lnTo>
                      <a:pt x="208" y="797"/>
                    </a:lnTo>
                    <a:lnTo>
                      <a:pt x="209" y="805"/>
                    </a:lnTo>
                    <a:lnTo>
                      <a:pt x="211" y="813"/>
                    </a:lnTo>
                    <a:lnTo>
                      <a:pt x="213" y="820"/>
                    </a:lnTo>
                    <a:lnTo>
                      <a:pt x="214" y="828"/>
                    </a:lnTo>
                    <a:lnTo>
                      <a:pt x="216" y="835"/>
                    </a:lnTo>
                    <a:lnTo>
                      <a:pt x="217" y="841"/>
                    </a:lnTo>
                    <a:lnTo>
                      <a:pt x="219" y="849"/>
                    </a:lnTo>
                    <a:lnTo>
                      <a:pt x="221" y="855"/>
                    </a:lnTo>
                    <a:lnTo>
                      <a:pt x="222" y="860"/>
                    </a:lnTo>
                    <a:lnTo>
                      <a:pt x="223" y="866"/>
                    </a:lnTo>
                    <a:lnTo>
                      <a:pt x="224" y="871"/>
                    </a:lnTo>
                    <a:lnTo>
                      <a:pt x="224" y="876"/>
                    </a:lnTo>
                    <a:lnTo>
                      <a:pt x="227" y="880"/>
                    </a:lnTo>
                    <a:lnTo>
                      <a:pt x="227" y="884"/>
                    </a:lnTo>
                    <a:lnTo>
                      <a:pt x="228" y="888"/>
                    </a:lnTo>
                    <a:lnTo>
                      <a:pt x="229" y="890"/>
                    </a:lnTo>
                    <a:lnTo>
                      <a:pt x="229" y="893"/>
                    </a:lnTo>
                    <a:lnTo>
                      <a:pt x="231" y="896"/>
                    </a:lnTo>
                    <a:lnTo>
                      <a:pt x="232" y="899"/>
                    </a:lnTo>
                    <a:lnTo>
                      <a:pt x="233" y="899"/>
                    </a:lnTo>
                    <a:lnTo>
                      <a:pt x="236" y="898"/>
                    </a:lnTo>
                    <a:lnTo>
                      <a:pt x="238" y="896"/>
                    </a:lnTo>
                    <a:lnTo>
                      <a:pt x="239" y="896"/>
                    </a:lnTo>
                    <a:lnTo>
                      <a:pt x="242" y="896"/>
                    </a:lnTo>
                    <a:lnTo>
                      <a:pt x="246" y="895"/>
                    </a:lnTo>
                    <a:lnTo>
                      <a:pt x="248" y="894"/>
                    </a:lnTo>
                    <a:lnTo>
                      <a:pt x="250" y="893"/>
                    </a:lnTo>
                    <a:lnTo>
                      <a:pt x="253" y="891"/>
                    </a:lnTo>
                    <a:lnTo>
                      <a:pt x="258" y="890"/>
                    </a:lnTo>
                    <a:lnTo>
                      <a:pt x="262" y="889"/>
                    </a:lnTo>
                    <a:lnTo>
                      <a:pt x="265" y="888"/>
                    </a:lnTo>
                    <a:lnTo>
                      <a:pt x="270" y="886"/>
                    </a:lnTo>
                    <a:lnTo>
                      <a:pt x="274" y="885"/>
                    </a:lnTo>
                    <a:lnTo>
                      <a:pt x="279" y="883"/>
                    </a:lnTo>
                    <a:lnTo>
                      <a:pt x="284" y="881"/>
                    </a:lnTo>
                    <a:lnTo>
                      <a:pt x="288" y="879"/>
                    </a:lnTo>
                    <a:lnTo>
                      <a:pt x="294" y="878"/>
                    </a:lnTo>
                    <a:lnTo>
                      <a:pt x="299" y="875"/>
                    </a:lnTo>
                    <a:lnTo>
                      <a:pt x="304" y="874"/>
                    </a:lnTo>
                    <a:lnTo>
                      <a:pt x="309" y="871"/>
                    </a:lnTo>
                    <a:lnTo>
                      <a:pt x="315" y="869"/>
                    </a:lnTo>
                    <a:lnTo>
                      <a:pt x="321" y="866"/>
                    </a:lnTo>
                    <a:lnTo>
                      <a:pt x="326" y="865"/>
                    </a:lnTo>
                    <a:lnTo>
                      <a:pt x="333" y="863"/>
                    </a:lnTo>
                    <a:lnTo>
                      <a:pt x="339" y="860"/>
                    </a:lnTo>
                    <a:lnTo>
                      <a:pt x="344" y="858"/>
                    </a:lnTo>
                    <a:lnTo>
                      <a:pt x="350" y="855"/>
                    </a:lnTo>
                    <a:lnTo>
                      <a:pt x="356" y="853"/>
                    </a:lnTo>
                    <a:lnTo>
                      <a:pt x="363" y="851"/>
                    </a:lnTo>
                    <a:lnTo>
                      <a:pt x="368" y="848"/>
                    </a:lnTo>
                    <a:lnTo>
                      <a:pt x="374" y="845"/>
                    </a:lnTo>
                    <a:lnTo>
                      <a:pt x="380" y="843"/>
                    </a:lnTo>
                    <a:lnTo>
                      <a:pt x="386" y="840"/>
                    </a:lnTo>
                    <a:lnTo>
                      <a:pt x="391" y="838"/>
                    </a:lnTo>
                    <a:lnTo>
                      <a:pt x="397" y="835"/>
                    </a:lnTo>
                    <a:lnTo>
                      <a:pt x="402" y="833"/>
                    </a:lnTo>
                    <a:lnTo>
                      <a:pt x="409" y="830"/>
                    </a:lnTo>
                    <a:lnTo>
                      <a:pt x="414" y="828"/>
                    </a:lnTo>
                    <a:lnTo>
                      <a:pt x="419" y="825"/>
                    </a:lnTo>
                    <a:lnTo>
                      <a:pt x="424" y="823"/>
                    </a:lnTo>
                    <a:lnTo>
                      <a:pt x="430" y="820"/>
                    </a:lnTo>
                    <a:lnTo>
                      <a:pt x="435" y="816"/>
                    </a:lnTo>
                    <a:lnTo>
                      <a:pt x="440" y="814"/>
                    </a:lnTo>
                    <a:lnTo>
                      <a:pt x="445" y="812"/>
                    </a:lnTo>
                    <a:lnTo>
                      <a:pt x="450" y="810"/>
                    </a:lnTo>
                    <a:lnTo>
                      <a:pt x="454" y="807"/>
                    </a:lnTo>
                    <a:lnTo>
                      <a:pt x="457" y="804"/>
                    </a:lnTo>
                    <a:lnTo>
                      <a:pt x="461" y="802"/>
                    </a:lnTo>
                    <a:lnTo>
                      <a:pt x="465" y="799"/>
                    </a:lnTo>
                    <a:lnTo>
                      <a:pt x="468" y="797"/>
                    </a:lnTo>
                    <a:lnTo>
                      <a:pt x="472" y="795"/>
                    </a:lnTo>
                    <a:lnTo>
                      <a:pt x="475" y="793"/>
                    </a:lnTo>
                    <a:lnTo>
                      <a:pt x="478" y="790"/>
                    </a:lnTo>
                    <a:lnTo>
                      <a:pt x="482" y="787"/>
                    </a:lnTo>
                    <a:lnTo>
                      <a:pt x="486" y="783"/>
                    </a:lnTo>
                    <a:lnTo>
                      <a:pt x="488" y="779"/>
                    </a:lnTo>
                    <a:lnTo>
                      <a:pt x="491" y="777"/>
                    </a:lnTo>
                    <a:lnTo>
                      <a:pt x="490" y="774"/>
                    </a:lnTo>
                    <a:lnTo>
                      <a:pt x="490" y="772"/>
                    </a:lnTo>
                    <a:lnTo>
                      <a:pt x="488" y="768"/>
                    </a:lnTo>
                    <a:lnTo>
                      <a:pt x="488" y="765"/>
                    </a:lnTo>
                    <a:lnTo>
                      <a:pt x="487" y="760"/>
                    </a:lnTo>
                    <a:lnTo>
                      <a:pt x="486" y="757"/>
                    </a:lnTo>
                    <a:lnTo>
                      <a:pt x="485" y="752"/>
                    </a:lnTo>
                    <a:lnTo>
                      <a:pt x="482" y="747"/>
                    </a:lnTo>
                    <a:lnTo>
                      <a:pt x="480" y="740"/>
                    </a:lnTo>
                    <a:lnTo>
                      <a:pt x="478" y="735"/>
                    </a:lnTo>
                    <a:lnTo>
                      <a:pt x="476" y="729"/>
                    </a:lnTo>
                    <a:lnTo>
                      <a:pt x="475" y="723"/>
                    </a:lnTo>
                    <a:lnTo>
                      <a:pt x="471" y="716"/>
                    </a:lnTo>
                    <a:lnTo>
                      <a:pt x="468" y="708"/>
                    </a:lnTo>
                    <a:lnTo>
                      <a:pt x="466" y="701"/>
                    </a:lnTo>
                    <a:lnTo>
                      <a:pt x="463" y="694"/>
                    </a:lnTo>
                    <a:lnTo>
                      <a:pt x="460" y="686"/>
                    </a:lnTo>
                    <a:lnTo>
                      <a:pt x="456" y="677"/>
                    </a:lnTo>
                    <a:lnTo>
                      <a:pt x="452" y="668"/>
                    </a:lnTo>
                    <a:lnTo>
                      <a:pt x="450" y="661"/>
                    </a:lnTo>
                    <a:lnTo>
                      <a:pt x="445" y="652"/>
                    </a:lnTo>
                    <a:lnTo>
                      <a:pt x="442" y="642"/>
                    </a:lnTo>
                    <a:lnTo>
                      <a:pt x="437" y="633"/>
                    </a:lnTo>
                    <a:lnTo>
                      <a:pt x="435" y="625"/>
                    </a:lnTo>
                    <a:lnTo>
                      <a:pt x="430" y="615"/>
                    </a:lnTo>
                    <a:lnTo>
                      <a:pt x="426" y="606"/>
                    </a:lnTo>
                    <a:lnTo>
                      <a:pt x="421" y="596"/>
                    </a:lnTo>
                    <a:lnTo>
                      <a:pt x="417" y="587"/>
                    </a:lnTo>
                    <a:lnTo>
                      <a:pt x="412" y="576"/>
                    </a:lnTo>
                    <a:lnTo>
                      <a:pt x="409" y="567"/>
                    </a:lnTo>
                    <a:lnTo>
                      <a:pt x="405" y="557"/>
                    </a:lnTo>
                    <a:lnTo>
                      <a:pt x="401" y="548"/>
                    </a:lnTo>
                    <a:lnTo>
                      <a:pt x="396" y="539"/>
                    </a:lnTo>
                    <a:lnTo>
                      <a:pt x="391" y="529"/>
                    </a:lnTo>
                    <a:lnTo>
                      <a:pt x="388" y="519"/>
                    </a:lnTo>
                    <a:lnTo>
                      <a:pt x="384" y="510"/>
                    </a:lnTo>
                    <a:lnTo>
                      <a:pt x="379" y="500"/>
                    </a:lnTo>
                    <a:lnTo>
                      <a:pt x="375" y="490"/>
                    </a:lnTo>
                    <a:lnTo>
                      <a:pt x="370" y="481"/>
                    </a:lnTo>
                    <a:lnTo>
                      <a:pt x="368" y="472"/>
                    </a:lnTo>
                    <a:lnTo>
                      <a:pt x="363" y="464"/>
                    </a:lnTo>
                    <a:lnTo>
                      <a:pt x="359" y="455"/>
                    </a:lnTo>
                    <a:lnTo>
                      <a:pt x="355" y="446"/>
                    </a:lnTo>
                    <a:lnTo>
                      <a:pt x="351" y="439"/>
                    </a:lnTo>
                    <a:lnTo>
                      <a:pt x="348" y="430"/>
                    </a:lnTo>
                    <a:lnTo>
                      <a:pt x="344" y="423"/>
                    </a:lnTo>
                    <a:lnTo>
                      <a:pt x="341" y="415"/>
                    </a:lnTo>
                    <a:lnTo>
                      <a:pt x="338" y="409"/>
                    </a:lnTo>
                    <a:lnTo>
                      <a:pt x="334" y="401"/>
                    </a:lnTo>
                    <a:lnTo>
                      <a:pt x="331" y="394"/>
                    </a:lnTo>
                    <a:lnTo>
                      <a:pt x="328" y="388"/>
                    </a:lnTo>
                    <a:lnTo>
                      <a:pt x="325" y="383"/>
                    </a:lnTo>
                    <a:lnTo>
                      <a:pt x="323" y="376"/>
                    </a:lnTo>
                    <a:lnTo>
                      <a:pt x="321" y="371"/>
                    </a:lnTo>
                    <a:lnTo>
                      <a:pt x="319" y="366"/>
                    </a:lnTo>
                    <a:lnTo>
                      <a:pt x="318" y="363"/>
                    </a:lnTo>
                    <a:lnTo>
                      <a:pt x="315" y="359"/>
                    </a:lnTo>
                    <a:lnTo>
                      <a:pt x="314" y="355"/>
                    </a:lnTo>
                    <a:lnTo>
                      <a:pt x="312" y="353"/>
                    </a:lnTo>
                    <a:lnTo>
                      <a:pt x="312" y="350"/>
                    </a:lnTo>
                    <a:lnTo>
                      <a:pt x="309" y="348"/>
                    </a:lnTo>
                    <a:lnTo>
                      <a:pt x="309" y="347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9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1553" y="2671"/>
                <a:ext cx="781" cy="591"/>
              </a:xfrm>
              <a:custGeom>
                <a:avLst/>
                <a:gdLst>
                  <a:gd name="T0" fmla="*/ 9 w 781"/>
                  <a:gd name="T1" fmla="*/ 49 h 591"/>
                  <a:gd name="T2" fmla="*/ 7 w 781"/>
                  <a:gd name="T3" fmla="*/ 63 h 591"/>
                  <a:gd name="T4" fmla="*/ 5 w 781"/>
                  <a:gd name="T5" fmla="*/ 74 h 591"/>
                  <a:gd name="T6" fmla="*/ 3 w 781"/>
                  <a:gd name="T7" fmla="*/ 89 h 591"/>
                  <a:gd name="T8" fmla="*/ 2 w 781"/>
                  <a:gd name="T9" fmla="*/ 106 h 591"/>
                  <a:gd name="T10" fmla="*/ 0 w 781"/>
                  <a:gd name="T11" fmla="*/ 125 h 591"/>
                  <a:gd name="T12" fmla="*/ 0 w 781"/>
                  <a:gd name="T13" fmla="*/ 149 h 591"/>
                  <a:gd name="T14" fmla="*/ 0 w 781"/>
                  <a:gd name="T15" fmla="*/ 171 h 591"/>
                  <a:gd name="T16" fmla="*/ 3 w 781"/>
                  <a:gd name="T17" fmla="*/ 197 h 591"/>
                  <a:gd name="T18" fmla="*/ 5 w 781"/>
                  <a:gd name="T19" fmla="*/ 223 h 591"/>
                  <a:gd name="T20" fmla="*/ 9 w 781"/>
                  <a:gd name="T21" fmla="*/ 253 h 591"/>
                  <a:gd name="T22" fmla="*/ 15 w 781"/>
                  <a:gd name="T23" fmla="*/ 282 h 591"/>
                  <a:gd name="T24" fmla="*/ 23 w 781"/>
                  <a:gd name="T25" fmla="*/ 312 h 591"/>
                  <a:gd name="T26" fmla="*/ 33 w 781"/>
                  <a:gd name="T27" fmla="*/ 343 h 591"/>
                  <a:gd name="T28" fmla="*/ 45 w 781"/>
                  <a:gd name="T29" fmla="*/ 374 h 591"/>
                  <a:gd name="T30" fmla="*/ 59 w 781"/>
                  <a:gd name="T31" fmla="*/ 403 h 591"/>
                  <a:gd name="T32" fmla="*/ 75 w 781"/>
                  <a:gd name="T33" fmla="*/ 430 h 591"/>
                  <a:gd name="T34" fmla="*/ 90 w 781"/>
                  <a:gd name="T35" fmla="*/ 455 h 591"/>
                  <a:gd name="T36" fmla="*/ 108 w 781"/>
                  <a:gd name="T37" fmla="*/ 478 h 591"/>
                  <a:gd name="T38" fmla="*/ 124 w 781"/>
                  <a:gd name="T39" fmla="*/ 498 h 591"/>
                  <a:gd name="T40" fmla="*/ 141 w 781"/>
                  <a:gd name="T41" fmla="*/ 515 h 591"/>
                  <a:gd name="T42" fmla="*/ 157 w 781"/>
                  <a:gd name="T43" fmla="*/ 530 h 591"/>
                  <a:gd name="T44" fmla="*/ 174 w 781"/>
                  <a:gd name="T45" fmla="*/ 545 h 591"/>
                  <a:gd name="T46" fmla="*/ 189 w 781"/>
                  <a:gd name="T47" fmla="*/ 556 h 591"/>
                  <a:gd name="T48" fmla="*/ 202 w 781"/>
                  <a:gd name="T49" fmla="*/ 565 h 591"/>
                  <a:gd name="T50" fmla="*/ 215 w 781"/>
                  <a:gd name="T51" fmla="*/ 574 h 591"/>
                  <a:gd name="T52" fmla="*/ 226 w 781"/>
                  <a:gd name="T53" fmla="*/ 580 h 591"/>
                  <a:gd name="T54" fmla="*/ 242 w 781"/>
                  <a:gd name="T55" fmla="*/ 587 h 591"/>
                  <a:gd name="T56" fmla="*/ 248 w 781"/>
                  <a:gd name="T57" fmla="*/ 589 h 591"/>
                  <a:gd name="T58" fmla="*/ 255 w 781"/>
                  <a:gd name="T59" fmla="*/ 576 h 591"/>
                  <a:gd name="T60" fmla="*/ 262 w 781"/>
                  <a:gd name="T61" fmla="*/ 565 h 591"/>
                  <a:gd name="T62" fmla="*/ 272 w 781"/>
                  <a:gd name="T63" fmla="*/ 550 h 591"/>
                  <a:gd name="T64" fmla="*/ 283 w 781"/>
                  <a:gd name="T65" fmla="*/ 531 h 591"/>
                  <a:gd name="T66" fmla="*/ 297 w 781"/>
                  <a:gd name="T67" fmla="*/ 513 h 591"/>
                  <a:gd name="T68" fmla="*/ 312 w 781"/>
                  <a:gd name="T69" fmla="*/ 491 h 591"/>
                  <a:gd name="T70" fmla="*/ 329 w 781"/>
                  <a:gd name="T71" fmla="*/ 469 h 591"/>
                  <a:gd name="T72" fmla="*/ 348 w 781"/>
                  <a:gd name="T73" fmla="*/ 447 h 591"/>
                  <a:gd name="T74" fmla="*/ 367 w 781"/>
                  <a:gd name="T75" fmla="*/ 423 h 591"/>
                  <a:gd name="T76" fmla="*/ 389 w 781"/>
                  <a:gd name="T77" fmla="*/ 400 h 591"/>
                  <a:gd name="T78" fmla="*/ 411 w 781"/>
                  <a:gd name="T79" fmla="*/ 379 h 591"/>
                  <a:gd name="T80" fmla="*/ 435 w 781"/>
                  <a:gd name="T81" fmla="*/ 358 h 591"/>
                  <a:gd name="T82" fmla="*/ 459 w 781"/>
                  <a:gd name="T83" fmla="*/ 339 h 591"/>
                  <a:gd name="T84" fmla="*/ 485 w 781"/>
                  <a:gd name="T85" fmla="*/ 323 h 591"/>
                  <a:gd name="T86" fmla="*/ 511 w 781"/>
                  <a:gd name="T87" fmla="*/ 309 h 591"/>
                  <a:gd name="T88" fmla="*/ 536 w 781"/>
                  <a:gd name="T89" fmla="*/ 297 h 591"/>
                  <a:gd name="T90" fmla="*/ 562 w 781"/>
                  <a:gd name="T91" fmla="*/ 283 h 591"/>
                  <a:gd name="T92" fmla="*/ 587 w 781"/>
                  <a:gd name="T93" fmla="*/ 272 h 591"/>
                  <a:gd name="T94" fmla="*/ 612 w 781"/>
                  <a:gd name="T95" fmla="*/ 260 h 591"/>
                  <a:gd name="T96" fmla="*/ 636 w 781"/>
                  <a:gd name="T97" fmla="*/ 247 h 591"/>
                  <a:gd name="T98" fmla="*/ 659 w 781"/>
                  <a:gd name="T99" fmla="*/ 237 h 591"/>
                  <a:gd name="T100" fmla="*/ 682 w 781"/>
                  <a:gd name="T101" fmla="*/ 227 h 591"/>
                  <a:gd name="T102" fmla="*/ 700 w 781"/>
                  <a:gd name="T103" fmla="*/ 218 h 591"/>
                  <a:gd name="T104" fmla="*/ 719 w 781"/>
                  <a:gd name="T105" fmla="*/ 210 h 591"/>
                  <a:gd name="T106" fmla="*/ 735 w 781"/>
                  <a:gd name="T107" fmla="*/ 202 h 591"/>
                  <a:gd name="T108" fmla="*/ 750 w 781"/>
                  <a:gd name="T109" fmla="*/ 196 h 591"/>
                  <a:gd name="T110" fmla="*/ 761 w 781"/>
                  <a:gd name="T111" fmla="*/ 190 h 591"/>
                  <a:gd name="T112" fmla="*/ 775 w 781"/>
                  <a:gd name="T113" fmla="*/ 185 h 591"/>
                  <a:gd name="T114" fmla="*/ 781 w 781"/>
                  <a:gd name="T115" fmla="*/ 182 h 5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81" h="591">
                    <a:moveTo>
                      <a:pt x="728" y="0"/>
                    </a:moveTo>
                    <a:lnTo>
                      <a:pt x="10" y="46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7" y="63"/>
                    </a:lnTo>
                    <a:lnTo>
                      <a:pt x="7" y="65"/>
                    </a:lnTo>
                    <a:lnTo>
                      <a:pt x="5" y="68"/>
                    </a:lnTo>
                    <a:lnTo>
                      <a:pt x="5" y="71"/>
                    </a:lnTo>
                    <a:lnTo>
                      <a:pt x="5" y="74"/>
                    </a:lnTo>
                    <a:lnTo>
                      <a:pt x="4" y="78"/>
                    </a:lnTo>
                    <a:lnTo>
                      <a:pt x="4" y="81"/>
                    </a:lnTo>
                    <a:lnTo>
                      <a:pt x="3" y="85"/>
                    </a:lnTo>
                    <a:lnTo>
                      <a:pt x="3" y="89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2" y="101"/>
                    </a:lnTo>
                    <a:lnTo>
                      <a:pt x="2" y="106"/>
                    </a:lnTo>
                    <a:lnTo>
                      <a:pt x="2" y="111"/>
                    </a:lnTo>
                    <a:lnTo>
                      <a:pt x="2" y="115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0" y="142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2" y="184"/>
                    </a:lnTo>
                    <a:lnTo>
                      <a:pt x="2" y="190"/>
                    </a:lnTo>
                    <a:lnTo>
                      <a:pt x="3" y="197"/>
                    </a:lnTo>
                    <a:lnTo>
                      <a:pt x="3" y="204"/>
                    </a:lnTo>
                    <a:lnTo>
                      <a:pt x="3" y="211"/>
                    </a:lnTo>
                    <a:lnTo>
                      <a:pt x="4" y="217"/>
                    </a:lnTo>
                    <a:lnTo>
                      <a:pt x="5" y="223"/>
                    </a:lnTo>
                    <a:lnTo>
                      <a:pt x="5" y="231"/>
                    </a:lnTo>
                    <a:lnTo>
                      <a:pt x="7" y="238"/>
                    </a:lnTo>
                    <a:lnTo>
                      <a:pt x="8" y="246"/>
                    </a:lnTo>
                    <a:lnTo>
                      <a:pt x="9" y="253"/>
                    </a:lnTo>
                    <a:lnTo>
                      <a:pt x="10" y="260"/>
                    </a:lnTo>
                    <a:lnTo>
                      <a:pt x="12" y="267"/>
                    </a:lnTo>
                    <a:lnTo>
                      <a:pt x="13" y="275"/>
                    </a:lnTo>
                    <a:lnTo>
                      <a:pt x="15" y="282"/>
                    </a:lnTo>
                    <a:lnTo>
                      <a:pt x="17" y="290"/>
                    </a:lnTo>
                    <a:lnTo>
                      <a:pt x="18" y="297"/>
                    </a:lnTo>
                    <a:lnTo>
                      <a:pt x="20" y="304"/>
                    </a:lnTo>
                    <a:lnTo>
                      <a:pt x="23" y="312"/>
                    </a:lnTo>
                    <a:lnTo>
                      <a:pt x="25" y="319"/>
                    </a:lnTo>
                    <a:lnTo>
                      <a:pt x="28" y="327"/>
                    </a:lnTo>
                    <a:lnTo>
                      <a:pt x="30" y="334"/>
                    </a:lnTo>
                    <a:lnTo>
                      <a:pt x="33" y="343"/>
                    </a:lnTo>
                    <a:lnTo>
                      <a:pt x="35" y="351"/>
                    </a:lnTo>
                    <a:lnTo>
                      <a:pt x="39" y="358"/>
                    </a:lnTo>
                    <a:lnTo>
                      <a:pt x="43" y="367"/>
                    </a:lnTo>
                    <a:lnTo>
                      <a:pt x="45" y="374"/>
                    </a:lnTo>
                    <a:lnTo>
                      <a:pt x="49" y="382"/>
                    </a:lnTo>
                    <a:lnTo>
                      <a:pt x="52" y="389"/>
                    </a:lnTo>
                    <a:lnTo>
                      <a:pt x="55" y="395"/>
                    </a:lnTo>
                    <a:lnTo>
                      <a:pt x="59" y="403"/>
                    </a:lnTo>
                    <a:lnTo>
                      <a:pt x="63" y="410"/>
                    </a:lnTo>
                    <a:lnTo>
                      <a:pt x="66" y="418"/>
                    </a:lnTo>
                    <a:lnTo>
                      <a:pt x="70" y="424"/>
                    </a:lnTo>
                    <a:lnTo>
                      <a:pt x="75" y="430"/>
                    </a:lnTo>
                    <a:lnTo>
                      <a:pt x="78" y="437"/>
                    </a:lnTo>
                    <a:lnTo>
                      <a:pt x="83" y="443"/>
                    </a:lnTo>
                    <a:lnTo>
                      <a:pt x="86" y="449"/>
                    </a:lnTo>
                    <a:lnTo>
                      <a:pt x="90" y="455"/>
                    </a:lnTo>
                    <a:lnTo>
                      <a:pt x="95" y="460"/>
                    </a:lnTo>
                    <a:lnTo>
                      <a:pt x="99" y="467"/>
                    </a:lnTo>
                    <a:lnTo>
                      <a:pt x="103" y="473"/>
                    </a:lnTo>
                    <a:lnTo>
                      <a:pt x="108" y="478"/>
                    </a:lnTo>
                    <a:lnTo>
                      <a:pt x="111" y="483"/>
                    </a:lnTo>
                    <a:lnTo>
                      <a:pt x="115" y="488"/>
                    </a:lnTo>
                    <a:lnTo>
                      <a:pt x="120" y="493"/>
                    </a:lnTo>
                    <a:lnTo>
                      <a:pt x="124" y="498"/>
                    </a:lnTo>
                    <a:lnTo>
                      <a:pt x="128" y="501"/>
                    </a:lnTo>
                    <a:lnTo>
                      <a:pt x="132" y="506"/>
                    </a:lnTo>
                    <a:lnTo>
                      <a:pt x="136" y="511"/>
                    </a:lnTo>
                    <a:lnTo>
                      <a:pt x="141" y="515"/>
                    </a:lnTo>
                    <a:lnTo>
                      <a:pt x="145" y="519"/>
                    </a:lnTo>
                    <a:lnTo>
                      <a:pt x="149" y="523"/>
                    </a:lnTo>
                    <a:lnTo>
                      <a:pt x="152" y="526"/>
                    </a:lnTo>
                    <a:lnTo>
                      <a:pt x="157" y="530"/>
                    </a:lnTo>
                    <a:lnTo>
                      <a:pt x="161" y="534"/>
                    </a:lnTo>
                    <a:lnTo>
                      <a:pt x="165" y="538"/>
                    </a:lnTo>
                    <a:lnTo>
                      <a:pt x="169" y="541"/>
                    </a:lnTo>
                    <a:lnTo>
                      <a:pt x="174" y="545"/>
                    </a:lnTo>
                    <a:lnTo>
                      <a:pt x="177" y="548"/>
                    </a:lnTo>
                    <a:lnTo>
                      <a:pt x="181" y="550"/>
                    </a:lnTo>
                    <a:lnTo>
                      <a:pt x="184" y="553"/>
                    </a:lnTo>
                    <a:lnTo>
                      <a:pt x="189" y="556"/>
                    </a:lnTo>
                    <a:lnTo>
                      <a:pt x="191" y="558"/>
                    </a:lnTo>
                    <a:lnTo>
                      <a:pt x="195" y="560"/>
                    </a:lnTo>
                    <a:lnTo>
                      <a:pt x="199" y="563"/>
                    </a:lnTo>
                    <a:lnTo>
                      <a:pt x="202" y="565"/>
                    </a:lnTo>
                    <a:lnTo>
                      <a:pt x="205" y="568"/>
                    </a:lnTo>
                    <a:lnTo>
                      <a:pt x="208" y="570"/>
                    </a:lnTo>
                    <a:lnTo>
                      <a:pt x="211" y="571"/>
                    </a:lnTo>
                    <a:lnTo>
                      <a:pt x="215" y="574"/>
                    </a:lnTo>
                    <a:lnTo>
                      <a:pt x="217" y="575"/>
                    </a:lnTo>
                    <a:lnTo>
                      <a:pt x="220" y="576"/>
                    </a:lnTo>
                    <a:lnTo>
                      <a:pt x="223" y="579"/>
                    </a:lnTo>
                    <a:lnTo>
                      <a:pt x="226" y="580"/>
                    </a:lnTo>
                    <a:lnTo>
                      <a:pt x="230" y="582"/>
                    </a:lnTo>
                    <a:lnTo>
                      <a:pt x="235" y="585"/>
                    </a:lnTo>
                    <a:lnTo>
                      <a:pt x="238" y="586"/>
                    </a:lnTo>
                    <a:lnTo>
                      <a:pt x="242" y="587"/>
                    </a:lnTo>
                    <a:lnTo>
                      <a:pt x="246" y="590"/>
                    </a:lnTo>
                    <a:lnTo>
                      <a:pt x="247" y="591"/>
                    </a:lnTo>
                    <a:lnTo>
                      <a:pt x="247" y="590"/>
                    </a:lnTo>
                    <a:lnTo>
                      <a:pt x="248" y="589"/>
                    </a:lnTo>
                    <a:lnTo>
                      <a:pt x="250" y="585"/>
                    </a:lnTo>
                    <a:lnTo>
                      <a:pt x="252" y="581"/>
                    </a:lnTo>
                    <a:lnTo>
                      <a:pt x="253" y="579"/>
                    </a:lnTo>
                    <a:lnTo>
                      <a:pt x="255" y="576"/>
                    </a:lnTo>
                    <a:lnTo>
                      <a:pt x="256" y="574"/>
                    </a:lnTo>
                    <a:lnTo>
                      <a:pt x="258" y="571"/>
                    </a:lnTo>
                    <a:lnTo>
                      <a:pt x="260" y="568"/>
                    </a:lnTo>
                    <a:lnTo>
                      <a:pt x="262" y="565"/>
                    </a:lnTo>
                    <a:lnTo>
                      <a:pt x="263" y="561"/>
                    </a:lnTo>
                    <a:lnTo>
                      <a:pt x="267" y="558"/>
                    </a:lnTo>
                    <a:lnTo>
                      <a:pt x="268" y="554"/>
                    </a:lnTo>
                    <a:lnTo>
                      <a:pt x="272" y="550"/>
                    </a:lnTo>
                    <a:lnTo>
                      <a:pt x="274" y="545"/>
                    </a:lnTo>
                    <a:lnTo>
                      <a:pt x="277" y="541"/>
                    </a:lnTo>
                    <a:lnTo>
                      <a:pt x="279" y="536"/>
                    </a:lnTo>
                    <a:lnTo>
                      <a:pt x="283" y="531"/>
                    </a:lnTo>
                    <a:lnTo>
                      <a:pt x="287" y="528"/>
                    </a:lnTo>
                    <a:lnTo>
                      <a:pt x="291" y="523"/>
                    </a:lnTo>
                    <a:lnTo>
                      <a:pt x="293" y="518"/>
                    </a:lnTo>
                    <a:lnTo>
                      <a:pt x="297" y="513"/>
                    </a:lnTo>
                    <a:lnTo>
                      <a:pt x="301" y="508"/>
                    </a:lnTo>
                    <a:lnTo>
                      <a:pt x="304" y="503"/>
                    </a:lnTo>
                    <a:lnTo>
                      <a:pt x="308" y="496"/>
                    </a:lnTo>
                    <a:lnTo>
                      <a:pt x="312" y="491"/>
                    </a:lnTo>
                    <a:lnTo>
                      <a:pt x="317" y="486"/>
                    </a:lnTo>
                    <a:lnTo>
                      <a:pt x="321" y="482"/>
                    </a:lnTo>
                    <a:lnTo>
                      <a:pt x="324" y="475"/>
                    </a:lnTo>
                    <a:lnTo>
                      <a:pt x="329" y="469"/>
                    </a:lnTo>
                    <a:lnTo>
                      <a:pt x="333" y="463"/>
                    </a:lnTo>
                    <a:lnTo>
                      <a:pt x="338" y="458"/>
                    </a:lnTo>
                    <a:lnTo>
                      <a:pt x="343" y="452"/>
                    </a:lnTo>
                    <a:lnTo>
                      <a:pt x="348" y="447"/>
                    </a:lnTo>
                    <a:lnTo>
                      <a:pt x="353" y="440"/>
                    </a:lnTo>
                    <a:lnTo>
                      <a:pt x="358" y="435"/>
                    </a:lnTo>
                    <a:lnTo>
                      <a:pt x="362" y="429"/>
                    </a:lnTo>
                    <a:lnTo>
                      <a:pt x="367" y="423"/>
                    </a:lnTo>
                    <a:lnTo>
                      <a:pt x="373" y="418"/>
                    </a:lnTo>
                    <a:lnTo>
                      <a:pt x="378" y="412"/>
                    </a:lnTo>
                    <a:lnTo>
                      <a:pt x="383" y="405"/>
                    </a:lnTo>
                    <a:lnTo>
                      <a:pt x="389" y="400"/>
                    </a:lnTo>
                    <a:lnTo>
                      <a:pt x="394" y="395"/>
                    </a:lnTo>
                    <a:lnTo>
                      <a:pt x="400" y="391"/>
                    </a:lnTo>
                    <a:lnTo>
                      <a:pt x="405" y="384"/>
                    </a:lnTo>
                    <a:lnTo>
                      <a:pt x="411" y="379"/>
                    </a:lnTo>
                    <a:lnTo>
                      <a:pt x="416" y="373"/>
                    </a:lnTo>
                    <a:lnTo>
                      <a:pt x="423" y="369"/>
                    </a:lnTo>
                    <a:lnTo>
                      <a:pt x="429" y="363"/>
                    </a:lnTo>
                    <a:lnTo>
                      <a:pt x="435" y="358"/>
                    </a:lnTo>
                    <a:lnTo>
                      <a:pt x="441" y="353"/>
                    </a:lnTo>
                    <a:lnTo>
                      <a:pt x="446" y="349"/>
                    </a:lnTo>
                    <a:lnTo>
                      <a:pt x="453" y="344"/>
                    </a:lnTo>
                    <a:lnTo>
                      <a:pt x="459" y="339"/>
                    </a:lnTo>
                    <a:lnTo>
                      <a:pt x="465" y="336"/>
                    </a:lnTo>
                    <a:lnTo>
                      <a:pt x="471" y="332"/>
                    </a:lnTo>
                    <a:lnTo>
                      <a:pt x="477" y="327"/>
                    </a:lnTo>
                    <a:lnTo>
                      <a:pt x="485" y="323"/>
                    </a:lnTo>
                    <a:lnTo>
                      <a:pt x="491" y="321"/>
                    </a:lnTo>
                    <a:lnTo>
                      <a:pt x="497" y="317"/>
                    </a:lnTo>
                    <a:lnTo>
                      <a:pt x="504" y="313"/>
                    </a:lnTo>
                    <a:lnTo>
                      <a:pt x="511" y="309"/>
                    </a:lnTo>
                    <a:lnTo>
                      <a:pt x="517" y="307"/>
                    </a:lnTo>
                    <a:lnTo>
                      <a:pt x="524" y="303"/>
                    </a:lnTo>
                    <a:lnTo>
                      <a:pt x="530" y="300"/>
                    </a:lnTo>
                    <a:lnTo>
                      <a:pt x="536" y="297"/>
                    </a:lnTo>
                    <a:lnTo>
                      <a:pt x="544" y="293"/>
                    </a:lnTo>
                    <a:lnTo>
                      <a:pt x="550" y="291"/>
                    </a:lnTo>
                    <a:lnTo>
                      <a:pt x="556" y="287"/>
                    </a:lnTo>
                    <a:lnTo>
                      <a:pt x="562" y="283"/>
                    </a:lnTo>
                    <a:lnTo>
                      <a:pt x="568" y="281"/>
                    </a:lnTo>
                    <a:lnTo>
                      <a:pt x="575" y="277"/>
                    </a:lnTo>
                    <a:lnTo>
                      <a:pt x="581" y="275"/>
                    </a:lnTo>
                    <a:lnTo>
                      <a:pt x="587" y="272"/>
                    </a:lnTo>
                    <a:lnTo>
                      <a:pt x="593" y="268"/>
                    </a:lnTo>
                    <a:lnTo>
                      <a:pt x="601" y="266"/>
                    </a:lnTo>
                    <a:lnTo>
                      <a:pt x="607" y="262"/>
                    </a:lnTo>
                    <a:lnTo>
                      <a:pt x="612" y="260"/>
                    </a:lnTo>
                    <a:lnTo>
                      <a:pt x="618" y="256"/>
                    </a:lnTo>
                    <a:lnTo>
                      <a:pt x="624" y="253"/>
                    </a:lnTo>
                    <a:lnTo>
                      <a:pt x="631" y="251"/>
                    </a:lnTo>
                    <a:lnTo>
                      <a:pt x="636" y="247"/>
                    </a:lnTo>
                    <a:lnTo>
                      <a:pt x="642" y="245"/>
                    </a:lnTo>
                    <a:lnTo>
                      <a:pt x="648" y="242"/>
                    </a:lnTo>
                    <a:lnTo>
                      <a:pt x="653" y="240"/>
                    </a:lnTo>
                    <a:lnTo>
                      <a:pt x="659" y="237"/>
                    </a:lnTo>
                    <a:lnTo>
                      <a:pt x="664" y="235"/>
                    </a:lnTo>
                    <a:lnTo>
                      <a:pt x="671" y="232"/>
                    </a:lnTo>
                    <a:lnTo>
                      <a:pt x="676" y="230"/>
                    </a:lnTo>
                    <a:lnTo>
                      <a:pt x="682" y="227"/>
                    </a:lnTo>
                    <a:lnTo>
                      <a:pt x="687" y="225"/>
                    </a:lnTo>
                    <a:lnTo>
                      <a:pt x="692" y="222"/>
                    </a:lnTo>
                    <a:lnTo>
                      <a:pt x="697" y="220"/>
                    </a:lnTo>
                    <a:lnTo>
                      <a:pt x="700" y="218"/>
                    </a:lnTo>
                    <a:lnTo>
                      <a:pt x="705" y="216"/>
                    </a:lnTo>
                    <a:lnTo>
                      <a:pt x="710" y="213"/>
                    </a:lnTo>
                    <a:lnTo>
                      <a:pt x="714" y="211"/>
                    </a:lnTo>
                    <a:lnTo>
                      <a:pt x="719" y="210"/>
                    </a:lnTo>
                    <a:lnTo>
                      <a:pt x="724" y="207"/>
                    </a:lnTo>
                    <a:lnTo>
                      <a:pt x="728" y="206"/>
                    </a:lnTo>
                    <a:lnTo>
                      <a:pt x="732" y="204"/>
                    </a:lnTo>
                    <a:lnTo>
                      <a:pt x="735" y="202"/>
                    </a:lnTo>
                    <a:lnTo>
                      <a:pt x="739" y="200"/>
                    </a:lnTo>
                    <a:lnTo>
                      <a:pt x="743" y="199"/>
                    </a:lnTo>
                    <a:lnTo>
                      <a:pt x="747" y="197"/>
                    </a:lnTo>
                    <a:lnTo>
                      <a:pt x="750" y="196"/>
                    </a:lnTo>
                    <a:lnTo>
                      <a:pt x="753" y="195"/>
                    </a:lnTo>
                    <a:lnTo>
                      <a:pt x="756" y="194"/>
                    </a:lnTo>
                    <a:lnTo>
                      <a:pt x="759" y="191"/>
                    </a:lnTo>
                    <a:lnTo>
                      <a:pt x="761" y="190"/>
                    </a:lnTo>
                    <a:lnTo>
                      <a:pt x="764" y="189"/>
                    </a:lnTo>
                    <a:lnTo>
                      <a:pt x="766" y="189"/>
                    </a:lnTo>
                    <a:lnTo>
                      <a:pt x="771" y="186"/>
                    </a:lnTo>
                    <a:lnTo>
                      <a:pt x="775" y="185"/>
                    </a:lnTo>
                    <a:lnTo>
                      <a:pt x="778" y="184"/>
                    </a:lnTo>
                    <a:lnTo>
                      <a:pt x="780" y="184"/>
                    </a:lnTo>
                    <a:lnTo>
                      <a:pt x="780" y="182"/>
                    </a:lnTo>
                    <a:lnTo>
                      <a:pt x="781" y="182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ABD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638" y="2582"/>
                <a:ext cx="639" cy="130"/>
              </a:xfrm>
              <a:custGeom>
                <a:avLst/>
                <a:gdLst>
                  <a:gd name="T0" fmla="*/ 343 w 639"/>
                  <a:gd name="T1" fmla="*/ 38 h 130"/>
                  <a:gd name="T2" fmla="*/ 326 w 639"/>
                  <a:gd name="T3" fmla="*/ 43 h 130"/>
                  <a:gd name="T4" fmla="*/ 315 w 639"/>
                  <a:gd name="T5" fmla="*/ 47 h 130"/>
                  <a:gd name="T6" fmla="*/ 303 w 639"/>
                  <a:gd name="T7" fmla="*/ 52 h 130"/>
                  <a:gd name="T8" fmla="*/ 289 w 639"/>
                  <a:gd name="T9" fmla="*/ 56 h 130"/>
                  <a:gd name="T10" fmla="*/ 274 w 639"/>
                  <a:gd name="T11" fmla="*/ 61 h 130"/>
                  <a:gd name="T12" fmla="*/ 259 w 639"/>
                  <a:gd name="T13" fmla="*/ 66 h 130"/>
                  <a:gd name="T14" fmla="*/ 244 w 639"/>
                  <a:gd name="T15" fmla="*/ 71 h 130"/>
                  <a:gd name="T16" fmla="*/ 229 w 639"/>
                  <a:gd name="T17" fmla="*/ 74 h 130"/>
                  <a:gd name="T18" fmla="*/ 214 w 639"/>
                  <a:gd name="T19" fmla="*/ 79 h 130"/>
                  <a:gd name="T20" fmla="*/ 201 w 639"/>
                  <a:gd name="T21" fmla="*/ 82 h 130"/>
                  <a:gd name="T22" fmla="*/ 188 w 639"/>
                  <a:gd name="T23" fmla="*/ 86 h 130"/>
                  <a:gd name="T24" fmla="*/ 175 w 639"/>
                  <a:gd name="T25" fmla="*/ 88 h 130"/>
                  <a:gd name="T26" fmla="*/ 157 w 639"/>
                  <a:gd name="T27" fmla="*/ 91 h 130"/>
                  <a:gd name="T28" fmla="*/ 146 w 639"/>
                  <a:gd name="T29" fmla="*/ 93 h 130"/>
                  <a:gd name="T30" fmla="*/ 133 w 639"/>
                  <a:gd name="T31" fmla="*/ 96 h 130"/>
                  <a:gd name="T32" fmla="*/ 120 w 639"/>
                  <a:gd name="T33" fmla="*/ 98 h 130"/>
                  <a:gd name="T34" fmla="*/ 106 w 639"/>
                  <a:gd name="T35" fmla="*/ 101 h 130"/>
                  <a:gd name="T36" fmla="*/ 91 w 639"/>
                  <a:gd name="T37" fmla="*/ 104 h 130"/>
                  <a:gd name="T38" fmla="*/ 77 w 639"/>
                  <a:gd name="T39" fmla="*/ 107 h 130"/>
                  <a:gd name="T40" fmla="*/ 64 w 639"/>
                  <a:gd name="T41" fmla="*/ 111 h 130"/>
                  <a:gd name="T42" fmla="*/ 50 w 639"/>
                  <a:gd name="T43" fmla="*/ 113 h 130"/>
                  <a:gd name="T44" fmla="*/ 39 w 639"/>
                  <a:gd name="T45" fmla="*/ 116 h 130"/>
                  <a:gd name="T46" fmla="*/ 25 w 639"/>
                  <a:gd name="T47" fmla="*/ 119 h 130"/>
                  <a:gd name="T48" fmla="*/ 9 w 639"/>
                  <a:gd name="T49" fmla="*/ 123 h 130"/>
                  <a:gd name="T50" fmla="*/ 1 w 639"/>
                  <a:gd name="T51" fmla="*/ 125 h 130"/>
                  <a:gd name="T52" fmla="*/ 16 w 639"/>
                  <a:gd name="T53" fmla="*/ 125 h 130"/>
                  <a:gd name="T54" fmla="*/ 26 w 639"/>
                  <a:gd name="T55" fmla="*/ 127 h 130"/>
                  <a:gd name="T56" fmla="*/ 40 w 639"/>
                  <a:gd name="T57" fmla="*/ 127 h 130"/>
                  <a:gd name="T58" fmla="*/ 56 w 639"/>
                  <a:gd name="T59" fmla="*/ 128 h 130"/>
                  <a:gd name="T60" fmla="*/ 75 w 639"/>
                  <a:gd name="T61" fmla="*/ 128 h 130"/>
                  <a:gd name="T62" fmla="*/ 96 w 639"/>
                  <a:gd name="T63" fmla="*/ 129 h 130"/>
                  <a:gd name="T64" fmla="*/ 118 w 639"/>
                  <a:gd name="T65" fmla="*/ 129 h 130"/>
                  <a:gd name="T66" fmla="*/ 143 w 639"/>
                  <a:gd name="T67" fmla="*/ 130 h 130"/>
                  <a:gd name="T68" fmla="*/ 171 w 639"/>
                  <a:gd name="T69" fmla="*/ 130 h 130"/>
                  <a:gd name="T70" fmla="*/ 201 w 639"/>
                  <a:gd name="T71" fmla="*/ 129 h 130"/>
                  <a:gd name="T72" fmla="*/ 232 w 639"/>
                  <a:gd name="T73" fmla="*/ 128 h 130"/>
                  <a:gd name="T74" fmla="*/ 263 w 639"/>
                  <a:gd name="T75" fmla="*/ 128 h 130"/>
                  <a:gd name="T76" fmla="*/ 298 w 639"/>
                  <a:gd name="T77" fmla="*/ 127 h 130"/>
                  <a:gd name="T78" fmla="*/ 334 w 639"/>
                  <a:gd name="T79" fmla="*/ 124 h 130"/>
                  <a:gd name="T80" fmla="*/ 368 w 639"/>
                  <a:gd name="T81" fmla="*/ 122 h 130"/>
                  <a:gd name="T82" fmla="*/ 400 w 639"/>
                  <a:gd name="T83" fmla="*/ 119 h 130"/>
                  <a:gd name="T84" fmla="*/ 431 w 639"/>
                  <a:gd name="T85" fmla="*/ 117 h 130"/>
                  <a:gd name="T86" fmla="*/ 461 w 639"/>
                  <a:gd name="T87" fmla="*/ 114 h 130"/>
                  <a:gd name="T88" fmla="*/ 488 w 639"/>
                  <a:gd name="T89" fmla="*/ 111 h 130"/>
                  <a:gd name="T90" fmla="*/ 513 w 639"/>
                  <a:gd name="T91" fmla="*/ 108 h 130"/>
                  <a:gd name="T92" fmla="*/ 537 w 639"/>
                  <a:gd name="T93" fmla="*/ 106 h 130"/>
                  <a:gd name="T94" fmla="*/ 558 w 639"/>
                  <a:gd name="T95" fmla="*/ 103 h 130"/>
                  <a:gd name="T96" fmla="*/ 577 w 639"/>
                  <a:gd name="T97" fmla="*/ 99 h 130"/>
                  <a:gd name="T98" fmla="*/ 593 w 639"/>
                  <a:gd name="T99" fmla="*/ 97 h 130"/>
                  <a:gd name="T100" fmla="*/ 607 w 639"/>
                  <a:gd name="T101" fmla="*/ 96 h 130"/>
                  <a:gd name="T102" fmla="*/ 620 w 639"/>
                  <a:gd name="T103" fmla="*/ 93 h 130"/>
                  <a:gd name="T104" fmla="*/ 635 w 639"/>
                  <a:gd name="T105" fmla="*/ 91 h 130"/>
                  <a:gd name="T106" fmla="*/ 578 w 639"/>
                  <a:gd name="T107" fmla="*/ 0 h 1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39" h="130">
                    <a:moveTo>
                      <a:pt x="351" y="36"/>
                    </a:moveTo>
                    <a:lnTo>
                      <a:pt x="350" y="36"/>
                    </a:lnTo>
                    <a:lnTo>
                      <a:pt x="346" y="37"/>
                    </a:lnTo>
                    <a:lnTo>
                      <a:pt x="343" y="38"/>
                    </a:lnTo>
                    <a:lnTo>
                      <a:pt x="339" y="39"/>
                    </a:lnTo>
                    <a:lnTo>
                      <a:pt x="334" y="41"/>
                    </a:lnTo>
                    <a:lnTo>
                      <a:pt x="330" y="43"/>
                    </a:lnTo>
                    <a:lnTo>
                      <a:pt x="326" y="43"/>
                    </a:lnTo>
                    <a:lnTo>
                      <a:pt x="324" y="44"/>
                    </a:lnTo>
                    <a:lnTo>
                      <a:pt x="322" y="44"/>
                    </a:lnTo>
                    <a:lnTo>
                      <a:pt x="319" y="46"/>
                    </a:lnTo>
                    <a:lnTo>
                      <a:pt x="315" y="47"/>
                    </a:lnTo>
                    <a:lnTo>
                      <a:pt x="313" y="48"/>
                    </a:lnTo>
                    <a:lnTo>
                      <a:pt x="309" y="49"/>
                    </a:lnTo>
                    <a:lnTo>
                      <a:pt x="307" y="51"/>
                    </a:lnTo>
                    <a:lnTo>
                      <a:pt x="303" y="52"/>
                    </a:lnTo>
                    <a:lnTo>
                      <a:pt x="299" y="53"/>
                    </a:lnTo>
                    <a:lnTo>
                      <a:pt x="295" y="53"/>
                    </a:lnTo>
                    <a:lnTo>
                      <a:pt x="293" y="56"/>
                    </a:lnTo>
                    <a:lnTo>
                      <a:pt x="289" y="56"/>
                    </a:lnTo>
                    <a:lnTo>
                      <a:pt x="285" y="57"/>
                    </a:lnTo>
                    <a:lnTo>
                      <a:pt x="282" y="58"/>
                    </a:lnTo>
                    <a:lnTo>
                      <a:pt x="279" y="61"/>
                    </a:lnTo>
                    <a:lnTo>
                      <a:pt x="274" y="61"/>
                    </a:lnTo>
                    <a:lnTo>
                      <a:pt x="272" y="62"/>
                    </a:lnTo>
                    <a:lnTo>
                      <a:pt x="267" y="63"/>
                    </a:lnTo>
                    <a:lnTo>
                      <a:pt x="263" y="64"/>
                    </a:lnTo>
                    <a:lnTo>
                      <a:pt x="259" y="66"/>
                    </a:lnTo>
                    <a:lnTo>
                      <a:pt x="255" y="67"/>
                    </a:lnTo>
                    <a:lnTo>
                      <a:pt x="252" y="68"/>
                    </a:lnTo>
                    <a:lnTo>
                      <a:pt x="248" y="69"/>
                    </a:lnTo>
                    <a:lnTo>
                      <a:pt x="244" y="71"/>
                    </a:lnTo>
                    <a:lnTo>
                      <a:pt x="241" y="72"/>
                    </a:lnTo>
                    <a:lnTo>
                      <a:pt x="237" y="72"/>
                    </a:lnTo>
                    <a:lnTo>
                      <a:pt x="233" y="74"/>
                    </a:lnTo>
                    <a:lnTo>
                      <a:pt x="229" y="74"/>
                    </a:lnTo>
                    <a:lnTo>
                      <a:pt x="226" y="76"/>
                    </a:lnTo>
                    <a:lnTo>
                      <a:pt x="221" y="77"/>
                    </a:lnTo>
                    <a:lnTo>
                      <a:pt x="218" y="78"/>
                    </a:lnTo>
                    <a:lnTo>
                      <a:pt x="214" y="79"/>
                    </a:lnTo>
                    <a:lnTo>
                      <a:pt x="211" y="79"/>
                    </a:lnTo>
                    <a:lnTo>
                      <a:pt x="207" y="81"/>
                    </a:lnTo>
                    <a:lnTo>
                      <a:pt x="204" y="82"/>
                    </a:lnTo>
                    <a:lnTo>
                      <a:pt x="201" y="82"/>
                    </a:lnTo>
                    <a:lnTo>
                      <a:pt x="197" y="83"/>
                    </a:lnTo>
                    <a:lnTo>
                      <a:pt x="194" y="84"/>
                    </a:lnTo>
                    <a:lnTo>
                      <a:pt x="191" y="84"/>
                    </a:lnTo>
                    <a:lnTo>
                      <a:pt x="188" y="86"/>
                    </a:lnTo>
                    <a:lnTo>
                      <a:pt x="184" y="86"/>
                    </a:lnTo>
                    <a:lnTo>
                      <a:pt x="182" y="87"/>
                    </a:lnTo>
                    <a:lnTo>
                      <a:pt x="180" y="88"/>
                    </a:lnTo>
                    <a:lnTo>
                      <a:pt x="175" y="88"/>
                    </a:lnTo>
                    <a:lnTo>
                      <a:pt x="171" y="89"/>
                    </a:lnTo>
                    <a:lnTo>
                      <a:pt x="165" y="89"/>
                    </a:lnTo>
                    <a:lnTo>
                      <a:pt x="160" y="91"/>
                    </a:lnTo>
                    <a:lnTo>
                      <a:pt x="157" y="91"/>
                    </a:lnTo>
                    <a:lnTo>
                      <a:pt x="155" y="91"/>
                    </a:lnTo>
                    <a:lnTo>
                      <a:pt x="152" y="92"/>
                    </a:lnTo>
                    <a:lnTo>
                      <a:pt x="150" y="93"/>
                    </a:lnTo>
                    <a:lnTo>
                      <a:pt x="146" y="93"/>
                    </a:lnTo>
                    <a:lnTo>
                      <a:pt x="142" y="93"/>
                    </a:lnTo>
                    <a:lnTo>
                      <a:pt x="140" y="93"/>
                    </a:lnTo>
                    <a:lnTo>
                      <a:pt x="136" y="94"/>
                    </a:lnTo>
                    <a:lnTo>
                      <a:pt x="133" y="96"/>
                    </a:lnTo>
                    <a:lnTo>
                      <a:pt x="130" y="96"/>
                    </a:lnTo>
                    <a:lnTo>
                      <a:pt x="126" y="97"/>
                    </a:lnTo>
                    <a:lnTo>
                      <a:pt x="123" y="98"/>
                    </a:lnTo>
                    <a:lnTo>
                      <a:pt x="120" y="98"/>
                    </a:lnTo>
                    <a:lnTo>
                      <a:pt x="116" y="98"/>
                    </a:lnTo>
                    <a:lnTo>
                      <a:pt x="112" y="99"/>
                    </a:lnTo>
                    <a:lnTo>
                      <a:pt x="110" y="101"/>
                    </a:lnTo>
                    <a:lnTo>
                      <a:pt x="106" y="101"/>
                    </a:lnTo>
                    <a:lnTo>
                      <a:pt x="102" y="102"/>
                    </a:lnTo>
                    <a:lnTo>
                      <a:pt x="99" y="102"/>
                    </a:lnTo>
                    <a:lnTo>
                      <a:pt x="96" y="103"/>
                    </a:lnTo>
                    <a:lnTo>
                      <a:pt x="91" y="104"/>
                    </a:lnTo>
                    <a:lnTo>
                      <a:pt x="89" y="104"/>
                    </a:lnTo>
                    <a:lnTo>
                      <a:pt x="85" y="106"/>
                    </a:lnTo>
                    <a:lnTo>
                      <a:pt x="81" y="107"/>
                    </a:lnTo>
                    <a:lnTo>
                      <a:pt x="77" y="107"/>
                    </a:lnTo>
                    <a:lnTo>
                      <a:pt x="75" y="108"/>
                    </a:lnTo>
                    <a:lnTo>
                      <a:pt x="71" y="109"/>
                    </a:lnTo>
                    <a:lnTo>
                      <a:pt x="67" y="109"/>
                    </a:lnTo>
                    <a:lnTo>
                      <a:pt x="64" y="111"/>
                    </a:lnTo>
                    <a:lnTo>
                      <a:pt x="60" y="111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3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1" y="116"/>
                    </a:lnTo>
                    <a:lnTo>
                      <a:pt x="39" y="116"/>
                    </a:lnTo>
                    <a:lnTo>
                      <a:pt x="35" y="117"/>
                    </a:lnTo>
                    <a:lnTo>
                      <a:pt x="33" y="117"/>
                    </a:lnTo>
                    <a:lnTo>
                      <a:pt x="30" y="118"/>
                    </a:lnTo>
                    <a:lnTo>
                      <a:pt x="25" y="119"/>
                    </a:lnTo>
                    <a:lnTo>
                      <a:pt x="20" y="120"/>
                    </a:lnTo>
                    <a:lnTo>
                      <a:pt x="16" y="120"/>
                    </a:lnTo>
                    <a:lnTo>
                      <a:pt x="11" y="122"/>
                    </a:lnTo>
                    <a:lnTo>
                      <a:pt x="9" y="123"/>
                    </a:lnTo>
                    <a:lnTo>
                      <a:pt x="5" y="124"/>
                    </a:lnTo>
                    <a:lnTo>
                      <a:pt x="1" y="125"/>
                    </a:lnTo>
                    <a:lnTo>
                      <a:pt x="0" y="125"/>
                    </a:lnTo>
                    <a:lnTo>
                      <a:pt x="1" y="125"/>
                    </a:lnTo>
                    <a:lnTo>
                      <a:pt x="6" y="125"/>
                    </a:lnTo>
                    <a:lnTo>
                      <a:pt x="9" y="125"/>
                    </a:lnTo>
                    <a:lnTo>
                      <a:pt x="14" y="125"/>
                    </a:lnTo>
                    <a:lnTo>
                      <a:pt x="16" y="125"/>
                    </a:lnTo>
                    <a:lnTo>
                      <a:pt x="19" y="125"/>
                    </a:lnTo>
                    <a:lnTo>
                      <a:pt x="21" y="125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30" y="127"/>
                    </a:lnTo>
                    <a:lnTo>
                      <a:pt x="33" y="127"/>
                    </a:lnTo>
                    <a:lnTo>
                      <a:pt x="36" y="127"/>
                    </a:lnTo>
                    <a:lnTo>
                      <a:pt x="40" y="127"/>
                    </a:lnTo>
                    <a:lnTo>
                      <a:pt x="44" y="128"/>
                    </a:lnTo>
                    <a:lnTo>
                      <a:pt x="47" y="128"/>
                    </a:lnTo>
                    <a:lnTo>
                      <a:pt x="52" y="128"/>
                    </a:lnTo>
                    <a:lnTo>
                      <a:pt x="56" y="128"/>
                    </a:lnTo>
                    <a:lnTo>
                      <a:pt x="61" y="128"/>
                    </a:lnTo>
                    <a:lnTo>
                      <a:pt x="65" y="128"/>
                    </a:lnTo>
                    <a:lnTo>
                      <a:pt x="70" y="128"/>
                    </a:lnTo>
                    <a:lnTo>
                      <a:pt x="75" y="128"/>
                    </a:lnTo>
                    <a:lnTo>
                      <a:pt x="80" y="129"/>
                    </a:lnTo>
                    <a:lnTo>
                      <a:pt x="85" y="129"/>
                    </a:lnTo>
                    <a:lnTo>
                      <a:pt x="91" y="129"/>
                    </a:lnTo>
                    <a:lnTo>
                      <a:pt x="96" y="129"/>
                    </a:lnTo>
                    <a:lnTo>
                      <a:pt x="101" y="129"/>
                    </a:lnTo>
                    <a:lnTo>
                      <a:pt x="107" y="129"/>
                    </a:lnTo>
                    <a:lnTo>
                      <a:pt x="114" y="129"/>
                    </a:lnTo>
                    <a:lnTo>
                      <a:pt x="118" y="129"/>
                    </a:lnTo>
                    <a:lnTo>
                      <a:pt x="125" y="129"/>
                    </a:lnTo>
                    <a:lnTo>
                      <a:pt x="131" y="129"/>
                    </a:lnTo>
                    <a:lnTo>
                      <a:pt x="138" y="130"/>
                    </a:lnTo>
                    <a:lnTo>
                      <a:pt x="143" y="130"/>
                    </a:lnTo>
                    <a:lnTo>
                      <a:pt x="151" y="130"/>
                    </a:lnTo>
                    <a:lnTo>
                      <a:pt x="157" y="130"/>
                    </a:lnTo>
                    <a:lnTo>
                      <a:pt x="165" y="130"/>
                    </a:lnTo>
                    <a:lnTo>
                      <a:pt x="171" y="130"/>
                    </a:lnTo>
                    <a:lnTo>
                      <a:pt x="178" y="130"/>
                    </a:lnTo>
                    <a:lnTo>
                      <a:pt x="186" y="130"/>
                    </a:lnTo>
                    <a:lnTo>
                      <a:pt x="193" y="130"/>
                    </a:lnTo>
                    <a:lnTo>
                      <a:pt x="201" y="129"/>
                    </a:lnTo>
                    <a:lnTo>
                      <a:pt x="208" y="129"/>
                    </a:lnTo>
                    <a:lnTo>
                      <a:pt x="216" y="129"/>
                    </a:lnTo>
                    <a:lnTo>
                      <a:pt x="224" y="129"/>
                    </a:lnTo>
                    <a:lnTo>
                      <a:pt x="232" y="128"/>
                    </a:lnTo>
                    <a:lnTo>
                      <a:pt x="239" y="128"/>
                    </a:lnTo>
                    <a:lnTo>
                      <a:pt x="248" y="128"/>
                    </a:lnTo>
                    <a:lnTo>
                      <a:pt x="255" y="128"/>
                    </a:lnTo>
                    <a:lnTo>
                      <a:pt x="263" y="128"/>
                    </a:lnTo>
                    <a:lnTo>
                      <a:pt x="272" y="128"/>
                    </a:lnTo>
                    <a:lnTo>
                      <a:pt x="280" y="127"/>
                    </a:lnTo>
                    <a:lnTo>
                      <a:pt x="289" y="127"/>
                    </a:lnTo>
                    <a:lnTo>
                      <a:pt x="298" y="127"/>
                    </a:lnTo>
                    <a:lnTo>
                      <a:pt x="307" y="125"/>
                    </a:lnTo>
                    <a:lnTo>
                      <a:pt x="317" y="125"/>
                    </a:lnTo>
                    <a:lnTo>
                      <a:pt x="325" y="125"/>
                    </a:lnTo>
                    <a:lnTo>
                      <a:pt x="334" y="124"/>
                    </a:lnTo>
                    <a:lnTo>
                      <a:pt x="343" y="124"/>
                    </a:lnTo>
                    <a:lnTo>
                      <a:pt x="351" y="123"/>
                    </a:lnTo>
                    <a:lnTo>
                      <a:pt x="360" y="123"/>
                    </a:lnTo>
                    <a:lnTo>
                      <a:pt x="368" y="122"/>
                    </a:lnTo>
                    <a:lnTo>
                      <a:pt x="376" y="120"/>
                    </a:lnTo>
                    <a:lnTo>
                      <a:pt x="384" y="120"/>
                    </a:lnTo>
                    <a:lnTo>
                      <a:pt x="392" y="119"/>
                    </a:lnTo>
                    <a:lnTo>
                      <a:pt x="400" y="119"/>
                    </a:lnTo>
                    <a:lnTo>
                      <a:pt x="409" y="118"/>
                    </a:lnTo>
                    <a:lnTo>
                      <a:pt x="416" y="117"/>
                    </a:lnTo>
                    <a:lnTo>
                      <a:pt x="424" y="117"/>
                    </a:lnTo>
                    <a:lnTo>
                      <a:pt x="431" y="117"/>
                    </a:lnTo>
                    <a:lnTo>
                      <a:pt x="440" y="116"/>
                    </a:lnTo>
                    <a:lnTo>
                      <a:pt x="447" y="114"/>
                    </a:lnTo>
                    <a:lnTo>
                      <a:pt x="455" y="114"/>
                    </a:lnTo>
                    <a:lnTo>
                      <a:pt x="461" y="114"/>
                    </a:lnTo>
                    <a:lnTo>
                      <a:pt x="468" y="113"/>
                    </a:lnTo>
                    <a:lnTo>
                      <a:pt x="475" y="112"/>
                    </a:lnTo>
                    <a:lnTo>
                      <a:pt x="482" y="112"/>
                    </a:lnTo>
                    <a:lnTo>
                      <a:pt x="488" y="111"/>
                    </a:lnTo>
                    <a:lnTo>
                      <a:pt x="495" y="111"/>
                    </a:lnTo>
                    <a:lnTo>
                      <a:pt x="501" y="109"/>
                    </a:lnTo>
                    <a:lnTo>
                      <a:pt x="508" y="109"/>
                    </a:lnTo>
                    <a:lnTo>
                      <a:pt x="513" y="108"/>
                    </a:lnTo>
                    <a:lnTo>
                      <a:pt x="520" y="107"/>
                    </a:lnTo>
                    <a:lnTo>
                      <a:pt x="526" y="107"/>
                    </a:lnTo>
                    <a:lnTo>
                      <a:pt x="532" y="107"/>
                    </a:lnTo>
                    <a:lnTo>
                      <a:pt x="537" y="106"/>
                    </a:lnTo>
                    <a:lnTo>
                      <a:pt x="542" y="104"/>
                    </a:lnTo>
                    <a:lnTo>
                      <a:pt x="548" y="104"/>
                    </a:lnTo>
                    <a:lnTo>
                      <a:pt x="553" y="104"/>
                    </a:lnTo>
                    <a:lnTo>
                      <a:pt x="558" y="103"/>
                    </a:lnTo>
                    <a:lnTo>
                      <a:pt x="563" y="102"/>
                    </a:lnTo>
                    <a:lnTo>
                      <a:pt x="567" y="101"/>
                    </a:lnTo>
                    <a:lnTo>
                      <a:pt x="573" y="101"/>
                    </a:lnTo>
                    <a:lnTo>
                      <a:pt x="577" y="99"/>
                    </a:lnTo>
                    <a:lnTo>
                      <a:pt x="581" y="99"/>
                    </a:lnTo>
                    <a:lnTo>
                      <a:pt x="586" y="98"/>
                    </a:lnTo>
                    <a:lnTo>
                      <a:pt x="589" y="98"/>
                    </a:lnTo>
                    <a:lnTo>
                      <a:pt x="593" y="97"/>
                    </a:lnTo>
                    <a:lnTo>
                      <a:pt x="597" y="97"/>
                    </a:lnTo>
                    <a:lnTo>
                      <a:pt x="599" y="96"/>
                    </a:lnTo>
                    <a:lnTo>
                      <a:pt x="604" y="96"/>
                    </a:lnTo>
                    <a:lnTo>
                      <a:pt x="607" y="96"/>
                    </a:lnTo>
                    <a:lnTo>
                      <a:pt x="610" y="96"/>
                    </a:lnTo>
                    <a:lnTo>
                      <a:pt x="613" y="94"/>
                    </a:lnTo>
                    <a:lnTo>
                      <a:pt x="617" y="94"/>
                    </a:lnTo>
                    <a:lnTo>
                      <a:pt x="620" y="93"/>
                    </a:lnTo>
                    <a:lnTo>
                      <a:pt x="625" y="93"/>
                    </a:lnTo>
                    <a:lnTo>
                      <a:pt x="629" y="92"/>
                    </a:lnTo>
                    <a:lnTo>
                      <a:pt x="633" y="92"/>
                    </a:lnTo>
                    <a:lnTo>
                      <a:pt x="635" y="91"/>
                    </a:lnTo>
                    <a:lnTo>
                      <a:pt x="637" y="91"/>
                    </a:lnTo>
                    <a:lnTo>
                      <a:pt x="638" y="91"/>
                    </a:lnTo>
                    <a:lnTo>
                      <a:pt x="639" y="91"/>
                    </a:lnTo>
                    <a:lnTo>
                      <a:pt x="578" y="0"/>
                    </a:lnTo>
                    <a:lnTo>
                      <a:pt x="532" y="2"/>
                    </a:lnTo>
                    <a:lnTo>
                      <a:pt x="351" y="36"/>
                    </a:lnTo>
                    <a:close/>
                  </a:path>
                </a:pathLst>
              </a:custGeom>
              <a:solidFill>
                <a:srgbClr val="57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987" y="2532"/>
                <a:ext cx="187" cy="121"/>
              </a:xfrm>
              <a:custGeom>
                <a:avLst/>
                <a:gdLst>
                  <a:gd name="T0" fmla="*/ 24 w 187"/>
                  <a:gd name="T1" fmla="*/ 117 h 121"/>
                  <a:gd name="T2" fmla="*/ 19 w 187"/>
                  <a:gd name="T3" fmla="*/ 107 h 121"/>
                  <a:gd name="T4" fmla="*/ 16 w 187"/>
                  <a:gd name="T5" fmla="*/ 98 h 121"/>
                  <a:gd name="T6" fmla="*/ 12 w 187"/>
                  <a:gd name="T7" fmla="*/ 89 h 121"/>
                  <a:gd name="T8" fmla="*/ 9 w 187"/>
                  <a:gd name="T9" fmla="*/ 80 h 121"/>
                  <a:gd name="T10" fmla="*/ 5 w 187"/>
                  <a:gd name="T11" fmla="*/ 68 h 121"/>
                  <a:gd name="T12" fmla="*/ 2 w 187"/>
                  <a:gd name="T13" fmla="*/ 60 h 121"/>
                  <a:gd name="T14" fmla="*/ 0 w 187"/>
                  <a:gd name="T15" fmla="*/ 51 h 121"/>
                  <a:gd name="T16" fmla="*/ 1 w 187"/>
                  <a:gd name="T17" fmla="*/ 43 h 121"/>
                  <a:gd name="T18" fmla="*/ 5 w 187"/>
                  <a:gd name="T19" fmla="*/ 38 h 121"/>
                  <a:gd name="T20" fmla="*/ 16 w 187"/>
                  <a:gd name="T21" fmla="*/ 33 h 121"/>
                  <a:gd name="T22" fmla="*/ 24 w 187"/>
                  <a:gd name="T23" fmla="*/ 31 h 121"/>
                  <a:gd name="T24" fmla="*/ 31 w 187"/>
                  <a:gd name="T25" fmla="*/ 27 h 121"/>
                  <a:gd name="T26" fmla="*/ 41 w 187"/>
                  <a:gd name="T27" fmla="*/ 25 h 121"/>
                  <a:gd name="T28" fmla="*/ 51 w 187"/>
                  <a:gd name="T29" fmla="*/ 22 h 121"/>
                  <a:gd name="T30" fmla="*/ 62 w 187"/>
                  <a:gd name="T31" fmla="*/ 18 h 121"/>
                  <a:gd name="T32" fmla="*/ 73 w 187"/>
                  <a:gd name="T33" fmla="*/ 16 h 121"/>
                  <a:gd name="T34" fmla="*/ 85 w 187"/>
                  <a:gd name="T35" fmla="*/ 13 h 121"/>
                  <a:gd name="T36" fmla="*/ 96 w 187"/>
                  <a:gd name="T37" fmla="*/ 11 h 121"/>
                  <a:gd name="T38" fmla="*/ 107 w 187"/>
                  <a:gd name="T39" fmla="*/ 8 h 121"/>
                  <a:gd name="T40" fmla="*/ 117 w 187"/>
                  <a:gd name="T41" fmla="*/ 6 h 121"/>
                  <a:gd name="T42" fmla="*/ 127 w 187"/>
                  <a:gd name="T43" fmla="*/ 3 h 121"/>
                  <a:gd name="T44" fmla="*/ 137 w 187"/>
                  <a:gd name="T45" fmla="*/ 2 h 121"/>
                  <a:gd name="T46" fmla="*/ 146 w 187"/>
                  <a:gd name="T47" fmla="*/ 1 h 121"/>
                  <a:gd name="T48" fmla="*/ 157 w 187"/>
                  <a:gd name="T49" fmla="*/ 0 h 121"/>
                  <a:gd name="T50" fmla="*/ 167 w 187"/>
                  <a:gd name="T51" fmla="*/ 1 h 121"/>
                  <a:gd name="T52" fmla="*/ 173 w 187"/>
                  <a:gd name="T53" fmla="*/ 7 h 121"/>
                  <a:gd name="T54" fmla="*/ 176 w 187"/>
                  <a:gd name="T55" fmla="*/ 15 h 121"/>
                  <a:gd name="T56" fmla="*/ 178 w 187"/>
                  <a:gd name="T57" fmla="*/ 25 h 121"/>
                  <a:gd name="T58" fmla="*/ 180 w 187"/>
                  <a:gd name="T59" fmla="*/ 36 h 121"/>
                  <a:gd name="T60" fmla="*/ 183 w 187"/>
                  <a:gd name="T61" fmla="*/ 48 h 121"/>
                  <a:gd name="T62" fmla="*/ 184 w 187"/>
                  <a:gd name="T63" fmla="*/ 60 h 121"/>
                  <a:gd name="T64" fmla="*/ 185 w 187"/>
                  <a:gd name="T65" fmla="*/ 70 h 121"/>
                  <a:gd name="T66" fmla="*/ 187 w 187"/>
                  <a:gd name="T67" fmla="*/ 80 h 121"/>
                  <a:gd name="T68" fmla="*/ 187 w 187"/>
                  <a:gd name="T69" fmla="*/ 87 h 121"/>
                  <a:gd name="T70" fmla="*/ 184 w 187"/>
                  <a:gd name="T71" fmla="*/ 93 h 121"/>
                  <a:gd name="T72" fmla="*/ 177 w 187"/>
                  <a:gd name="T73" fmla="*/ 96 h 121"/>
                  <a:gd name="T74" fmla="*/ 163 w 187"/>
                  <a:gd name="T75" fmla="*/ 99 h 121"/>
                  <a:gd name="T76" fmla="*/ 152 w 187"/>
                  <a:gd name="T77" fmla="*/ 101 h 121"/>
                  <a:gd name="T78" fmla="*/ 142 w 187"/>
                  <a:gd name="T79" fmla="*/ 103 h 121"/>
                  <a:gd name="T80" fmla="*/ 132 w 187"/>
                  <a:gd name="T81" fmla="*/ 104 h 121"/>
                  <a:gd name="T82" fmla="*/ 121 w 187"/>
                  <a:gd name="T83" fmla="*/ 106 h 121"/>
                  <a:gd name="T84" fmla="*/ 110 w 187"/>
                  <a:gd name="T85" fmla="*/ 108 h 121"/>
                  <a:gd name="T86" fmla="*/ 98 w 187"/>
                  <a:gd name="T87" fmla="*/ 109 h 121"/>
                  <a:gd name="T88" fmla="*/ 88 w 187"/>
                  <a:gd name="T89" fmla="*/ 111 h 121"/>
                  <a:gd name="T90" fmla="*/ 77 w 187"/>
                  <a:gd name="T91" fmla="*/ 112 h 121"/>
                  <a:gd name="T92" fmla="*/ 66 w 187"/>
                  <a:gd name="T93" fmla="*/ 113 h 121"/>
                  <a:gd name="T94" fmla="*/ 57 w 187"/>
                  <a:gd name="T95" fmla="*/ 114 h 121"/>
                  <a:gd name="T96" fmla="*/ 48 w 187"/>
                  <a:gd name="T97" fmla="*/ 117 h 121"/>
                  <a:gd name="T98" fmla="*/ 40 w 187"/>
                  <a:gd name="T99" fmla="*/ 117 h 121"/>
                  <a:gd name="T100" fmla="*/ 31 w 187"/>
                  <a:gd name="T101" fmla="*/ 119 h 121"/>
                  <a:gd name="T102" fmla="*/ 25 w 187"/>
                  <a:gd name="T103" fmla="*/ 119 h 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7" h="121">
                    <a:moveTo>
                      <a:pt x="25" y="121"/>
                    </a:moveTo>
                    <a:lnTo>
                      <a:pt x="24" y="119"/>
                    </a:lnTo>
                    <a:lnTo>
                      <a:pt x="24" y="117"/>
                    </a:lnTo>
                    <a:lnTo>
                      <a:pt x="21" y="113"/>
                    </a:lnTo>
                    <a:lnTo>
                      <a:pt x="20" y="109"/>
                    </a:lnTo>
                    <a:lnTo>
                      <a:pt x="19" y="107"/>
                    </a:lnTo>
                    <a:lnTo>
                      <a:pt x="17" y="104"/>
                    </a:lnTo>
                    <a:lnTo>
                      <a:pt x="16" y="101"/>
                    </a:lnTo>
                    <a:lnTo>
                      <a:pt x="16" y="98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2" y="89"/>
                    </a:lnTo>
                    <a:lnTo>
                      <a:pt x="11" y="86"/>
                    </a:lnTo>
                    <a:lnTo>
                      <a:pt x="10" y="82"/>
                    </a:lnTo>
                    <a:lnTo>
                      <a:pt x="9" y="80"/>
                    </a:lnTo>
                    <a:lnTo>
                      <a:pt x="7" y="75"/>
                    </a:lnTo>
                    <a:lnTo>
                      <a:pt x="6" y="72"/>
                    </a:lnTo>
                    <a:lnTo>
                      <a:pt x="5" y="68"/>
                    </a:lnTo>
                    <a:lnTo>
                      <a:pt x="5" y="65"/>
                    </a:lnTo>
                    <a:lnTo>
                      <a:pt x="4" y="62"/>
                    </a:lnTo>
                    <a:lnTo>
                      <a:pt x="2" y="60"/>
                    </a:lnTo>
                    <a:lnTo>
                      <a:pt x="2" y="57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9" y="37"/>
                    </a:lnTo>
                    <a:lnTo>
                      <a:pt x="11" y="35"/>
                    </a:lnTo>
                    <a:lnTo>
                      <a:pt x="16" y="33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4" y="31"/>
                    </a:lnTo>
                    <a:lnTo>
                      <a:pt x="27" y="30"/>
                    </a:lnTo>
                    <a:lnTo>
                      <a:pt x="29" y="28"/>
                    </a:lnTo>
                    <a:lnTo>
                      <a:pt x="31" y="27"/>
                    </a:lnTo>
                    <a:lnTo>
                      <a:pt x="35" y="26"/>
                    </a:lnTo>
                    <a:lnTo>
                      <a:pt x="39" y="26"/>
                    </a:lnTo>
                    <a:lnTo>
                      <a:pt x="41" y="25"/>
                    </a:lnTo>
                    <a:lnTo>
                      <a:pt x="45" y="23"/>
                    </a:lnTo>
                    <a:lnTo>
                      <a:pt x="47" y="22"/>
                    </a:lnTo>
                    <a:lnTo>
                      <a:pt x="51" y="22"/>
                    </a:lnTo>
                    <a:lnTo>
                      <a:pt x="55" y="20"/>
                    </a:lnTo>
                    <a:lnTo>
                      <a:pt x="58" y="20"/>
                    </a:lnTo>
                    <a:lnTo>
                      <a:pt x="62" y="18"/>
                    </a:lnTo>
                    <a:lnTo>
                      <a:pt x="66" y="17"/>
                    </a:lnTo>
                    <a:lnTo>
                      <a:pt x="70" y="17"/>
                    </a:lnTo>
                    <a:lnTo>
                      <a:pt x="73" y="16"/>
                    </a:lnTo>
                    <a:lnTo>
                      <a:pt x="77" y="15"/>
                    </a:lnTo>
                    <a:lnTo>
                      <a:pt x="81" y="15"/>
                    </a:lnTo>
                    <a:lnTo>
                      <a:pt x="85" y="13"/>
                    </a:lnTo>
                    <a:lnTo>
                      <a:pt x="88" y="12"/>
                    </a:lnTo>
                    <a:lnTo>
                      <a:pt x="92" y="11"/>
                    </a:lnTo>
                    <a:lnTo>
                      <a:pt x="96" y="11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07" y="8"/>
                    </a:lnTo>
                    <a:lnTo>
                      <a:pt x="111" y="7"/>
                    </a:lnTo>
                    <a:lnTo>
                      <a:pt x="113" y="6"/>
                    </a:lnTo>
                    <a:lnTo>
                      <a:pt x="117" y="6"/>
                    </a:lnTo>
                    <a:lnTo>
                      <a:pt x="121" y="5"/>
                    </a:lnTo>
                    <a:lnTo>
                      <a:pt x="124" y="5"/>
                    </a:lnTo>
                    <a:lnTo>
                      <a:pt x="127" y="3"/>
                    </a:lnTo>
                    <a:lnTo>
                      <a:pt x="131" y="3"/>
                    </a:lnTo>
                    <a:lnTo>
                      <a:pt x="133" y="2"/>
                    </a:lnTo>
                    <a:lnTo>
                      <a:pt x="137" y="2"/>
                    </a:lnTo>
                    <a:lnTo>
                      <a:pt x="139" y="1"/>
                    </a:lnTo>
                    <a:lnTo>
                      <a:pt x="143" y="1"/>
                    </a:lnTo>
                    <a:lnTo>
                      <a:pt x="146" y="1"/>
                    </a:lnTo>
                    <a:lnTo>
                      <a:pt x="148" y="1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1"/>
                    </a:lnTo>
                    <a:lnTo>
                      <a:pt x="168" y="2"/>
                    </a:lnTo>
                    <a:lnTo>
                      <a:pt x="171" y="3"/>
                    </a:lnTo>
                    <a:lnTo>
                      <a:pt x="173" y="7"/>
                    </a:lnTo>
                    <a:lnTo>
                      <a:pt x="173" y="10"/>
                    </a:lnTo>
                    <a:lnTo>
                      <a:pt x="174" y="12"/>
                    </a:lnTo>
                    <a:lnTo>
                      <a:pt x="176" y="15"/>
                    </a:lnTo>
                    <a:lnTo>
                      <a:pt x="177" y="18"/>
                    </a:lnTo>
                    <a:lnTo>
                      <a:pt x="177" y="22"/>
                    </a:lnTo>
                    <a:lnTo>
                      <a:pt x="178" y="25"/>
                    </a:lnTo>
                    <a:lnTo>
                      <a:pt x="178" y="28"/>
                    </a:lnTo>
                    <a:lnTo>
                      <a:pt x="179" y="32"/>
                    </a:lnTo>
                    <a:lnTo>
                      <a:pt x="180" y="36"/>
                    </a:lnTo>
                    <a:lnTo>
                      <a:pt x="180" y="40"/>
                    </a:lnTo>
                    <a:lnTo>
                      <a:pt x="182" y="43"/>
                    </a:lnTo>
                    <a:lnTo>
                      <a:pt x="183" y="48"/>
                    </a:lnTo>
                    <a:lnTo>
                      <a:pt x="183" y="52"/>
                    </a:lnTo>
                    <a:lnTo>
                      <a:pt x="184" y="56"/>
                    </a:lnTo>
                    <a:lnTo>
                      <a:pt x="184" y="60"/>
                    </a:lnTo>
                    <a:lnTo>
                      <a:pt x="185" y="63"/>
                    </a:lnTo>
                    <a:lnTo>
                      <a:pt x="185" y="66"/>
                    </a:lnTo>
                    <a:lnTo>
                      <a:pt x="185" y="70"/>
                    </a:lnTo>
                    <a:lnTo>
                      <a:pt x="187" y="73"/>
                    </a:lnTo>
                    <a:lnTo>
                      <a:pt x="187" y="77"/>
                    </a:lnTo>
                    <a:lnTo>
                      <a:pt x="187" y="80"/>
                    </a:lnTo>
                    <a:lnTo>
                      <a:pt x="187" y="82"/>
                    </a:lnTo>
                    <a:lnTo>
                      <a:pt x="187" y="84"/>
                    </a:lnTo>
                    <a:lnTo>
                      <a:pt x="187" y="87"/>
                    </a:lnTo>
                    <a:lnTo>
                      <a:pt x="187" y="91"/>
                    </a:lnTo>
                    <a:lnTo>
                      <a:pt x="185" y="93"/>
                    </a:lnTo>
                    <a:lnTo>
                      <a:pt x="184" y="93"/>
                    </a:lnTo>
                    <a:lnTo>
                      <a:pt x="183" y="94"/>
                    </a:lnTo>
                    <a:lnTo>
                      <a:pt x="179" y="94"/>
                    </a:lnTo>
                    <a:lnTo>
                      <a:pt x="177" y="96"/>
                    </a:lnTo>
                    <a:lnTo>
                      <a:pt x="173" y="97"/>
                    </a:lnTo>
                    <a:lnTo>
                      <a:pt x="168" y="98"/>
                    </a:lnTo>
                    <a:lnTo>
                      <a:pt x="163" y="99"/>
                    </a:lnTo>
                    <a:lnTo>
                      <a:pt x="158" y="101"/>
                    </a:lnTo>
                    <a:lnTo>
                      <a:pt x="154" y="101"/>
                    </a:lnTo>
                    <a:lnTo>
                      <a:pt x="152" y="101"/>
                    </a:lnTo>
                    <a:lnTo>
                      <a:pt x="148" y="102"/>
                    </a:lnTo>
                    <a:lnTo>
                      <a:pt x="146" y="102"/>
                    </a:lnTo>
                    <a:lnTo>
                      <a:pt x="142" y="103"/>
                    </a:lnTo>
                    <a:lnTo>
                      <a:pt x="138" y="103"/>
                    </a:lnTo>
                    <a:lnTo>
                      <a:pt x="134" y="103"/>
                    </a:lnTo>
                    <a:lnTo>
                      <a:pt x="132" y="104"/>
                    </a:lnTo>
                    <a:lnTo>
                      <a:pt x="128" y="104"/>
                    </a:lnTo>
                    <a:lnTo>
                      <a:pt x="124" y="106"/>
                    </a:lnTo>
                    <a:lnTo>
                      <a:pt x="121" y="106"/>
                    </a:lnTo>
                    <a:lnTo>
                      <a:pt x="117" y="107"/>
                    </a:lnTo>
                    <a:lnTo>
                      <a:pt x="113" y="107"/>
                    </a:lnTo>
                    <a:lnTo>
                      <a:pt x="110" y="108"/>
                    </a:lnTo>
                    <a:lnTo>
                      <a:pt x="106" y="108"/>
                    </a:lnTo>
                    <a:lnTo>
                      <a:pt x="103" y="109"/>
                    </a:lnTo>
                    <a:lnTo>
                      <a:pt x="98" y="109"/>
                    </a:lnTo>
                    <a:lnTo>
                      <a:pt x="96" y="111"/>
                    </a:lnTo>
                    <a:lnTo>
                      <a:pt x="91" y="111"/>
                    </a:lnTo>
                    <a:lnTo>
                      <a:pt x="88" y="111"/>
                    </a:lnTo>
                    <a:lnTo>
                      <a:pt x="83" y="111"/>
                    </a:lnTo>
                    <a:lnTo>
                      <a:pt x="81" y="112"/>
                    </a:lnTo>
                    <a:lnTo>
                      <a:pt x="77" y="112"/>
                    </a:lnTo>
                    <a:lnTo>
                      <a:pt x="73" y="113"/>
                    </a:lnTo>
                    <a:lnTo>
                      <a:pt x="70" y="113"/>
                    </a:lnTo>
                    <a:lnTo>
                      <a:pt x="66" y="113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57" y="114"/>
                    </a:lnTo>
                    <a:lnTo>
                      <a:pt x="53" y="116"/>
                    </a:lnTo>
                    <a:lnTo>
                      <a:pt x="51" y="116"/>
                    </a:lnTo>
                    <a:lnTo>
                      <a:pt x="48" y="117"/>
                    </a:lnTo>
                    <a:lnTo>
                      <a:pt x="46" y="117"/>
                    </a:lnTo>
                    <a:lnTo>
                      <a:pt x="42" y="117"/>
                    </a:lnTo>
                    <a:lnTo>
                      <a:pt x="40" y="117"/>
                    </a:lnTo>
                    <a:lnTo>
                      <a:pt x="39" y="118"/>
                    </a:lnTo>
                    <a:lnTo>
                      <a:pt x="35" y="118"/>
                    </a:lnTo>
                    <a:lnTo>
                      <a:pt x="31" y="119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5" y="119"/>
                    </a:lnTo>
                    <a:lnTo>
                      <a:pt x="25" y="121"/>
                    </a:lnTo>
                    <a:close/>
                  </a:path>
                </a:pathLst>
              </a:custGeom>
              <a:solidFill>
                <a:srgbClr val="9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2403" y="3534"/>
                <a:ext cx="114" cy="132"/>
              </a:xfrm>
              <a:custGeom>
                <a:avLst/>
                <a:gdLst>
                  <a:gd name="T0" fmla="*/ 68 w 114"/>
                  <a:gd name="T1" fmla="*/ 0 h 132"/>
                  <a:gd name="T2" fmla="*/ 62 w 114"/>
                  <a:gd name="T3" fmla="*/ 1 h 132"/>
                  <a:gd name="T4" fmla="*/ 57 w 114"/>
                  <a:gd name="T5" fmla="*/ 2 h 132"/>
                  <a:gd name="T6" fmla="*/ 51 w 114"/>
                  <a:gd name="T7" fmla="*/ 5 h 132"/>
                  <a:gd name="T8" fmla="*/ 45 w 114"/>
                  <a:gd name="T9" fmla="*/ 9 h 132"/>
                  <a:gd name="T10" fmla="*/ 40 w 114"/>
                  <a:gd name="T11" fmla="*/ 12 h 132"/>
                  <a:gd name="T12" fmla="*/ 34 w 114"/>
                  <a:gd name="T13" fmla="*/ 17 h 132"/>
                  <a:gd name="T14" fmla="*/ 27 w 114"/>
                  <a:gd name="T15" fmla="*/ 22 h 132"/>
                  <a:gd name="T16" fmla="*/ 22 w 114"/>
                  <a:gd name="T17" fmla="*/ 27 h 132"/>
                  <a:gd name="T18" fmla="*/ 16 w 114"/>
                  <a:gd name="T19" fmla="*/ 34 h 132"/>
                  <a:gd name="T20" fmla="*/ 12 w 114"/>
                  <a:gd name="T21" fmla="*/ 40 h 132"/>
                  <a:gd name="T22" fmla="*/ 9 w 114"/>
                  <a:gd name="T23" fmla="*/ 45 h 132"/>
                  <a:gd name="T24" fmla="*/ 5 w 114"/>
                  <a:gd name="T25" fmla="*/ 52 h 132"/>
                  <a:gd name="T26" fmla="*/ 2 w 114"/>
                  <a:gd name="T27" fmla="*/ 59 h 132"/>
                  <a:gd name="T28" fmla="*/ 0 w 114"/>
                  <a:gd name="T29" fmla="*/ 65 h 132"/>
                  <a:gd name="T30" fmla="*/ 0 w 114"/>
                  <a:gd name="T31" fmla="*/ 71 h 132"/>
                  <a:gd name="T32" fmla="*/ 1 w 114"/>
                  <a:gd name="T33" fmla="*/ 77 h 132"/>
                  <a:gd name="T34" fmla="*/ 2 w 114"/>
                  <a:gd name="T35" fmla="*/ 83 h 132"/>
                  <a:gd name="T36" fmla="*/ 4 w 114"/>
                  <a:gd name="T37" fmla="*/ 90 h 132"/>
                  <a:gd name="T38" fmla="*/ 7 w 114"/>
                  <a:gd name="T39" fmla="*/ 96 h 132"/>
                  <a:gd name="T40" fmla="*/ 12 w 114"/>
                  <a:gd name="T41" fmla="*/ 103 h 132"/>
                  <a:gd name="T42" fmla="*/ 20 w 114"/>
                  <a:gd name="T43" fmla="*/ 112 h 132"/>
                  <a:gd name="T44" fmla="*/ 25 w 114"/>
                  <a:gd name="T45" fmla="*/ 117 h 132"/>
                  <a:gd name="T46" fmla="*/ 31 w 114"/>
                  <a:gd name="T47" fmla="*/ 121 h 132"/>
                  <a:gd name="T48" fmla="*/ 36 w 114"/>
                  <a:gd name="T49" fmla="*/ 125 h 132"/>
                  <a:gd name="T50" fmla="*/ 42 w 114"/>
                  <a:gd name="T51" fmla="*/ 127 h 132"/>
                  <a:gd name="T52" fmla="*/ 48 w 114"/>
                  <a:gd name="T53" fmla="*/ 130 h 132"/>
                  <a:gd name="T54" fmla="*/ 55 w 114"/>
                  <a:gd name="T55" fmla="*/ 131 h 132"/>
                  <a:gd name="T56" fmla="*/ 61 w 114"/>
                  <a:gd name="T57" fmla="*/ 132 h 132"/>
                  <a:gd name="T58" fmla="*/ 67 w 114"/>
                  <a:gd name="T59" fmla="*/ 131 h 132"/>
                  <a:gd name="T60" fmla="*/ 73 w 114"/>
                  <a:gd name="T61" fmla="*/ 131 h 132"/>
                  <a:gd name="T62" fmla="*/ 81 w 114"/>
                  <a:gd name="T63" fmla="*/ 127 h 132"/>
                  <a:gd name="T64" fmla="*/ 90 w 114"/>
                  <a:gd name="T65" fmla="*/ 122 h 132"/>
                  <a:gd name="T66" fmla="*/ 97 w 114"/>
                  <a:gd name="T67" fmla="*/ 115 h 132"/>
                  <a:gd name="T68" fmla="*/ 105 w 114"/>
                  <a:gd name="T69" fmla="*/ 106 h 132"/>
                  <a:gd name="T70" fmla="*/ 108 w 114"/>
                  <a:gd name="T71" fmla="*/ 96 h 132"/>
                  <a:gd name="T72" fmla="*/ 111 w 114"/>
                  <a:gd name="T73" fmla="*/ 87 h 132"/>
                  <a:gd name="T74" fmla="*/ 112 w 114"/>
                  <a:gd name="T75" fmla="*/ 81 h 132"/>
                  <a:gd name="T76" fmla="*/ 113 w 114"/>
                  <a:gd name="T77" fmla="*/ 75 h 132"/>
                  <a:gd name="T78" fmla="*/ 113 w 114"/>
                  <a:gd name="T79" fmla="*/ 69 h 132"/>
                  <a:gd name="T80" fmla="*/ 114 w 114"/>
                  <a:gd name="T81" fmla="*/ 62 h 132"/>
                  <a:gd name="T82" fmla="*/ 114 w 114"/>
                  <a:gd name="T83" fmla="*/ 56 h 132"/>
                  <a:gd name="T84" fmla="*/ 113 w 114"/>
                  <a:gd name="T85" fmla="*/ 50 h 132"/>
                  <a:gd name="T86" fmla="*/ 112 w 114"/>
                  <a:gd name="T87" fmla="*/ 42 h 132"/>
                  <a:gd name="T88" fmla="*/ 111 w 114"/>
                  <a:gd name="T89" fmla="*/ 37 h 132"/>
                  <a:gd name="T90" fmla="*/ 111 w 114"/>
                  <a:gd name="T91" fmla="*/ 31 h 132"/>
                  <a:gd name="T92" fmla="*/ 108 w 114"/>
                  <a:gd name="T93" fmla="*/ 24 h 132"/>
                  <a:gd name="T94" fmla="*/ 103 w 114"/>
                  <a:gd name="T95" fmla="*/ 16 h 132"/>
                  <a:gd name="T96" fmla="*/ 98 w 114"/>
                  <a:gd name="T97" fmla="*/ 9 h 132"/>
                  <a:gd name="T98" fmla="*/ 92 w 114"/>
                  <a:gd name="T99" fmla="*/ 5 h 132"/>
                  <a:gd name="T100" fmla="*/ 85 w 114"/>
                  <a:gd name="T101" fmla="*/ 1 h 132"/>
                  <a:gd name="T102" fmla="*/ 76 w 114"/>
                  <a:gd name="T103" fmla="*/ 0 h 132"/>
                  <a:gd name="T104" fmla="*/ 71 w 114"/>
                  <a:gd name="T105" fmla="*/ 0 h 1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4" h="132">
                    <a:moveTo>
                      <a:pt x="71" y="0"/>
                    </a:moveTo>
                    <a:lnTo>
                      <a:pt x="68" y="0"/>
                    </a:lnTo>
                    <a:lnTo>
                      <a:pt x="66" y="0"/>
                    </a:lnTo>
                    <a:lnTo>
                      <a:pt x="62" y="1"/>
                    </a:lnTo>
                    <a:lnTo>
                      <a:pt x="60" y="1"/>
                    </a:lnTo>
                    <a:lnTo>
                      <a:pt x="57" y="2"/>
                    </a:lnTo>
                    <a:lnTo>
                      <a:pt x="53" y="4"/>
                    </a:lnTo>
                    <a:lnTo>
                      <a:pt x="51" y="5"/>
                    </a:lnTo>
                    <a:lnTo>
                      <a:pt x="48" y="7"/>
                    </a:lnTo>
                    <a:lnTo>
                      <a:pt x="45" y="9"/>
                    </a:lnTo>
                    <a:lnTo>
                      <a:pt x="42" y="10"/>
                    </a:lnTo>
                    <a:lnTo>
                      <a:pt x="40" y="12"/>
                    </a:lnTo>
                    <a:lnTo>
                      <a:pt x="36" y="15"/>
                    </a:lnTo>
                    <a:lnTo>
                      <a:pt x="34" y="17"/>
                    </a:lnTo>
                    <a:lnTo>
                      <a:pt x="30" y="20"/>
                    </a:lnTo>
                    <a:lnTo>
                      <a:pt x="27" y="22"/>
                    </a:lnTo>
                    <a:lnTo>
                      <a:pt x="25" y="25"/>
                    </a:lnTo>
                    <a:lnTo>
                      <a:pt x="22" y="27"/>
                    </a:lnTo>
                    <a:lnTo>
                      <a:pt x="19" y="30"/>
                    </a:lnTo>
                    <a:lnTo>
                      <a:pt x="16" y="34"/>
                    </a:lnTo>
                    <a:lnTo>
                      <a:pt x="15" y="36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9" y="45"/>
                    </a:lnTo>
                    <a:lnTo>
                      <a:pt x="7" y="49"/>
                    </a:lnTo>
                    <a:lnTo>
                      <a:pt x="5" y="52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1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1" y="75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4" y="87"/>
                    </a:lnTo>
                    <a:lnTo>
                      <a:pt x="4" y="90"/>
                    </a:lnTo>
                    <a:lnTo>
                      <a:pt x="5" y="93"/>
                    </a:lnTo>
                    <a:lnTo>
                      <a:pt x="7" y="96"/>
                    </a:lnTo>
                    <a:lnTo>
                      <a:pt x="9" y="98"/>
                    </a:lnTo>
                    <a:lnTo>
                      <a:pt x="12" y="103"/>
                    </a:lnTo>
                    <a:lnTo>
                      <a:pt x="17" y="110"/>
                    </a:lnTo>
                    <a:lnTo>
                      <a:pt x="20" y="112"/>
                    </a:lnTo>
                    <a:lnTo>
                      <a:pt x="22" y="115"/>
                    </a:lnTo>
                    <a:lnTo>
                      <a:pt x="25" y="117"/>
                    </a:lnTo>
                    <a:lnTo>
                      <a:pt x="29" y="120"/>
                    </a:lnTo>
                    <a:lnTo>
                      <a:pt x="31" y="121"/>
                    </a:lnTo>
                    <a:lnTo>
                      <a:pt x="34" y="122"/>
                    </a:lnTo>
                    <a:lnTo>
                      <a:pt x="36" y="125"/>
                    </a:lnTo>
                    <a:lnTo>
                      <a:pt x="40" y="126"/>
                    </a:lnTo>
                    <a:lnTo>
                      <a:pt x="42" y="127"/>
                    </a:lnTo>
                    <a:lnTo>
                      <a:pt x="45" y="128"/>
                    </a:lnTo>
                    <a:lnTo>
                      <a:pt x="48" y="130"/>
                    </a:lnTo>
                    <a:lnTo>
                      <a:pt x="52" y="131"/>
                    </a:lnTo>
                    <a:lnTo>
                      <a:pt x="55" y="131"/>
                    </a:lnTo>
                    <a:lnTo>
                      <a:pt x="58" y="132"/>
                    </a:lnTo>
                    <a:lnTo>
                      <a:pt x="61" y="132"/>
                    </a:lnTo>
                    <a:lnTo>
                      <a:pt x="63" y="132"/>
                    </a:lnTo>
                    <a:lnTo>
                      <a:pt x="67" y="131"/>
                    </a:lnTo>
                    <a:lnTo>
                      <a:pt x="70" y="131"/>
                    </a:lnTo>
                    <a:lnTo>
                      <a:pt x="73" y="131"/>
                    </a:lnTo>
                    <a:lnTo>
                      <a:pt x="76" y="131"/>
                    </a:lnTo>
                    <a:lnTo>
                      <a:pt x="81" y="127"/>
                    </a:lnTo>
                    <a:lnTo>
                      <a:pt x="86" y="125"/>
                    </a:lnTo>
                    <a:lnTo>
                      <a:pt x="90" y="122"/>
                    </a:lnTo>
                    <a:lnTo>
                      <a:pt x="95" y="118"/>
                    </a:lnTo>
                    <a:lnTo>
                      <a:pt x="97" y="115"/>
                    </a:lnTo>
                    <a:lnTo>
                      <a:pt x="101" y="110"/>
                    </a:lnTo>
                    <a:lnTo>
                      <a:pt x="105" y="106"/>
                    </a:lnTo>
                    <a:lnTo>
                      <a:pt x="107" y="101"/>
                    </a:lnTo>
                    <a:lnTo>
                      <a:pt x="108" y="96"/>
                    </a:lnTo>
                    <a:lnTo>
                      <a:pt x="111" y="91"/>
                    </a:lnTo>
                    <a:lnTo>
                      <a:pt x="111" y="87"/>
                    </a:lnTo>
                    <a:lnTo>
                      <a:pt x="112" y="85"/>
                    </a:lnTo>
                    <a:lnTo>
                      <a:pt x="112" y="81"/>
                    </a:lnTo>
                    <a:lnTo>
                      <a:pt x="113" y="78"/>
                    </a:lnTo>
                    <a:lnTo>
                      <a:pt x="113" y="75"/>
                    </a:lnTo>
                    <a:lnTo>
                      <a:pt x="113" y="72"/>
                    </a:lnTo>
                    <a:lnTo>
                      <a:pt x="113" y="69"/>
                    </a:lnTo>
                    <a:lnTo>
                      <a:pt x="114" y="66"/>
                    </a:lnTo>
                    <a:lnTo>
                      <a:pt x="114" y="62"/>
                    </a:lnTo>
                    <a:lnTo>
                      <a:pt x="114" y="60"/>
                    </a:lnTo>
                    <a:lnTo>
                      <a:pt x="114" y="56"/>
                    </a:lnTo>
                    <a:lnTo>
                      <a:pt x="114" y="52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1" y="37"/>
                    </a:lnTo>
                    <a:lnTo>
                      <a:pt x="111" y="34"/>
                    </a:lnTo>
                    <a:lnTo>
                      <a:pt x="111" y="31"/>
                    </a:lnTo>
                    <a:lnTo>
                      <a:pt x="110" y="29"/>
                    </a:lnTo>
                    <a:lnTo>
                      <a:pt x="108" y="24"/>
                    </a:lnTo>
                    <a:lnTo>
                      <a:pt x="106" y="20"/>
                    </a:lnTo>
                    <a:lnTo>
                      <a:pt x="103" y="16"/>
                    </a:lnTo>
                    <a:lnTo>
                      <a:pt x="101" y="12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5"/>
                    </a:lnTo>
                    <a:lnTo>
                      <a:pt x="88" y="2"/>
                    </a:lnTo>
                    <a:lnTo>
                      <a:pt x="85" y="1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1573" y="2663"/>
                <a:ext cx="766" cy="608"/>
              </a:xfrm>
              <a:custGeom>
                <a:avLst/>
                <a:gdLst>
                  <a:gd name="T0" fmla="*/ 23 w 766"/>
                  <a:gd name="T1" fmla="*/ 44 h 608"/>
                  <a:gd name="T2" fmla="*/ 54 w 766"/>
                  <a:gd name="T3" fmla="*/ 43 h 608"/>
                  <a:gd name="T4" fmla="*/ 96 w 766"/>
                  <a:gd name="T5" fmla="*/ 43 h 608"/>
                  <a:gd name="T6" fmla="*/ 149 w 766"/>
                  <a:gd name="T7" fmla="*/ 42 h 608"/>
                  <a:gd name="T8" fmla="*/ 207 w 766"/>
                  <a:gd name="T9" fmla="*/ 41 h 608"/>
                  <a:gd name="T10" fmla="*/ 272 w 766"/>
                  <a:gd name="T11" fmla="*/ 38 h 608"/>
                  <a:gd name="T12" fmla="*/ 339 w 766"/>
                  <a:gd name="T13" fmla="*/ 36 h 608"/>
                  <a:gd name="T14" fmla="*/ 414 w 766"/>
                  <a:gd name="T15" fmla="*/ 31 h 608"/>
                  <a:gd name="T16" fmla="*/ 490 w 766"/>
                  <a:gd name="T17" fmla="*/ 23 h 608"/>
                  <a:gd name="T18" fmla="*/ 563 w 766"/>
                  <a:gd name="T19" fmla="*/ 17 h 608"/>
                  <a:gd name="T20" fmla="*/ 628 w 766"/>
                  <a:gd name="T21" fmla="*/ 10 h 608"/>
                  <a:gd name="T22" fmla="*/ 678 w 766"/>
                  <a:gd name="T23" fmla="*/ 3 h 608"/>
                  <a:gd name="T24" fmla="*/ 713 w 766"/>
                  <a:gd name="T25" fmla="*/ 0 h 608"/>
                  <a:gd name="T26" fmla="*/ 723 w 766"/>
                  <a:gd name="T27" fmla="*/ 22 h 608"/>
                  <a:gd name="T28" fmla="*/ 733 w 766"/>
                  <a:gd name="T29" fmla="*/ 54 h 608"/>
                  <a:gd name="T30" fmla="*/ 744 w 766"/>
                  <a:gd name="T31" fmla="*/ 93 h 608"/>
                  <a:gd name="T32" fmla="*/ 755 w 766"/>
                  <a:gd name="T33" fmla="*/ 133 h 608"/>
                  <a:gd name="T34" fmla="*/ 763 w 766"/>
                  <a:gd name="T35" fmla="*/ 168 h 608"/>
                  <a:gd name="T36" fmla="*/ 766 w 766"/>
                  <a:gd name="T37" fmla="*/ 197 h 608"/>
                  <a:gd name="T38" fmla="*/ 744 w 766"/>
                  <a:gd name="T39" fmla="*/ 210 h 608"/>
                  <a:gd name="T40" fmla="*/ 704 w 766"/>
                  <a:gd name="T41" fmla="*/ 228 h 608"/>
                  <a:gd name="T42" fmla="*/ 649 w 766"/>
                  <a:gd name="T43" fmla="*/ 251 h 608"/>
                  <a:gd name="T44" fmla="*/ 587 w 766"/>
                  <a:gd name="T45" fmla="*/ 280 h 608"/>
                  <a:gd name="T46" fmla="*/ 524 w 766"/>
                  <a:gd name="T47" fmla="*/ 311 h 608"/>
                  <a:gd name="T48" fmla="*/ 464 w 766"/>
                  <a:gd name="T49" fmla="*/ 345 h 608"/>
                  <a:gd name="T50" fmla="*/ 416 w 766"/>
                  <a:gd name="T51" fmla="*/ 382 h 608"/>
                  <a:gd name="T52" fmla="*/ 375 w 766"/>
                  <a:gd name="T53" fmla="*/ 421 h 608"/>
                  <a:gd name="T54" fmla="*/ 337 w 766"/>
                  <a:gd name="T55" fmla="*/ 462 h 608"/>
                  <a:gd name="T56" fmla="*/ 302 w 766"/>
                  <a:gd name="T57" fmla="*/ 504 h 608"/>
                  <a:gd name="T58" fmla="*/ 272 w 766"/>
                  <a:gd name="T59" fmla="*/ 543 h 608"/>
                  <a:gd name="T60" fmla="*/ 248 w 766"/>
                  <a:gd name="T61" fmla="*/ 576 h 608"/>
                  <a:gd name="T62" fmla="*/ 228 w 766"/>
                  <a:gd name="T63" fmla="*/ 607 h 608"/>
                  <a:gd name="T64" fmla="*/ 220 w 766"/>
                  <a:gd name="T65" fmla="*/ 582 h 608"/>
                  <a:gd name="T66" fmla="*/ 238 w 766"/>
                  <a:gd name="T67" fmla="*/ 552 h 608"/>
                  <a:gd name="T68" fmla="*/ 268 w 766"/>
                  <a:gd name="T69" fmla="*/ 511 h 608"/>
                  <a:gd name="T70" fmla="*/ 304 w 766"/>
                  <a:gd name="T71" fmla="*/ 462 h 608"/>
                  <a:gd name="T72" fmla="*/ 348 w 766"/>
                  <a:gd name="T73" fmla="*/ 413 h 608"/>
                  <a:gd name="T74" fmla="*/ 395 w 766"/>
                  <a:gd name="T75" fmla="*/ 369 h 608"/>
                  <a:gd name="T76" fmla="*/ 448 w 766"/>
                  <a:gd name="T77" fmla="*/ 332 h 608"/>
                  <a:gd name="T78" fmla="*/ 501 w 766"/>
                  <a:gd name="T79" fmla="*/ 303 h 608"/>
                  <a:gd name="T80" fmla="*/ 558 w 766"/>
                  <a:gd name="T81" fmla="*/ 273 h 608"/>
                  <a:gd name="T82" fmla="*/ 614 w 766"/>
                  <a:gd name="T83" fmla="*/ 245 h 608"/>
                  <a:gd name="T84" fmla="*/ 665 w 766"/>
                  <a:gd name="T85" fmla="*/ 223 h 608"/>
                  <a:gd name="T86" fmla="*/ 708 w 766"/>
                  <a:gd name="T87" fmla="*/ 204 h 608"/>
                  <a:gd name="T88" fmla="*/ 741 w 766"/>
                  <a:gd name="T89" fmla="*/ 189 h 608"/>
                  <a:gd name="T90" fmla="*/ 694 w 766"/>
                  <a:gd name="T91" fmla="*/ 23 h 608"/>
                  <a:gd name="T92" fmla="*/ 665 w 766"/>
                  <a:gd name="T93" fmla="*/ 26 h 608"/>
                  <a:gd name="T94" fmla="*/ 622 w 766"/>
                  <a:gd name="T95" fmla="*/ 32 h 608"/>
                  <a:gd name="T96" fmla="*/ 561 w 766"/>
                  <a:gd name="T97" fmla="*/ 38 h 608"/>
                  <a:gd name="T98" fmla="*/ 489 w 766"/>
                  <a:gd name="T99" fmla="*/ 44 h 608"/>
                  <a:gd name="T100" fmla="*/ 405 w 766"/>
                  <a:gd name="T101" fmla="*/ 51 h 608"/>
                  <a:gd name="T102" fmla="*/ 313 w 766"/>
                  <a:gd name="T103" fmla="*/ 56 h 608"/>
                  <a:gd name="T104" fmla="*/ 222 w 766"/>
                  <a:gd name="T105" fmla="*/ 59 h 608"/>
                  <a:gd name="T106" fmla="*/ 150 w 766"/>
                  <a:gd name="T107" fmla="*/ 62 h 608"/>
                  <a:gd name="T108" fmla="*/ 93 w 766"/>
                  <a:gd name="T109" fmla="*/ 63 h 608"/>
                  <a:gd name="T110" fmla="*/ 51 w 766"/>
                  <a:gd name="T111" fmla="*/ 64 h 608"/>
                  <a:gd name="T112" fmla="*/ 23 w 766"/>
                  <a:gd name="T113" fmla="*/ 64 h 608"/>
                  <a:gd name="T114" fmla="*/ 0 w 766"/>
                  <a:gd name="T115" fmla="*/ 66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66" h="608">
                    <a:moveTo>
                      <a:pt x="4" y="44"/>
                    </a:moveTo>
                    <a:lnTo>
                      <a:pt x="4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9" y="43"/>
                    </a:lnTo>
                    <a:lnTo>
                      <a:pt x="43" y="43"/>
                    </a:lnTo>
                    <a:lnTo>
                      <a:pt x="46" y="43"/>
                    </a:lnTo>
                    <a:lnTo>
                      <a:pt x="50" y="43"/>
                    </a:lnTo>
                    <a:lnTo>
                      <a:pt x="54" y="43"/>
                    </a:lnTo>
                    <a:lnTo>
                      <a:pt x="59" y="43"/>
                    </a:lnTo>
                    <a:lnTo>
                      <a:pt x="63" y="43"/>
                    </a:lnTo>
                    <a:lnTo>
                      <a:pt x="68" y="43"/>
                    </a:lnTo>
                    <a:lnTo>
                      <a:pt x="71" y="43"/>
                    </a:lnTo>
                    <a:lnTo>
                      <a:pt x="76" y="43"/>
                    </a:lnTo>
                    <a:lnTo>
                      <a:pt x="81" y="43"/>
                    </a:lnTo>
                    <a:lnTo>
                      <a:pt x="86" y="43"/>
                    </a:lnTo>
                    <a:lnTo>
                      <a:pt x="91" y="43"/>
                    </a:lnTo>
                    <a:lnTo>
                      <a:pt x="96" y="43"/>
                    </a:lnTo>
                    <a:lnTo>
                      <a:pt x="103" y="43"/>
                    </a:lnTo>
                    <a:lnTo>
                      <a:pt x="108" y="43"/>
                    </a:lnTo>
                    <a:lnTo>
                      <a:pt x="112" y="42"/>
                    </a:lnTo>
                    <a:lnTo>
                      <a:pt x="119" y="42"/>
                    </a:lnTo>
                    <a:lnTo>
                      <a:pt x="124" y="42"/>
                    </a:lnTo>
                    <a:lnTo>
                      <a:pt x="130" y="42"/>
                    </a:lnTo>
                    <a:lnTo>
                      <a:pt x="136" y="42"/>
                    </a:lnTo>
                    <a:lnTo>
                      <a:pt x="142" y="42"/>
                    </a:lnTo>
                    <a:lnTo>
                      <a:pt x="149" y="42"/>
                    </a:lnTo>
                    <a:lnTo>
                      <a:pt x="155" y="42"/>
                    </a:lnTo>
                    <a:lnTo>
                      <a:pt x="161" y="42"/>
                    </a:lnTo>
                    <a:lnTo>
                      <a:pt x="167" y="42"/>
                    </a:lnTo>
                    <a:lnTo>
                      <a:pt x="174" y="42"/>
                    </a:lnTo>
                    <a:lnTo>
                      <a:pt x="181" y="42"/>
                    </a:lnTo>
                    <a:lnTo>
                      <a:pt x="187" y="42"/>
                    </a:lnTo>
                    <a:lnTo>
                      <a:pt x="195" y="42"/>
                    </a:lnTo>
                    <a:lnTo>
                      <a:pt x="201" y="41"/>
                    </a:lnTo>
                    <a:lnTo>
                      <a:pt x="207" y="41"/>
                    </a:lnTo>
                    <a:lnTo>
                      <a:pt x="215" y="41"/>
                    </a:lnTo>
                    <a:lnTo>
                      <a:pt x="222" y="41"/>
                    </a:lnTo>
                    <a:lnTo>
                      <a:pt x="228" y="39"/>
                    </a:lnTo>
                    <a:lnTo>
                      <a:pt x="236" y="39"/>
                    </a:lnTo>
                    <a:lnTo>
                      <a:pt x="243" y="39"/>
                    </a:lnTo>
                    <a:lnTo>
                      <a:pt x="251" y="39"/>
                    </a:lnTo>
                    <a:lnTo>
                      <a:pt x="257" y="38"/>
                    </a:lnTo>
                    <a:lnTo>
                      <a:pt x="264" y="38"/>
                    </a:lnTo>
                    <a:lnTo>
                      <a:pt x="272" y="38"/>
                    </a:lnTo>
                    <a:lnTo>
                      <a:pt x="279" y="38"/>
                    </a:lnTo>
                    <a:lnTo>
                      <a:pt x="287" y="38"/>
                    </a:lnTo>
                    <a:lnTo>
                      <a:pt x="294" y="38"/>
                    </a:lnTo>
                    <a:lnTo>
                      <a:pt x="302" y="38"/>
                    </a:lnTo>
                    <a:lnTo>
                      <a:pt x="309" y="38"/>
                    </a:lnTo>
                    <a:lnTo>
                      <a:pt x="317" y="37"/>
                    </a:lnTo>
                    <a:lnTo>
                      <a:pt x="324" y="37"/>
                    </a:lnTo>
                    <a:lnTo>
                      <a:pt x="332" y="36"/>
                    </a:lnTo>
                    <a:lnTo>
                      <a:pt x="339" y="36"/>
                    </a:lnTo>
                    <a:lnTo>
                      <a:pt x="347" y="35"/>
                    </a:lnTo>
                    <a:lnTo>
                      <a:pt x="355" y="35"/>
                    </a:lnTo>
                    <a:lnTo>
                      <a:pt x="363" y="33"/>
                    </a:lnTo>
                    <a:lnTo>
                      <a:pt x="372" y="33"/>
                    </a:lnTo>
                    <a:lnTo>
                      <a:pt x="380" y="33"/>
                    </a:lnTo>
                    <a:lnTo>
                      <a:pt x="389" y="32"/>
                    </a:lnTo>
                    <a:lnTo>
                      <a:pt x="396" y="32"/>
                    </a:lnTo>
                    <a:lnTo>
                      <a:pt x="405" y="31"/>
                    </a:lnTo>
                    <a:lnTo>
                      <a:pt x="414" y="31"/>
                    </a:lnTo>
                    <a:lnTo>
                      <a:pt x="423" y="30"/>
                    </a:lnTo>
                    <a:lnTo>
                      <a:pt x="430" y="30"/>
                    </a:lnTo>
                    <a:lnTo>
                      <a:pt x="440" y="28"/>
                    </a:lnTo>
                    <a:lnTo>
                      <a:pt x="448" y="28"/>
                    </a:lnTo>
                    <a:lnTo>
                      <a:pt x="456" y="27"/>
                    </a:lnTo>
                    <a:lnTo>
                      <a:pt x="465" y="26"/>
                    </a:lnTo>
                    <a:lnTo>
                      <a:pt x="474" y="26"/>
                    </a:lnTo>
                    <a:lnTo>
                      <a:pt x="481" y="25"/>
                    </a:lnTo>
                    <a:lnTo>
                      <a:pt x="490" y="23"/>
                    </a:lnTo>
                    <a:lnTo>
                      <a:pt x="499" y="23"/>
                    </a:lnTo>
                    <a:lnTo>
                      <a:pt x="507" y="22"/>
                    </a:lnTo>
                    <a:lnTo>
                      <a:pt x="515" y="21"/>
                    </a:lnTo>
                    <a:lnTo>
                      <a:pt x="524" y="21"/>
                    </a:lnTo>
                    <a:lnTo>
                      <a:pt x="531" y="20"/>
                    </a:lnTo>
                    <a:lnTo>
                      <a:pt x="540" y="20"/>
                    </a:lnTo>
                    <a:lnTo>
                      <a:pt x="547" y="18"/>
                    </a:lnTo>
                    <a:lnTo>
                      <a:pt x="556" y="17"/>
                    </a:lnTo>
                    <a:lnTo>
                      <a:pt x="563" y="17"/>
                    </a:lnTo>
                    <a:lnTo>
                      <a:pt x="572" y="16"/>
                    </a:lnTo>
                    <a:lnTo>
                      <a:pt x="578" y="15"/>
                    </a:lnTo>
                    <a:lnTo>
                      <a:pt x="587" y="15"/>
                    </a:lnTo>
                    <a:lnTo>
                      <a:pt x="593" y="13"/>
                    </a:lnTo>
                    <a:lnTo>
                      <a:pt x="601" y="12"/>
                    </a:lnTo>
                    <a:lnTo>
                      <a:pt x="608" y="12"/>
                    </a:lnTo>
                    <a:lnTo>
                      <a:pt x="614" y="11"/>
                    </a:lnTo>
                    <a:lnTo>
                      <a:pt x="622" y="10"/>
                    </a:lnTo>
                    <a:lnTo>
                      <a:pt x="628" y="10"/>
                    </a:lnTo>
                    <a:lnTo>
                      <a:pt x="634" y="8"/>
                    </a:lnTo>
                    <a:lnTo>
                      <a:pt x="641" y="8"/>
                    </a:lnTo>
                    <a:lnTo>
                      <a:pt x="647" y="7"/>
                    </a:lnTo>
                    <a:lnTo>
                      <a:pt x="653" y="7"/>
                    </a:lnTo>
                    <a:lnTo>
                      <a:pt x="658" y="6"/>
                    </a:lnTo>
                    <a:lnTo>
                      <a:pt x="664" y="6"/>
                    </a:lnTo>
                    <a:lnTo>
                      <a:pt x="669" y="5"/>
                    </a:lnTo>
                    <a:lnTo>
                      <a:pt x="674" y="5"/>
                    </a:lnTo>
                    <a:lnTo>
                      <a:pt x="678" y="3"/>
                    </a:lnTo>
                    <a:lnTo>
                      <a:pt x="683" y="3"/>
                    </a:lnTo>
                    <a:lnTo>
                      <a:pt x="687" y="2"/>
                    </a:lnTo>
                    <a:lnTo>
                      <a:pt x="692" y="2"/>
                    </a:lnTo>
                    <a:lnTo>
                      <a:pt x="695" y="1"/>
                    </a:lnTo>
                    <a:lnTo>
                      <a:pt x="699" y="1"/>
                    </a:lnTo>
                    <a:lnTo>
                      <a:pt x="702" y="1"/>
                    </a:lnTo>
                    <a:lnTo>
                      <a:pt x="704" y="1"/>
                    </a:lnTo>
                    <a:lnTo>
                      <a:pt x="709" y="0"/>
                    </a:lnTo>
                    <a:lnTo>
                      <a:pt x="713" y="0"/>
                    </a:lnTo>
                    <a:lnTo>
                      <a:pt x="714" y="0"/>
                    </a:lnTo>
                    <a:lnTo>
                      <a:pt x="715" y="0"/>
                    </a:lnTo>
                    <a:lnTo>
                      <a:pt x="715" y="1"/>
                    </a:lnTo>
                    <a:lnTo>
                      <a:pt x="717" y="3"/>
                    </a:lnTo>
                    <a:lnTo>
                      <a:pt x="718" y="7"/>
                    </a:lnTo>
                    <a:lnTo>
                      <a:pt x="719" y="12"/>
                    </a:lnTo>
                    <a:lnTo>
                      <a:pt x="720" y="17"/>
                    </a:lnTo>
                    <a:lnTo>
                      <a:pt x="722" y="20"/>
                    </a:lnTo>
                    <a:lnTo>
                      <a:pt x="723" y="22"/>
                    </a:lnTo>
                    <a:lnTo>
                      <a:pt x="723" y="26"/>
                    </a:lnTo>
                    <a:lnTo>
                      <a:pt x="725" y="28"/>
                    </a:lnTo>
                    <a:lnTo>
                      <a:pt x="725" y="32"/>
                    </a:lnTo>
                    <a:lnTo>
                      <a:pt x="727" y="35"/>
                    </a:lnTo>
                    <a:lnTo>
                      <a:pt x="728" y="38"/>
                    </a:lnTo>
                    <a:lnTo>
                      <a:pt x="729" y="42"/>
                    </a:lnTo>
                    <a:lnTo>
                      <a:pt x="730" y="46"/>
                    </a:lnTo>
                    <a:lnTo>
                      <a:pt x="730" y="49"/>
                    </a:lnTo>
                    <a:lnTo>
                      <a:pt x="733" y="54"/>
                    </a:lnTo>
                    <a:lnTo>
                      <a:pt x="734" y="58"/>
                    </a:lnTo>
                    <a:lnTo>
                      <a:pt x="735" y="63"/>
                    </a:lnTo>
                    <a:lnTo>
                      <a:pt x="736" y="67"/>
                    </a:lnTo>
                    <a:lnTo>
                      <a:pt x="738" y="71"/>
                    </a:lnTo>
                    <a:lnTo>
                      <a:pt x="739" y="76"/>
                    </a:lnTo>
                    <a:lnTo>
                      <a:pt x="740" y="79"/>
                    </a:lnTo>
                    <a:lnTo>
                      <a:pt x="741" y="84"/>
                    </a:lnTo>
                    <a:lnTo>
                      <a:pt x="743" y="89"/>
                    </a:lnTo>
                    <a:lnTo>
                      <a:pt x="744" y="93"/>
                    </a:lnTo>
                    <a:lnTo>
                      <a:pt x="745" y="98"/>
                    </a:lnTo>
                    <a:lnTo>
                      <a:pt x="746" y="102"/>
                    </a:lnTo>
                    <a:lnTo>
                      <a:pt x="748" y="107"/>
                    </a:lnTo>
                    <a:lnTo>
                      <a:pt x="749" y="112"/>
                    </a:lnTo>
                    <a:lnTo>
                      <a:pt x="750" y="116"/>
                    </a:lnTo>
                    <a:lnTo>
                      <a:pt x="751" y="119"/>
                    </a:lnTo>
                    <a:lnTo>
                      <a:pt x="753" y="124"/>
                    </a:lnTo>
                    <a:lnTo>
                      <a:pt x="754" y="129"/>
                    </a:lnTo>
                    <a:lnTo>
                      <a:pt x="755" y="133"/>
                    </a:lnTo>
                    <a:lnTo>
                      <a:pt x="756" y="137"/>
                    </a:lnTo>
                    <a:lnTo>
                      <a:pt x="758" y="140"/>
                    </a:lnTo>
                    <a:lnTo>
                      <a:pt x="758" y="145"/>
                    </a:lnTo>
                    <a:lnTo>
                      <a:pt x="759" y="149"/>
                    </a:lnTo>
                    <a:lnTo>
                      <a:pt x="760" y="153"/>
                    </a:lnTo>
                    <a:lnTo>
                      <a:pt x="761" y="157"/>
                    </a:lnTo>
                    <a:lnTo>
                      <a:pt x="763" y="162"/>
                    </a:lnTo>
                    <a:lnTo>
                      <a:pt x="763" y="164"/>
                    </a:lnTo>
                    <a:lnTo>
                      <a:pt x="763" y="168"/>
                    </a:lnTo>
                    <a:lnTo>
                      <a:pt x="764" y="170"/>
                    </a:lnTo>
                    <a:lnTo>
                      <a:pt x="765" y="174"/>
                    </a:lnTo>
                    <a:lnTo>
                      <a:pt x="765" y="178"/>
                    </a:lnTo>
                    <a:lnTo>
                      <a:pt x="765" y="180"/>
                    </a:lnTo>
                    <a:lnTo>
                      <a:pt x="765" y="183"/>
                    </a:lnTo>
                    <a:lnTo>
                      <a:pt x="766" y="187"/>
                    </a:lnTo>
                    <a:lnTo>
                      <a:pt x="766" y="190"/>
                    </a:lnTo>
                    <a:lnTo>
                      <a:pt x="766" y="194"/>
                    </a:lnTo>
                    <a:lnTo>
                      <a:pt x="766" y="197"/>
                    </a:lnTo>
                    <a:lnTo>
                      <a:pt x="766" y="199"/>
                    </a:lnTo>
                    <a:lnTo>
                      <a:pt x="764" y="200"/>
                    </a:lnTo>
                    <a:lnTo>
                      <a:pt x="761" y="203"/>
                    </a:lnTo>
                    <a:lnTo>
                      <a:pt x="759" y="203"/>
                    </a:lnTo>
                    <a:lnTo>
                      <a:pt x="756" y="204"/>
                    </a:lnTo>
                    <a:lnTo>
                      <a:pt x="754" y="205"/>
                    </a:lnTo>
                    <a:lnTo>
                      <a:pt x="751" y="208"/>
                    </a:lnTo>
                    <a:lnTo>
                      <a:pt x="748" y="209"/>
                    </a:lnTo>
                    <a:lnTo>
                      <a:pt x="744" y="210"/>
                    </a:lnTo>
                    <a:lnTo>
                      <a:pt x="741" y="212"/>
                    </a:lnTo>
                    <a:lnTo>
                      <a:pt x="738" y="214"/>
                    </a:lnTo>
                    <a:lnTo>
                      <a:pt x="733" y="215"/>
                    </a:lnTo>
                    <a:lnTo>
                      <a:pt x="729" y="218"/>
                    </a:lnTo>
                    <a:lnTo>
                      <a:pt x="724" y="219"/>
                    </a:lnTo>
                    <a:lnTo>
                      <a:pt x="720" y="221"/>
                    </a:lnTo>
                    <a:lnTo>
                      <a:pt x="714" y="224"/>
                    </a:lnTo>
                    <a:lnTo>
                      <a:pt x="709" y="226"/>
                    </a:lnTo>
                    <a:lnTo>
                      <a:pt x="704" y="228"/>
                    </a:lnTo>
                    <a:lnTo>
                      <a:pt x="699" y="230"/>
                    </a:lnTo>
                    <a:lnTo>
                      <a:pt x="693" y="233"/>
                    </a:lnTo>
                    <a:lnTo>
                      <a:pt x="687" y="235"/>
                    </a:lnTo>
                    <a:lnTo>
                      <a:pt x="680" y="238"/>
                    </a:lnTo>
                    <a:lnTo>
                      <a:pt x="675" y="240"/>
                    </a:lnTo>
                    <a:lnTo>
                      <a:pt x="669" y="243"/>
                    </a:lnTo>
                    <a:lnTo>
                      <a:pt x="662" y="245"/>
                    </a:lnTo>
                    <a:lnTo>
                      <a:pt x="656" y="248"/>
                    </a:lnTo>
                    <a:lnTo>
                      <a:pt x="649" y="251"/>
                    </a:lnTo>
                    <a:lnTo>
                      <a:pt x="643" y="254"/>
                    </a:lnTo>
                    <a:lnTo>
                      <a:pt x="636" y="258"/>
                    </a:lnTo>
                    <a:lnTo>
                      <a:pt x="629" y="260"/>
                    </a:lnTo>
                    <a:lnTo>
                      <a:pt x="623" y="264"/>
                    </a:lnTo>
                    <a:lnTo>
                      <a:pt x="616" y="266"/>
                    </a:lnTo>
                    <a:lnTo>
                      <a:pt x="608" y="270"/>
                    </a:lnTo>
                    <a:lnTo>
                      <a:pt x="601" y="273"/>
                    </a:lnTo>
                    <a:lnTo>
                      <a:pt x="594" y="276"/>
                    </a:lnTo>
                    <a:lnTo>
                      <a:pt x="587" y="280"/>
                    </a:lnTo>
                    <a:lnTo>
                      <a:pt x="580" y="283"/>
                    </a:lnTo>
                    <a:lnTo>
                      <a:pt x="572" y="286"/>
                    </a:lnTo>
                    <a:lnTo>
                      <a:pt x="566" y="290"/>
                    </a:lnTo>
                    <a:lnTo>
                      <a:pt x="558" y="294"/>
                    </a:lnTo>
                    <a:lnTo>
                      <a:pt x="551" y="296"/>
                    </a:lnTo>
                    <a:lnTo>
                      <a:pt x="543" y="300"/>
                    </a:lnTo>
                    <a:lnTo>
                      <a:pt x="536" y="304"/>
                    </a:lnTo>
                    <a:lnTo>
                      <a:pt x="530" y="308"/>
                    </a:lnTo>
                    <a:lnTo>
                      <a:pt x="524" y="311"/>
                    </a:lnTo>
                    <a:lnTo>
                      <a:pt x="516" y="315"/>
                    </a:lnTo>
                    <a:lnTo>
                      <a:pt x="510" y="319"/>
                    </a:lnTo>
                    <a:lnTo>
                      <a:pt x="502" y="322"/>
                    </a:lnTo>
                    <a:lnTo>
                      <a:pt x="496" y="326"/>
                    </a:lnTo>
                    <a:lnTo>
                      <a:pt x="489" y="330"/>
                    </a:lnTo>
                    <a:lnTo>
                      <a:pt x="482" y="334"/>
                    </a:lnTo>
                    <a:lnTo>
                      <a:pt x="476" y="337"/>
                    </a:lnTo>
                    <a:lnTo>
                      <a:pt x="470" y="342"/>
                    </a:lnTo>
                    <a:lnTo>
                      <a:pt x="464" y="345"/>
                    </a:lnTo>
                    <a:lnTo>
                      <a:pt x="457" y="350"/>
                    </a:lnTo>
                    <a:lnTo>
                      <a:pt x="451" y="354"/>
                    </a:lnTo>
                    <a:lnTo>
                      <a:pt x="445" y="357"/>
                    </a:lnTo>
                    <a:lnTo>
                      <a:pt x="440" y="361"/>
                    </a:lnTo>
                    <a:lnTo>
                      <a:pt x="435" y="366"/>
                    </a:lnTo>
                    <a:lnTo>
                      <a:pt x="430" y="370"/>
                    </a:lnTo>
                    <a:lnTo>
                      <a:pt x="425" y="374"/>
                    </a:lnTo>
                    <a:lnTo>
                      <a:pt x="420" y="377"/>
                    </a:lnTo>
                    <a:lnTo>
                      <a:pt x="416" y="382"/>
                    </a:lnTo>
                    <a:lnTo>
                      <a:pt x="411" y="386"/>
                    </a:lnTo>
                    <a:lnTo>
                      <a:pt x="406" y="390"/>
                    </a:lnTo>
                    <a:lnTo>
                      <a:pt x="403" y="394"/>
                    </a:lnTo>
                    <a:lnTo>
                      <a:pt x="398" y="399"/>
                    </a:lnTo>
                    <a:lnTo>
                      <a:pt x="393" y="402"/>
                    </a:lnTo>
                    <a:lnTo>
                      <a:pt x="389" y="407"/>
                    </a:lnTo>
                    <a:lnTo>
                      <a:pt x="384" y="411"/>
                    </a:lnTo>
                    <a:lnTo>
                      <a:pt x="379" y="416"/>
                    </a:lnTo>
                    <a:lnTo>
                      <a:pt x="375" y="421"/>
                    </a:lnTo>
                    <a:lnTo>
                      <a:pt x="370" y="426"/>
                    </a:lnTo>
                    <a:lnTo>
                      <a:pt x="365" y="430"/>
                    </a:lnTo>
                    <a:lnTo>
                      <a:pt x="362" y="435"/>
                    </a:lnTo>
                    <a:lnTo>
                      <a:pt x="358" y="438"/>
                    </a:lnTo>
                    <a:lnTo>
                      <a:pt x="353" y="443"/>
                    </a:lnTo>
                    <a:lnTo>
                      <a:pt x="349" y="448"/>
                    </a:lnTo>
                    <a:lnTo>
                      <a:pt x="345" y="453"/>
                    </a:lnTo>
                    <a:lnTo>
                      <a:pt x="340" y="458"/>
                    </a:lnTo>
                    <a:lnTo>
                      <a:pt x="337" y="462"/>
                    </a:lnTo>
                    <a:lnTo>
                      <a:pt x="333" y="467"/>
                    </a:lnTo>
                    <a:lnTo>
                      <a:pt x="328" y="472"/>
                    </a:lnTo>
                    <a:lnTo>
                      <a:pt x="324" y="477"/>
                    </a:lnTo>
                    <a:lnTo>
                      <a:pt x="320" y="481"/>
                    </a:lnTo>
                    <a:lnTo>
                      <a:pt x="317" y="486"/>
                    </a:lnTo>
                    <a:lnTo>
                      <a:pt x="313" y="491"/>
                    </a:lnTo>
                    <a:lnTo>
                      <a:pt x="309" y="496"/>
                    </a:lnTo>
                    <a:lnTo>
                      <a:pt x="306" y="501"/>
                    </a:lnTo>
                    <a:lnTo>
                      <a:pt x="302" y="504"/>
                    </a:lnTo>
                    <a:lnTo>
                      <a:pt x="298" y="509"/>
                    </a:lnTo>
                    <a:lnTo>
                      <a:pt x="294" y="513"/>
                    </a:lnTo>
                    <a:lnTo>
                      <a:pt x="292" y="518"/>
                    </a:lnTo>
                    <a:lnTo>
                      <a:pt x="288" y="523"/>
                    </a:lnTo>
                    <a:lnTo>
                      <a:pt x="286" y="527"/>
                    </a:lnTo>
                    <a:lnTo>
                      <a:pt x="282" y="531"/>
                    </a:lnTo>
                    <a:lnTo>
                      <a:pt x="278" y="536"/>
                    </a:lnTo>
                    <a:lnTo>
                      <a:pt x="276" y="539"/>
                    </a:lnTo>
                    <a:lnTo>
                      <a:pt x="272" y="543"/>
                    </a:lnTo>
                    <a:lnTo>
                      <a:pt x="269" y="547"/>
                    </a:lnTo>
                    <a:lnTo>
                      <a:pt x="266" y="552"/>
                    </a:lnTo>
                    <a:lnTo>
                      <a:pt x="263" y="554"/>
                    </a:lnTo>
                    <a:lnTo>
                      <a:pt x="261" y="559"/>
                    </a:lnTo>
                    <a:lnTo>
                      <a:pt x="258" y="562"/>
                    </a:lnTo>
                    <a:lnTo>
                      <a:pt x="256" y="566"/>
                    </a:lnTo>
                    <a:lnTo>
                      <a:pt x="253" y="569"/>
                    </a:lnTo>
                    <a:lnTo>
                      <a:pt x="252" y="573"/>
                    </a:lnTo>
                    <a:lnTo>
                      <a:pt x="248" y="576"/>
                    </a:lnTo>
                    <a:lnTo>
                      <a:pt x="247" y="578"/>
                    </a:lnTo>
                    <a:lnTo>
                      <a:pt x="245" y="582"/>
                    </a:lnTo>
                    <a:lnTo>
                      <a:pt x="243" y="584"/>
                    </a:lnTo>
                    <a:lnTo>
                      <a:pt x="240" y="589"/>
                    </a:lnTo>
                    <a:lnTo>
                      <a:pt x="236" y="594"/>
                    </a:lnTo>
                    <a:lnTo>
                      <a:pt x="233" y="598"/>
                    </a:lnTo>
                    <a:lnTo>
                      <a:pt x="232" y="602"/>
                    </a:lnTo>
                    <a:lnTo>
                      <a:pt x="230" y="604"/>
                    </a:lnTo>
                    <a:lnTo>
                      <a:pt x="228" y="607"/>
                    </a:lnTo>
                    <a:lnTo>
                      <a:pt x="227" y="608"/>
                    </a:lnTo>
                    <a:lnTo>
                      <a:pt x="213" y="595"/>
                    </a:lnTo>
                    <a:lnTo>
                      <a:pt x="213" y="594"/>
                    </a:lnTo>
                    <a:lnTo>
                      <a:pt x="215" y="593"/>
                    </a:lnTo>
                    <a:lnTo>
                      <a:pt x="215" y="590"/>
                    </a:lnTo>
                    <a:lnTo>
                      <a:pt x="217" y="587"/>
                    </a:lnTo>
                    <a:lnTo>
                      <a:pt x="218" y="584"/>
                    </a:lnTo>
                    <a:lnTo>
                      <a:pt x="220" y="582"/>
                    </a:lnTo>
                    <a:lnTo>
                      <a:pt x="222" y="579"/>
                    </a:lnTo>
                    <a:lnTo>
                      <a:pt x="223" y="577"/>
                    </a:lnTo>
                    <a:lnTo>
                      <a:pt x="225" y="574"/>
                    </a:lnTo>
                    <a:lnTo>
                      <a:pt x="227" y="571"/>
                    </a:lnTo>
                    <a:lnTo>
                      <a:pt x="230" y="567"/>
                    </a:lnTo>
                    <a:lnTo>
                      <a:pt x="232" y="564"/>
                    </a:lnTo>
                    <a:lnTo>
                      <a:pt x="235" y="561"/>
                    </a:lnTo>
                    <a:lnTo>
                      <a:pt x="237" y="557"/>
                    </a:lnTo>
                    <a:lnTo>
                      <a:pt x="238" y="552"/>
                    </a:lnTo>
                    <a:lnTo>
                      <a:pt x="242" y="548"/>
                    </a:lnTo>
                    <a:lnTo>
                      <a:pt x="245" y="543"/>
                    </a:lnTo>
                    <a:lnTo>
                      <a:pt x="247" y="539"/>
                    </a:lnTo>
                    <a:lnTo>
                      <a:pt x="251" y="534"/>
                    </a:lnTo>
                    <a:lnTo>
                      <a:pt x="254" y="531"/>
                    </a:lnTo>
                    <a:lnTo>
                      <a:pt x="257" y="526"/>
                    </a:lnTo>
                    <a:lnTo>
                      <a:pt x="261" y="521"/>
                    </a:lnTo>
                    <a:lnTo>
                      <a:pt x="264" y="516"/>
                    </a:lnTo>
                    <a:lnTo>
                      <a:pt x="268" y="511"/>
                    </a:lnTo>
                    <a:lnTo>
                      <a:pt x="271" y="506"/>
                    </a:lnTo>
                    <a:lnTo>
                      <a:pt x="276" y="501"/>
                    </a:lnTo>
                    <a:lnTo>
                      <a:pt x="279" y="496"/>
                    </a:lnTo>
                    <a:lnTo>
                      <a:pt x="283" y="491"/>
                    </a:lnTo>
                    <a:lnTo>
                      <a:pt x="287" y="485"/>
                    </a:lnTo>
                    <a:lnTo>
                      <a:pt x="292" y="480"/>
                    </a:lnTo>
                    <a:lnTo>
                      <a:pt x="296" y="473"/>
                    </a:lnTo>
                    <a:lnTo>
                      <a:pt x="301" y="468"/>
                    </a:lnTo>
                    <a:lnTo>
                      <a:pt x="304" y="462"/>
                    </a:lnTo>
                    <a:lnTo>
                      <a:pt x="309" y="457"/>
                    </a:lnTo>
                    <a:lnTo>
                      <a:pt x="313" y="452"/>
                    </a:lnTo>
                    <a:lnTo>
                      <a:pt x="318" y="446"/>
                    </a:lnTo>
                    <a:lnTo>
                      <a:pt x="323" y="441"/>
                    </a:lnTo>
                    <a:lnTo>
                      <a:pt x="328" y="436"/>
                    </a:lnTo>
                    <a:lnTo>
                      <a:pt x="333" y="430"/>
                    </a:lnTo>
                    <a:lnTo>
                      <a:pt x="338" y="425"/>
                    </a:lnTo>
                    <a:lnTo>
                      <a:pt x="342" y="418"/>
                    </a:lnTo>
                    <a:lnTo>
                      <a:pt x="348" y="413"/>
                    </a:lnTo>
                    <a:lnTo>
                      <a:pt x="353" y="408"/>
                    </a:lnTo>
                    <a:lnTo>
                      <a:pt x="358" y="403"/>
                    </a:lnTo>
                    <a:lnTo>
                      <a:pt x="363" y="399"/>
                    </a:lnTo>
                    <a:lnTo>
                      <a:pt x="369" y="394"/>
                    </a:lnTo>
                    <a:lnTo>
                      <a:pt x="374" y="387"/>
                    </a:lnTo>
                    <a:lnTo>
                      <a:pt x="379" y="382"/>
                    </a:lnTo>
                    <a:lnTo>
                      <a:pt x="384" y="377"/>
                    </a:lnTo>
                    <a:lnTo>
                      <a:pt x="390" y="374"/>
                    </a:lnTo>
                    <a:lnTo>
                      <a:pt x="395" y="369"/>
                    </a:lnTo>
                    <a:lnTo>
                      <a:pt x="401" y="364"/>
                    </a:lnTo>
                    <a:lnTo>
                      <a:pt x="406" y="360"/>
                    </a:lnTo>
                    <a:lnTo>
                      <a:pt x="413" y="355"/>
                    </a:lnTo>
                    <a:lnTo>
                      <a:pt x="418" y="350"/>
                    </a:lnTo>
                    <a:lnTo>
                      <a:pt x="424" y="347"/>
                    </a:lnTo>
                    <a:lnTo>
                      <a:pt x="430" y="342"/>
                    </a:lnTo>
                    <a:lnTo>
                      <a:pt x="435" y="340"/>
                    </a:lnTo>
                    <a:lnTo>
                      <a:pt x="441" y="336"/>
                    </a:lnTo>
                    <a:lnTo>
                      <a:pt x="448" y="332"/>
                    </a:lnTo>
                    <a:lnTo>
                      <a:pt x="453" y="329"/>
                    </a:lnTo>
                    <a:lnTo>
                      <a:pt x="459" y="326"/>
                    </a:lnTo>
                    <a:lnTo>
                      <a:pt x="465" y="322"/>
                    </a:lnTo>
                    <a:lnTo>
                      <a:pt x="470" y="319"/>
                    </a:lnTo>
                    <a:lnTo>
                      <a:pt x="476" y="315"/>
                    </a:lnTo>
                    <a:lnTo>
                      <a:pt x="482" y="312"/>
                    </a:lnTo>
                    <a:lnTo>
                      <a:pt x="489" y="309"/>
                    </a:lnTo>
                    <a:lnTo>
                      <a:pt x="495" y="306"/>
                    </a:lnTo>
                    <a:lnTo>
                      <a:pt x="501" y="303"/>
                    </a:lnTo>
                    <a:lnTo>
                      <a:pt x="507" y="299"/>
                    </a:lnTo>
                    <a:lnTo>
                      <a:pt x="514" y="295"/>
                    </a:lnTo>
                    <a:lnTo>
                      <a:pt x="520" y="293"/>
                    </a:lnTo>
                    <a:lnTo>
                      <a:pt x="526" y="289"/>
                    </a:lnTo>
                    <a:lnTo>
                      <a:pt x="532" y="285"/>
                    </a:lnTo>
                    <a:lnTo>
                      <a:pt x="540" y="283"/>
                    </a:lnTo>
                    <a:lnTo>
                      <a:pt x="546" y="280"/>
                    </a:lnTo>
                    <a:lnTo>
                      <a:pt x="552" y="276"/>
                    </a:lnTo>
                    <a:lnTo>
                      <a:pt x="558" y="273"/>
                    </a:lnTo>
                    <a:lnTo>
                      <a:pt x="565" y="270"/>
                    </a:lnTo>
                    <a:lnTo>
                      <a:pt x="571" y="266"/>
                    </a:lnTo>
                    <a:lnTo>
                      <a:pt x="577" y="264"/>
                    </a:lnTo>
                    <a:lnTo>
                      <a:pt x="583" y="260"/>
                    </a:lnTo>
                    <a:lnTo>
                      <a:pt x="590" y="258"/>
                    </a:lnTo>
                    <a:lnTo>
                      <a:pt x="596" y="255"/>
                    </a:lnTo>
                    <a:lnTo>
                      <a:pt x="602" y="251"/>
                    </a:lnTo>
                    <a:lnTo>
                      <a:pt x="608" y="249"/>
                    </a:lnTo>
                    <a:lnTo>
                      <a:pt x="614" y="245"/>
                    </a:lnTo>
                    <a:lnTo>
                      <a:pt x="621" y="243"/>
                    </a:lnTo>
                    <a:lnTo>
                      <a:pt x="626" y="240"/>
                    </a:lnTo>
                    <a:lnTo>
                      <a:pt x="632" y="238"/>
                    </a:lnTo>
                    <a:lnTo>
                      <a:pt x="638" y="235"/>
                    </a:lnTo>
                    <a:lnTo>
                      <a:pt x="644" y="233"/>
                    </a:lnTo>
                    <a:lnTo>
                      <a:pt x="649" y="230"/>
                    </a:lnTo>
                    <a:lnTo>
                      <a:pt x="654" y="228"/>
                    </a:lnTo>
                    <a:lnTo>
                      <a:pt x="661" y="225"/>
                    </a:lnTo>
                    <a:lnTo>
                      <a:pt x="665" y="223"/>
                    </a:lnTo>
                    <a:lnTo>
                      <a:pt x="670" y="220"/>
                    </a:lnTo>
                    <a:lnTo>
                      <a:pt x="675" y="218"/>
                    </a:lnTo>
                    <a:lnTo>
                      <a:pt x="680" y="215"/>
                    </a:lnTo>
                    <a:lnTo>
                      <a:pt x="685" y="214"/>
                    </a:lnTo>
                    <a:lnTo>
                      <a:pt x="690" y="212"/>
                    </a:lnTo>
                    <a:lnTo>
                      <a:pt x="694" y="209"/>
                    </a:lnTo>
                    <a:lnTo>
                      <a:pt x="699" y="208"/>
                    </a:lnTo>
                    <a:lnTo>
                      <a:pt x="704" y="205"/>
                    </a:lnTo>
                    <a:lnTo>
                      <a:pt x="708" y="204"/>
                    </a:lnTo>
                    <a:lnTo>
                      <a:pt x="712" y="203"/>
                    </a:lnTo>
                    <a:lnTo>
                      <a:pt x="715" y="200"/>
                    </a:lnTo>
                    <a:lnTo>
                      <a:pt x="720" y="199"/>
                    </a:lnTo>
                    <a:lnTo>
                      <a:pt x="723" y="198"/>
                    </a:lnTo>
                    <a:lnTo>
                      <a:pt x="725" y="197"/>
                    </a:lnTo>
                    <a:lnTo>
                      <a:pt x="729" y="195"/>
                    </a:lnTo>
                    <a:lnTo>
                      <a:pt x="732" y="194"/>
                    </a:lnTo>
                    <a:lnTo>
                      <a:pt x="736" y="192"/>
                    </a:lnTo>
                    <a:lnTo>
                      <a:pt x="741" y="189"/>
                    </a:lnTo>
                    <a:lnTo>
                      <a:pt x="744" y="188"/>
                    </a:lnTo>
                    <a:lnTo>
                      <a:pt x="748" y="187"/>
                    </a:lnTo>
                    <a:lnTo>
                      <a:pt x="749" y="187"/>
                    </a:lnTo>
                    <a:lnTo>
                      <a:pt x="750" y="187"/>
                    </a:lnTo>
                    <a:lnTo>
                      <a:pt x="703" y="23"/>
                    </a:lnTo>
                    <a:lnTo>
                      <a:pt x="702" y="23"/>
                    </a:lnTo>
                    <a:lnTo>
                      <a:pt x="700" y="23"/>
                    </a:lnTo>
                    <a:lnTo>
                      <a:pt x="697" y="23"/>
                    </a:lnTo>
                    <a:lnTo>
                      <a:pt x="694" y="23"/>
                    </a:lnTo>
                    <a:lnTo>
                      <a:pt x="692" y="23"/>
                    </a:lnTo>
                    <a:lnTo>
                      <a:pt x="689" y="23"/>
                    </a:lnTo>
                    <a:lnTo>
                      <a:pt x="685" y="25"/>
                    </a:lnTo>
                    <a:lnTo>
                      <a:pt x="683" y="25"/>
                    </a:lnTo>
                    <a:lnTo>
                      <a:pt x="680" y="25"/>
                    </a:lnTo>
                    <a:lnTo>
                      <a:pt x="677" y="26"/>
                    </a:lnTo>
                    <a:lnTo>
                      <a:pt x="674" y="26"/>
                    </a:lnTo>
                    <a:lnTo>
                      <a:pt x="670" y="26"/>
                    </a:lnTo>
                    <a:lnTo>
                      <a:pt x="665" y="26"/>
                    </a:lnTo>
                    <a:lnTo>
                      <a:pt x="662" y="27"/>
                    </a:lnTo>
                    <a:lnTo>
                      <a:pt x="657" y="27"/>
                    </a:lnTo>
                    <a:lnTo>
                      <a:pt x="653" y="28"/>
                    </a:lnTo>
                    <a:lnTo>
                      <a:pt x="648" y="28"/>
                    </a:lnTo>
                    <a:lnTo>
                      <a:pt x="643" y="28"/>
                    </a:lnTo>
                    <a:lnTo>
                      <a:pt x="638" y="30"/>
                    </a:lnTo>
                    <a:lnTo>
                      <a:pt x="633" y="31"/>
                    </a:lnTo>
                    <a:lnTo>
                      <a:pt x="627" y="31"/>
                    </a:lnTo>
                    <a:lnTo>
                      <a:pt x="622" y="32"/>
                    </a:lnTo>
                    <a:lnTo>
                      <a:pt x="616" y="32"/>
                    </a:lnTo>
                    <a:lnTo>
                      <a:pt x="609" y="33"/>
                    </a:lnTo>
                    <a:lnTo>
                      <a:pt x="603" y="33"/>
                    </a:lnTo>
                    <a:lnTo>
                      <a:pt x="597" y="35"/>
                    </a:lnTo>
                    <a:lnTo>
                      <a:pt x="590" y="36"/>
                    </a:lnTo>
                    <a:lnTo>
                      <a:pt x="583" y="36"/>
                    </a:lnTo>
                    <a:lnTo>
                      <a:pt x="576" y="36"/>
                    </a:lnTo>
                    <a:lnTo>
                      <a:pt x="568" y="37"/>
                    </a:lnTo>
                    <a:lnTo>
                      <a:pt x="561" y="38"/>
                    </a:lnTo>
                    <a:lnTo>
                      <a:pt x="555" y="38"/>
                    </a:lnTo>
                    <a:lnTo>
                      <a:pt x="546" y="39"/>
                    </a:lnTo>
                    <a:lnTo>
                      <a:pt x="538" y="41"/>
                    </a:lnTo>
                    <a:lnTo>
                      <a:pt x="531" y="41"/>
                    </a:lnTo>
                    <a:lnTo>
                      <a:pt x="524" y="42"/>
                    </a:lnTo>
                    <a:lnTo>
                      <a:pt x="515" y="42"/>
                    </a:lnTo>
                    <a:lnTo>
                      <a:pt x="506" y="43"/>
                    </a:lnTo>
                    <a:lnTo>
                      <a:pt x="497" y="43"/>
                    </a:lnTo>
                    <a:lnTo>
                      <a:pt x="489" y="44"/>
                    </a:lnTo>
                    <a:lnTo>
                      <a:pt x="480" y="44"/>
                    </a:lnTo>
                    <a:lnTo>
                      <a:pt x="471" y="46"/>
                    </a:lnTo>
                    <a:lnTo>
                      <a:pt x="461" y="47"/>
                    </a:lnTo>
                    <a:lnTo>
                      <a:pt x="454" y="47"/>
                    </a:lnTo>
                    <a:lnTo>
                      <a:pt x="444" y="48"/>
                    </a:lnTo>
                    <a:lnTo>
                      <a:pt x="434" y="48"/>
                    </a:lnTo>
                    <a:lnTo>
                      <a:pt x="425" y="49"/>
                    </a:lnTo>
                    <a:lnTo>
                      <a:pt x="415" y="49"/>
                    </a:lnTo>
                    <a:lnTo>
                      <a:pt x="405" y="51"/>
                    </a:lnTo>
                    <a:lnTo>
                      <a:pt x="395" y="51"/>
                    </a:lnTo>
                    <a:lnTo>
                      <a:pt x="385" y="52"/>
                    </a:lnTo>
                    <a:lnTo>
                      <a:pt x="375" y="52"/>
                    </a:lnTo>
                    <a:lnTo>
                      <a:pt x="365" y="52"/>
                    </a:lnTo>
                    <a:lnTo>
                      <a:pt x="355" y="53"/>
                    </a:lnTo>
                    <a:lnTo>
                      <a:pt x="344" y="53"/>
                    </a:lnTo>
                    <a:lnTo>
                      <a:pt x="334" y="54"/>
                    </a:lnTo>
                    <a:lnTo>
                      <a:pt x="324" y="54"/>
                    </a:lnTo>
                    <a:lnTo>
                      <a:pt x="313" y="56"/>
                    </a:lnTo>
                    <a:lnTo>
                      <a:pt x="303" y="56"/>
                    </a:lnTo>
                    <a:lnTo>
                      <a:pt x="292" y="57"/>
                    </a:lnTo>
                    <a:lnTo>
                      <a:pt x="281" y="57"/>
                    </a:lnTo>
                    <a:lnTo>
                      <a:pt x="271" y="58"/>
                    </a:lnTo>
                    <a:lnTo>
                      <a:pt x="261" y="58"/>
                    </a:lnTo>
                    <a:lnTo>
                      <a:pt x="251" y="58"/>
                    </a:lnTo>
                    <a:lnTo>
                      <a:pt x="241" y="58"/>
                    </a:lnTo>
                    <a:lnTo>
                      <a:pt x="231" y="58"/>
                    </a:lnTo>
                    <a:lnTo>
                      <a:pt x="222" y="59"/>
                    </a:lnTo>
                    <a:lnTo>
                      <a:pt x="213" y="59"/>
                    </a:lnTo>
                    <a:lnTo>
                      <a:pt x="203" y="59"/>
                    </a:lnTo>
                    <a:lnTo>
                      <a:pt x="196" y="59"/>
                    </a:lnTo>
                    <a:lnTo>
                      <a:pt x="187" y="61"/>
                    </a:lnTo>
                    <a:lnTo>
                      <a:pt x="180" y="61"/>
                    </a:lnTo>
                    <a:lnTo>
                      <a:pt x="171" y="61"/>
                    </a:lnTo>
                    <a:lnTo>
                      <a:pt x="164" y="61"/>
                    </a:lnTo>
                    <a:lnTo>
                      <a:pt x="156" y="61"/>
                    </a:lnTo>
                    <a:lnTo>
                      <a:pt x="150" y="62"/>
                    </a:lnTo>
                    <a:lnTo>
                      <a:pt x="142" y="62"/>
                    </a:lnTo>
                    <a:lnTo>
                      <a:pt x="135" y="62"/>
                    </a:lnTo>
                    <a:lnTo>
                      <a:pt x="129" y="62"/>
                    </a:lnTo>
                    <a:lnTo>
                      <a:pt x="122" y="62"/>
                    </a:lnTo>
                    <a:lnTo>
                      <a:pt x="115" y="62"/>
                    </a:lnTo>
                    <a:lnTo>
                      <a:pt x="110" y="62"/>
                    </a:lnTo>
                    <a:lnTo>
                      <a:pt x="104" y="62"/>
                    </a:lnTo>
                    <a:lnTo>
                      <a:pt x="99" y="63"/>
                    </a:lnTo>
                    <a:lnTo>
                      <a:pt x="93" y="63"/>
                    </a:lnTo>
                    <a:lnTo>
                      <a:pt x="88" y="63"/>
                    </a:lnTo>
                    <a:lnTo>
                      <a:pt x="81" y="63"/>
                    </a:lnTo>
                    <a:lnTo>
                      <a:pt x="78" y="63"/>
                    </a:lnTo>
                    <a:lnTo>
                      <a:pt x="73" y="63"/>
                    </a:lnTo>
                    <a:lnTo>
                      <a:pt x="68" y="63"/>
                    </a:lnTo>
                    <a:lnTo>
                      <a:pt x="64" y="63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46" y="64"/>
                    </a:lnTo>
                    <a:lnTo>
                      <a:pt x="44" y="64"/>
                    </a:lnTo>
                    <a:lnTo>
                      <a:pt x="40" y="64"/>
                    </a:lnTo>
                    <a:lnTo>
                      <a:pt x="37" y="64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28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3" y="66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4" y="66"/>
                    </a:lnTo>
                    <a:lnTo>
                      <a:pt x="3" y="66"/>
                    </a:lnTo>
                    <a:lnTo>
                      <a:pt x="0" y="66"/>
                    </a:lnTo>
                    <a:lnTo>
                      <a:pt x="4" y="44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" name="Freeform 16"/>
              <p:cNvSpPr>
                <a:spLocks/>
              </p:cNvSpPr>
              <p:nvPr/>
            </p:nvSpPr>
            <p:spPr bwMode="auto">
              <a:xfrm>
                <a:off x="1545" y="2707"/>
                <a:ext cx="263" cy="566"/>
              </a:xfrm>
              <a:custGeom>
                <a:avLst/>
                <a:gdLst>
                  <a:gd name="T0" fmla="*/ 33 w 263"/>
                  <a:gd name="T1" fmla="*/ 9 h 566"/>
                  <a:gd name="T2" fmla="*/ 30 w 263"/>
                  <a:gd name="T3" fmla="*/ 22 h 566"/>
                  <a:gd name="T4" fmla="*/ 28 w 263"/>
                  <a:gd name="T5" fmla="*/ 34 h 566"/>
                  <a:gd name="T6" fmla="*/ 26 w 263"/>
                  <a:gd name="T7" fmla="*/ 48 h 566"/>
                  <a:gd name="T8" fmla="*/ 23 w 263"/>
                  <a:gd name="T9" fmla="*/ 65 h 566"/>
                  <a:gd name="T10" fmla="*/ 22 w 263"/>
                  <a:gd name="T11" fmla="*/ 84 h 566"/>
                  <a:gd name="T12" fmla="*/ 22 w 263"/>
                  <a:gd name="T13" fmla="*/ 105 h 566"/>
                  <a:gd name="T14" fmla="*/ 22 w 263"/>
                  <a:gd name="T15" fmla="*/ 128 h 566"/>
                  <a:gd name="T16" fmla="*/ 22 w 263"/>
                  <a:gd name="T17" fmla="*/ 153 h 566"/>
                  <a:gd name="T18" fmla="*/ 25 w 263"/>
                  <a:gd name="T19" fmla="*/ 179 h 566"/>
                  <a:gd name="T20" fmla="*/ 28 w 263"/>
                  <a:gd name="T21" fmla="*/ 206 h 566"/>
                  <a:gd name="T22" fmla="*/ 35 w 263"/>
                  <a:gd name="T23" fmla="*/ 236 h 566"/>
                  <a:gd name="T24" fmla="*/ 41 w 263"/>
                  <a:gd name="T25" fmla="*/ 266 h 566"/>
                  <a:gd name="T26" fmla="*/ 51 w 263"/>
                  <a:gd name="T27" fmla="*/ 297 h 566"/>
                  <a:gd name="T28" fmla="*/ 63 w 263"/>
                  <a:gd name="T29" fmla="*/ 328 h 566"/>
                  <a:gd name="T30" fmla="*/ 77 w 263"/>
                  <a:gd name="T31" fmla="*/ 358 h 566"/>
                  <a:gd name="T32" fmla="*/ 91 w 263"/>
                  <a:gd name="T33" fmla="*/ 386 h 566"/>
                  <a:gd name="T34" fmla="*/ 107 w 263"/>
                  <a:gd name="T35" fmla="*/ 411 h 566"/>
                  <a:gd name="T36" fmla="*/ 123 w 263"/>
                  <a:gd name="T37" fmla="*/ 433 h 566"/>
                  <a:gd name="T38" fmla="*/ 140 w 263"/>
                  <a:gd name="T39" fmla="*/ 453 h 566"/>
                  <a:gd name="T40" fmla="*/ 157 w 263"/>
                  <a:gd name="T41" fmla="*/ 470 h 566"/>
                  <a:gd name="T42" fmla="*/ 173 w 263"/>
                  <a:gd name="T43" fmla="*/ 487 h 566"/>
                  <a:gd name="T44" fmla="*/ 189 w 263"/>
                  <a:gd name="T45" fmla="*/ 500 h 566"/>
                  <a:gd name="T46" fmla="*/ 204 w 263"/>
                  <a:gd name="T47" fmla="*/ 512 h 566"/>
                  <a:gd name="T48" fmla="*/ 219 w 263"/>
                  <a:gd name="T49" fmla="*/ 522 h 566"/>
                  <a:gd name="T50" fmla="*/ 231 w 263"/>
                  <a:gd name="T51" fmla="*/ 530 h 566"/>
                  <a:gd name="T52" fmla="*/ 244 w 263"/>
                  <a:gd name="T53" fmla="*/ 538 h 566"/>
                  <a:gd name="T54" fmla="*/ 260 w 263"/>
                  <a:gd name="T55" fmla="*/ 546 h 566"/>
                  <a:gd name="T56" fmla="*/ 249 w 263"/>
                  <a:gd name="T57" fmla="*/ 565 h 566"/>
                  <a:gd name="T58" fmla="*/ 238 w 263"/>
                  <a:gd name="T59" fmla="*/ 558 h 566"/>
                  <a:gd name="T60" fmla="*/ 226 w 263"/>
                  <a:gd name="T61" fmla="*/ 551 h 566"/>
                  <a:gd name="T62" fmla="*/ 213 w 263"/>
                  <a:gd name="T63" fmla="*/ 543 h 566"/>
                  <a:gd name="T64" fmla="*/ 197 w 263"/>
                  <a:gd name="T65" fmla="*/ 530 h 566"/>
                  <a:gd name="T66" fmla="*/ 179 w 263"/>
                  <a:gd name="T67" fmla="*/ 517 h 566"/>
                  <a:gd name="T68" fmla="*/ 160 w 263"/>
                  <a:gd name="T69" fmla="*/ 500 h 566"/>
                  <a:gd name="T70" fmla="*/ 140 w 263"/>
                  <a:gd name="T71" fmla="*/ 482 h 566"/>
                  <a:gd name="T72" fmla="*/ 121 w 263"/>
                  <a:gd name="T73" fmla="*/ 460 h 566"/>
                  <a:gd name="T74" fmla="*/ 102 w 263"/>
                  <a:gd name="T75" fmla="*/ 436 h 566"/>
                  <a:gd name="T76" fmla="*/ 82 w 263"/>
                  <a:gd name="T77" fmla="*/ 411 h 566"/>
                  <a:gd name="T78" fmla="*/ 65 w 263"/>
                  <a:gd name="T79" fmla="*/ 382 h 566"/>
                  <a:gd name="T80" fmla="*/ 48 w 263"/>
                  <a:gd name="T81" fmla="*/ 351 h 566"/>
                  <a:gd name="T82" fmla="*/ 35 w 263"/>
                  <a:gd name="T83" fmla="*/ 317 h 566"/>
                  <a:gd name="T84" fmla="*/ 25 w 263"/>
                  <a:gd name="T85" fmla="*/ 281 h 566"/>
                  <a:gd name="T86" fmla="*/ 16 w 263"/>
                  <a:gd name="T87" fmla="*/ 244 h 566"/>
                  <a:gd name="T88" fmla="*/ 10 w 263"/>
                  <a:gd name="T89" fmla="*/ 209 h 566"/>
                  <a:gd name="T90" fmla="*/ 5 w 263"/>
                  <a:gd name="T91" fmla="*/ 176 h 566"/>
                  <a:gd name="T92" fmla="*/ 2 w 263"/>
                  <a:gd name="T93" fmla="*/ 148 h 566"/>
                  <a:gd name="T94" fmla="*/ 0 w 263"/>
                  <a:gd name="T95" fmla="*/ 123 h 566"/>
                  <a:gd name="T96" fmla="*/ 0 w 263"/>
                  <a:gd name="T97" fmla="*/ 99 h 566"/>
                  <a:gd name="T98" fmla="*/ 0 w 263"/>
                  <a:gd name="T99" fmla="*/ 79 h 566"/>
                  <a:gd name="T100" fmla="*/ 1 w 263"/>
                  <a:gd name="T101" fmla="*/ 62 h 566"/>
                  <a:gd name="T102" fmla="*/ 2 w 263"/>
                  <a:gd name="T103" fmla="*/ 47 h 566"/>
                  <a:gd name="T104" fmla="*/ 3 w 263"/>
                  <a:gd name="T105" fmla="*/ 34 h 566"/>
                  <a:gd name="T106" fmla="*/ 7 w 263"/>
                  <a:gd name="T107" fmla="*/ 19 h 566"/>
                  <a:gd name="T108" fmla="*/ 11 w 263"/>
                  <a:gd name="T109" fmla="*/ 7 h 566"/>
                  <a:gd name="T110" fmla="*/ 15 w 263"/>
                  <a:gd name="T111" fmla="*/ 0 h 56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63" h="566">
                    <a:moveTo>
                      <a:pt x="35" y="7"/>
                    </a:moveTo>
                    <a:lnTo>
                      <a:pt x="35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1" y="20"/>
                    </a:lnTo>
                    <a:lnTo>
                      <a:pt x="30" y="22"/>
                    </a:lnTo>
                    <a:lnTo>
                      <a:pt x="30" y="25"/>
                    </a:lnTo>
                    <a:lnTo>
                      <a:pt x="30" y="28"/>
                    </a:lnTo>
                    <a:lnTo>
                      <a:pt x="30" y="32"/>
                    </a:lnTo>
                    <a:lnTo>
                      <a:pt x="28" y="34"/>
                    </a:lnTo>
                    <a:lnTo>
                      <a:pt x="27" y="38"/>
                    </a:lnTo>
                    <a:lnTo>
                      <a:pt x="27" y="40"/>
                    </a:lnTo>
                    <a:lnTo>
                      <a:pt x="26" y="44"/>
                    </a:lnTo>
                    <a:lnTo>
                      <a:pt x="26" y="48"/>
                    </a:lnTo>
                    <a:lnTo>
                      <a:pt x="26" y="52"/>
                    </a:lnTo>
                    <a:lnTo>
                      <a:pt x="25" y="57"/>
                    </a:lnTo>
                    <a:lnTo>
                      <a:pt x="25" y="60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3" y="74"/>
                    </a:lnTo>
                    <a:lnTo>
                      <a:pt x="23" y="79"/>
                    </a:lnTo>
                    <a:lnTo>
                      <a:pt x="22" y="84"/>
                    </a:lnTo>
                    <a:lnTo>
                      <a:pt x="22" y="89"/>
                    </a:lnTo>
                    <a:lnTo>
                      <a:pt x="22" y="94"/>
                    </a:lnTo>
                    <a:lnTo>
                      <a:pt x="22" y="100"/>
                    </a:lnTo>
                    <a:lnTo>
                      <a:pt x="22" y="105"/>
                    </a:lnTo>
                    <a:lnTo>
                      <a:pt x="22" y="110"/>
                    </a:lnTo>
                    <a:lnTo>
                      <a:pt x="22" y="115"/>
                    </a:lnTo>
                    <a:lnTo>
                      <a:pt x="22" y="121"/>
                    </a:lnTo>
                    <a:lnTo>
                      <a:pt x="22" y="128"/>
                    </a:lnTo>
                    <a:lnTo>
                      <a:pt x="22" y="134"/>
                    </a:lnTo>
                    <a:lnTo>
                      <a:pt x="22" y="140"/>
                    </a:lnTo>
                    <a:lnTo>
                      <a:pt x="22" y="146"/>
                    </a:lnTo>
                    <a:lnTo>
                      <a:pt x="22" y="153"/>
                    </a:lnTo>
                    <a:lnTo>
                      <a:pt x="23" y="159"/>
                    </a:lnTo>
                    <a:lnTo>
                      <a:pt x="23" y="165"/>
                    </a:lnTo>
                    <a:lnTo>
                      <a:pt x="25" y="171"/>
                    </a:lnTo>
                    <a:lnTo>
                      <a:pt x="25" y="179"/>
                    </a:lnTo>
                    <a:lnTo>
                      <a:pt x="26" y="185"/>
                    </a:lnTo>
                    <a:lnTo>
                      <a:pt x="26" y="192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30" y="214"/>
                    </a:lnTo>
                    <a:lnTo>
                      <a:pt x="31" y="220"/>
                    </a:lnTo>
                    <a:lnTo>
                      <a:pt x="32" y="229"/>
                    </a:lnTo>
                    <a:lnTo>
                      <a:pt x="35" y="236"/>
                    </a:lnTo>
                    <a:lnTo>
                      <a:pt x="36" y="244"/>
                    </a:lnTo>
                    <a:lnTo>
                      <a:pt x="37" y="251"/>
                    </a:lnTo>
                    <a:lnTo>
                      <a:pt x="40" y="259"/>
                    </a:lnTo>
                    <a:lnTo>
                      <a:pt x="41" y="266"/>
                    </a:lnTo>
                    <a:lnTo>
                      <a:pt x="43" y="273"/>
                    </a:lnTo>
                    <a:lnTo>
                      <a:pt x="46" y="281"/>
                    </a:lnTo>
                    <a:lnTo>
                      <a:pt x="48" y="290"/>
                    </a:lnTo>
                    <a:lnTo>
                      <a:pt x="51" y="297"/>
                    </a:lnTo>
                    <a:lnTo>
                      <a:pt x="53" y="305"/>
                    </a:lnTo>
                    <a:lnTo>
                      <a:pt x="57" y="313"/>
                    </a:lnTo>
                    <a:lnTo>
                      <a:pt x="61" y="321"/>
                    </a:lnTo>
                    <a:lnTo>
                      <a:pt x="63" y="328"/>
                    </a:lnTo>
                    <a:lnTo>
                      <a:pt x="67" y="336"/>
                    </a:lnTo>
                    <a:lnTo>
                      <a:pt x="69" y="343"/>
                    </a:lnTo>
                    <a:lnTo>
                      <a:pt x="73" y="351"/>
                    </a:lnTo>
                    <a:lnTo>
                      <a:pt x="77" y="358"/>
                    </a:lnTo>
                    <a:lnTo>
                      <a:pt x="79" y="366"/>
                    </a:lnTo>
                    <a:lnTo>
                      <a:pt x="83" y="372"/>
                    </a:lnTo>
                    <a:lnTo>
                      <a:pt x="87" y="379"/>
                    </a:lnTo>
                    <a:lnTo>
                      <a:pt x="91" y="386"/>
                    </a:lnTo>
                    <a:lnTo>
                      <a:pt x="96" y="392"/>
                    </a:lnTo>
                    <a:lnTo>
                      <a:pt x="98" y="398"/>
                    </a:lnTo>
                    <a:lnTo>
                      <a:pt x="103" y="404"/>
                    </a:lnTo>
                    <a:lnTo>
                      <a:pt x="107" y="411"/>
                    </a:lnTo>
                    <a:lnTo>
                      <a:pt x="112" y="416"/>
                    </a:lnTo>
                    <a:lnTo>
                      <a:pt x="116" y="422"/>
                    </a:lnTo>
                    <a:lnTo>
                      <a:pt x="119" y="428"/>
                    </a:lnTo>
                    <a:lnTo>
                      <a:pt x="123" y="433"/>
                    </a:lnTo>
                    <a:lnTo>
                      <a:pt x="128" y="438"/>
                    </a:lnTo>
                    <a:lnTo>
                      <a:pt x="132" y="443"/>
                    </a:lnTo>
                    <a:lnTo>
                      <a:pt x="136" y="448"/>
                    </a:lnTo>
                    <a:lnTo>
                      <a:pt x="140" y="453"/>
                    </a:lnTo>
                    <a:lnTo>
                      <a:pt x="144" y="457"/>
                    </a:lnTo>
                    <a:lnTo>
                      <a:pt x="148" y="462"/>
                    </a:lnTo>
                    <a:lnTo>
                      <a:pt x="153" y="467"/>
                    </a:lnTo>
                    <a:lnTo>
                      <a:pt x="157" y="470"/>
                    </a:lnTo>
                    <a:lnTo>
                      <a:pt x="160" y="475"/>
                    </a:lnTo>
                    <a:lnTo>
                      <a:pt x="165" y="47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8" y="490"/>
                    </a:lnTo>
                    <a:lnTo>
                      <a:pt x="182" y="494"/>
                    </a:lnTo>
                    <a:lnTo>
                      <a:pt x="187" y="498"/>
                    </a:lnTo>
                    <a:lnTo>
                      <a:pt x="189" y="500"/>
                    </a:lnTo>
                    <a:lnTo>
                      <a:pt x="194" y="503"/>
                    </a:lnTo>
                    <a:lnTo>
                      <a:pt x="197" y="507"/>
                    </a:lnTo>
                    <a:lnTo>
                      <a:pt x="202" y="509"/>
                    </a:lnTo>
                    <a:lnTo>
                      <a:pt x="204" y="512"/>
                    </a:lnTo>
                    <a:lnTo>
                      <a:pt x="208" y="515"/>
                    </a:lnTo>
                    <a:lnTo>
                      <a:pt x="211" y="518"/>
                    </a:lnTo>
                    <a:lnTo>
                      <a:pt x="215" y="520"/>
                    </a:lnTo>
                    <a:lnTo>
                      <a:pt x="219" y="522"/>
                    </a:lnTo>
                    <a:lnTo>
                      <a:pt x="221" y="524"/>
                    </a:lnTo>
                    <a:lnTo>
                      <a:pt x="225" y="527"/>
                    </a:lnTo>
                    <a:lnTo>
                      <a:pt x="229" y="529"/>
                    </a:lnTo>
                    <a:lnTo>
                      <a:pt x="231" y="530"/>
                    </a:lnTo>
                    <a:lnTo>
                      <a:pt x="234" y="532"/>
                    </a:lnTo>
                    <a:lnTo>
                      <a:pt x="236" y="534"/>
                    </a:lnTo>
                    <a:lnTo>
                      <a:pt x="240" y="535"/>
                    </a:lnTo>
                    <a:lnTo>
                      <a:pt x="244" y="538"/>
                    </a:lnTo>
                    <a:lnTo>
                      <a:pt x="249" y="540"/>
                    </a:lnTo>
                    <a:lnTo>
                      <a:pt x="253" y="543"/>
                    </a:lnTo>
                    <a:lnTo>
                      <a:pt x="256" y="544"/>
                    </a:lnTo>
                    <a:lnTo>
                      <a:pt x="260" y="546"/>
                    </a:lnTo>
                    <a:lnTo>
                      <a:pt x="263" y="548"/>
                    </a:lnTo>
                    <a:lnTo>
                      <a:pt x="251" y="566"/>
                    </a:lnTo>
                    <a:lnTo>
                      <a:pt x="250" y="566"/>
                    </a:lnTo>
                    <a:lnTo>
                      <a:pt x="249" y="565"/>
                    </a:lnTo>
                    <a:lnTo>
                      <a:pt x="246" y="563"/>
                    </a:lnTo>
                    <a:lnTo>
                      <a:pt x="243" y="561"/>
                    </a:lnTo>
                    <a:lnTo>
                      <a:pt x="240" y="560"/>
                    </a:lnTo>
                    <a:lnTo>
                      <a:pt x="238" y="558"/>
                    </a:lnTo>
                    <a:lnTo>
                      <a:pt x="235" y="556"/>
                    </a:lnTo>
                    <a:lnTo>
                      <a:pt x="233" y="555"/>
                    </a:lnTo>
                    <a:lnTo>
                      <a:pt x="230" y="553"/>
                    </a:lnTo>
                    <a:lnTo>
                      <a:pt x="226" y="551"/>
                    </a:lnTo>
                    <a:lnTo>
                      <a:pt x="224" y="550"/>
                    </a:lnTo>
                    <a:lnTo>
                      <a:pt x="220" y="548"/>
                    </a:lnTo>
                    <a:lnTo>
                      <a:pt x="216" y="545"/>
                    </a:lnTo>
                    <a:lnTo>
                      <a:pt x="213" y="543"/>
                    </a:lnTo>
                    <a:lnTo>
                      <a:pt x="209" y="539"/>
                    </a:lnTo>
                    <a:lnTo>
                      <a:pt x="205" y="536"/>
                    </a:lnTo>
                    <a:lnTo>
                      <a:pt x="202" y="534"/>
                    </a:lnTo>
                    <a:lnTo>
                      <a:pt x="197" y="530"/>
                    </a:lnTo>
                    <a:lnTo>
                      <a:pt x="193" y="527"/>
                    </a:lnTo>
                    <a:lnTo>
                      <a:pt x="189" y="524"/>
                    </a:lnTo>
                    <a:lnTo>
                      <a:pt x="184" y="520"/>
                    </a:lnTo>
                    <a:lnTo>
                      <a:pt x="179" y="517"/>
                    </a:lnTo>
                    <a:lnTo>
                      <a:pt x="175" y="513"/>
                    </a:lnTo>
                    <a:lnTo>
                      <a:pt x="170" y="509"/>
                    </a:lnTo>
                    <a:lnTo>
                      <a:pt x="165" y="504"/>
                    </a:lnTo>
                    <a:lnTo>
                      <a:pt x="160" y="500"/>
                    </a:lnTo>
                    <a:lnTo>
                      <a:pt x="155" y="495"/>
                    </a:lnTo>
                    <a:lnTo>
                      <a:pt x="152" y="492"/>
                    </a:lnTo>
                    <a:lnTo>
                      <a:pt x="145" y="487"/>
                    </a:lnTo>
                    <a:lnTo>
                      <a:pt x="140" y="482"/>
                    </a:lnTo>
                    <a:lnTo>
                      <a:pt x="136" y="477"/>
                    </a:lnTo>
                    <a:lnTo>
                      <a:pt x="131" y="472"/>
                    </a:lnTo>
                    <a:lnTo>
                      <a:pt x="126" y="465"/>
                    </a:lnTo>
                    <a:lnTo>
                      <a:pt x="121" y="460"/>
                    </a:lnTo>
                    <a:lnTo>
                      <a:pt x="116" y="454"/>
                    </a:lnTo>
                    <a:lnTo>
                      <a:pt x="112" y="448"/>
                    </a:lnTo>
                    <a:lnTo>
                      <a:pt x="106" y="442"/>
                    </a:lnTo>
                    <a:lnTo>
                      <a:pt x="102" y="436"/>
                    </a:lnTo>
                    <a:lnTo>
                      <a:pt x="96" y="429"/>
                    </a:lnTo>
                    <a:lnTo>
                      <a:pt x="92" y="424"/>
                    </a:lnTo>
                    <a:lnTo>
                      <a:pt x="87" y="417"/>
                    </a:lnTo>
                    <a:lnTo>
                      <a:pt x="82" y="411"/>
                    </a:lnTo>
                    <a:lnTo>
                      <a:pt x="77" y="403"/>
                    </a:lnTo>
                    <a:lnTo>
                      <a:pt x="73" y="397"/>
                    </a:lnTo>
                    <a:lnTo>
                      <a:pt x="69" y="389"/>
                    </a:lnTo>
                    <a:lnTo>
                      <a:pt x="65" y="382"/>
                    </a:lnTo>
                    <a:lnTo>
                      <a:pt x="60" y="374"/>
                    </a:lnTo>
                    <a:lnTo>
                      <a:pt x="56" y="367"/>
                    </a:lnTo>
                    <a:lnTo>
                      <a:pt x="52" y="358"/>
                    </a:lnTo>
                    <a:lnTo>
                      <a:pt x="48" y="351"/>
                    </a:lnTo>
                    <a:lnTo>
                      <a:pt x="45" y="342"/>
                    </a:lnTo>
                    <a:lnTo>
                      <a:pt x="42" y="335"/>
                    </a:lnTo>
                    <a:lnTo>
                      <a:pt x="38" y="326"/>
                    </a:lnTo>
                    <a:lnTo>
                      <a:pt x="35" y="317"/>
                    </a:lnTo>
                    <a:lnTo>
                      <a:pt x="32" y="308"/>
                    </a:lnTo>
                    <a:lnTo>
                      <a:pt x="30" y="300"/>
                    </a:lnTo>
                    <a:lnTo>
                      <a:pt x="26" y="290"/>
                    </a:lnTo>
                    <a:lnTo>
                      <a:pt x="25" y="281"/>
                    </a:lnTo>
                    <a:lnTo>
                      <a:pt x="22" y="272"/>
                    </a:lnTo>
                    <a:lnTo>
                      <a:pt x="21" y="264"/>
                    </a:lnTo>
                    <a:lnTo>
                      <a:pt x="18" y="252"/>
                    </a:lnTo>
                    <a:lnTo>
                      <a:pt x="16" y="244"/>
                    </a:lnTo>
                    <a:lnTo>
                      <a:pt x="15" y="235"/>
                    </a:lnTo>
                    <a:lnTo>
                      <a:pt x="13" y="226"/>
                    </a:lnTo>
                    <a:lnTo>
                      <a:pt x="11" y="216"/>
                    </a:lnTo>
                    <a:lnTo>
                      <a:pt x="10" y="209"/>
                    </a:lnTo>
                    <a:lnTo>
                      <a:pt x="8" y="200"/>
                    </a:lnTo>
                    <a:lnTo>
                      <a:pt x="7" y="192"/>
                    </a:lnTo>
                    <a:lnTo>
                      <a:pt x="6" y="184"/>
                    </a:lnTo>
                    <a:lnTo>
                      <a:pt x="5" y="176"/>
                    </a:lnTo>
                    <a:lnTo>
                      <a:pt x="5" y="169"/>
                    </a:lnTo>
                    <a:lnTo>
                      <a:pt x="3" y="161"/>
                    </a:lnTo>
                    <a:lnTo>
                      <a:pt x="2" y="154"/>
                    </a:lnTo>
                    <a:lnTo>
                      <a:pt x="2" y="148"/>
                    </a:lnTo>
                    <a:lnTo>
                      <a:pt x="2" y="141"/>
                    </a:lnTo>
                    <a:lnTo>
                      <a:pt x="2" y="135"/>
                    </a:lnTo>
                    <a:lnTo>
                      <a:pt x="1" y="129"/>
                    </a:lnTo>
                    <a:lnTo>
                      <a:pt x="0" y="123"/>
                    </a:lnTo>
                    <a:lnTo>
                      <a:pt x="0" y="116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4"/>
                    </a:lnTo>
                    <a:lnTo>
                      <a:pt x="0" y="89"/>
                    </a:lnTo>
                    <a:lnTo>
                      <a:pt x="0" y="84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1" y="65"/>
                    </a:lnTo>
                    <a:lnTo>
                      <a:pt x="1" y="62"/>
                    </a:lnTo>
                    <a:lnTo>
                      <a:pt x="2" y="58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2" y="47"/>
                    </a:lnTo>
                    <a:lnTo>
                      <a:pt x="2" y="43"/>
                    </a:lnTo>
                    <a:lnTo>
                      <a:pt x="3" y="40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3"/>
                    </a:lnTo>
                    <a:lnTo>
                      <a:pt x="7" y="19"/>
                    </a:lnTo>
                    <a:lnTo>
                      <a:pt x="8" y="15"/>
                    </a:lnTo>
                    <a:lnTo>
                      <a:pt x="10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2003" y="2613"/>
                <a:ext cx="182" cy="48"/>
              </a:xfrm>
              <a:custGeom>
                <a:avLst/>
                <a:gdLst>
                  <a:gd name="T0" fmla="*/ 4 w 182"/>
                  <a:gd name="T1" fmla="*/ 47 h 48"/>
                  <a:gd name="T2" fmla="*/ 8 w 182"/>
                  <a:gd name="T3" fmla="*/ 47 h 48"/>
                  <a:gd name="T4" fmla="*/ 15 w 182"/>
                  <a:gd name="T5" fmla="*/ 46 h 48"/>
                  <a:gd name="T6" fmla="*/ 21 w 182"/>
                  <a:gd name="T7" fmla="*/ 45 h 48"/>
                  <a:gd name="T8" fmla="*/ 27 w 182"/>
                  <a:gd name="T9" fmla="*/ 43 h 48"/>
                  <a:gd name="T10" fmla="*/ 34 w 182"/>
                  <a:gd name="T11" fmla="*/ 43 h 48"/>
                  <a:gd name="T12" fmla="*/ 40 w 182"/>
                  <a:gd name="T13" fmla="*/ 42 h 48"/>
                  <a:gd name="T14" fmla="*/ 46 w 182"/>
                  <a:gd name="T15" fmla="*/ 41 h 48"/>
                  <a:gd name="T16" fmla="*/ 54 w 182"/>
                  <a:gd name="T17" fmla="*/ 40 h 48"/>
                  <a:gd name="T18" fmla="*/ 61 w 182"/>
                  <a:gd name="T19" fmla="*/ 38 h 48"/>
                  <a:gd name="T20" fmla="*/ 69 w 182"/>
                  <a:gd name="T21" fmla="*/ 38 h 48"/>
                  <a:gd name="T22" fmla="*/ 77 w 182"/>
                  <a:gd name="T23" fmla="*/ 37 h 48"/>
                  <a:gd name="T24" fmla="*/ 85 w 182"/>
                  <a:gd name="T25" fmla="*/ 36 h 48"/>
                  <a:gd name="T26" fmla="*/ 94 w 182"/>
                  <a:gd name="T27" fmla="*/ 35 h 48"/>
                  <a:gd name="T28" fmla="*/ 101 w 182"/>
                  <a:gd name="T29" fmla="*/ 33 h 48"/>
                  <a:gd name="T30" fmla="*/ 110 w 182"/>
                  <a:gd name="T31" fmla="*/ 32 h 48"/>
                  <a:gd name="T32" fmla="*/ 117 w 182"/>
                  <a:gd name="T33" fmla="*/ 31 h 48"/>
                  <a:gd name="T34" fmla="*/ 125 w 182"/>
                  <a:gd name="T35" fmla="*/ 30 h 48"/>
                  <a:gd name="T36" fmla="*/ 132 w 182"/>
                  <a:gd name="T37" fmla="*/ 28 h 48"/>
                  <a:gd name="T38" fmla="*/ 140 w 182"/>
                  <a:gd name="T39" fmla="*/ 27 h 48"/>
                  <a:gd name="T40" fmla="*/ 146 w 182"/>
                  <a:gd name="T41" fmla="*/ 26 h 48"/>
                  <a:gd name="T42" fmla="*/ 152 w 182"/>
                  <a:gd name="T43" fmla="*/ 25 h 48"/>
                  <a:gd name="T44" fmla="*/ 158 w 182"/>
                  <a:gd name="T45" fmla="*/ 23 h 48"/>
                  <a:gd name="T46" fmla="*/ 166 w 182"/>
                  <a:gd name="T47" fmla="*/ 22 h 48"/>
                  <a:gd name="T48" fmla="*/ 173 w 182"/>
                  <a:gd name="T49" fmla="*/ 20 h 48"/>
                  <a:gd name="T50" fmla="*/ 178 w 182"/>
                  <a:gd name="T51" fmla="*/ 18 h 48"/>
                  <a:gd name="T52" fmla="*/ 181 w 182"/>
                  <a:gd name="T53" fmla="*/ 15 h 48"/>
                  <a:gd name="T54" fmla="*/ 181 w 182"/>
                  <a:gd name="T55" fmla="*/ 8 h 48"/>
                  <a:gd name="T56" fmla="*/ 178 w 182"/>
                  <a:gd name="T57" fmla="*/ 1 h 48"/>
                  <a:gd name="T58" fmla="*/ 177 w 182"/>
                  <a:gd name="T59" fmla="*/ 0 h 48"/>
                  <a:gd name="T60" fmla="*/ 171 w 182"/>
                  <a:gd name="T61" fmla="*/ 1 h 48"/>
                  <a:gd name="T62" fmla="*/ 162 w 182"/>
                  <a:gd name="T63" fmla="*/ 2 h 48"/>
                  <a:gd name="T64" fmla="*/ 155 w 182"/>
                  <a:gd name="T65" fmla="*/ 5 h 48"/>
                  <a:gd name="T66" fmla="*/ 147 w 182"/>
                  <a:gd name="T67" fmla="*/ 6 h 48"/>
                  <a:gd name="T68" fmla="*/ 140 w 182"/>
                  <a:gd name="T69" fmla="*/ 7 h 48"/>
                  <a:gd name="T70" fmla="*/ 132 w 182"/>
                  <a:gd name="T71" fmla="*/ 10 h 48"/>
                  <a:gd name="T72" fmla="*/ 125 w 182"/>
                  <a:gd name="T73" fmla="*/ 11 h 48"/>
                  <a:gd name="T74" fmla="*/ 117 w 182"/>
                  <a:gd name="T75" fmla="*/ 12 h 48"/>
                  <a:gd name="T76" fmla="*/ 110 w 182"/>
                  <a:gd name="T77" fmla="*/ 15 h 48"/>
                  <a:gd name="T78" fmla="*/ 103 w 182"/>
                  <a:gd name="T79" fmla="*/ 16 h 48"/>
                  <a:gd name="T80" fmla="*/ 98 w 182"/>
                  <a:gd name="T81" fmla="*/ 16 h 48"/>
                  <a:gd name="T82" fmla="*/ 94 w 182"/>
                  <a:gd name="T83" fmla="*/ 18 h 48"/>
                  <a:gd name="T84" fmla="*/ 89 w 182"/>
                  <a:gd name="T85" fmla="*/ 18 h 48"/>
                  <a:gd name="T86" fmla="*/ 82 w 182"/>
                  <a:gd name="T87" fmla="*/ 20 h 48"/>
                  <a:gd name="T88" fmla="*/ 77 w 182"/>
                  <a:gd name="T89" fmla="*/ 21 h 48"/>
                  <a:gd name="T90" fmla="*/ 70 w 182"/>
                  <a:gd name="T91" fmla="*/ 21 h 48"/>
                  <a:gd name="T92" fmla="*/ 64 w 182"/>
                  <a:gd name="T93" fmla="*/ 22 h 48"/>
                  <a:gd name="T94" fmla="*/ 56 w 182"/>
                  <a:gd name="T95" fmla="*/ 22 h 48"/>
                  <a:gd name="T96" fmla="*/ 47 w 182"/>
                  <a:gd name="T97" fmla="*/ 23 h 48"/>
                  <a:gd name="T98" fmla="*/ 39 w 182"/>
                  <a:gd name="T99" fmla="*/ 25 h 48"/>
                  <a:gd name="T100" fmla="*/ 31 w 182"/>
                  <a:gd name="T101" fmla="*/ 26 h 48"/>
                  <a:gd name="T102" fmla="*/ 23 w 182"/>
                  <a:gd name="T103" fmla="*/ 26 h 48"/>
                  <a:gd name="T104" fmla="*/ 16 w 182"/>
                  <a:gd name="T105" fmla="*/ 27 h 48"/>
                  <a:gd name="T106" fmla="*/ 10 w 182"/>
                  <a:gd name="T107" fmla="*/ 27 h 48"/>
                  <a:gd name="T108" fmla="*/ 5 w 182"/>
                  <a:gd name="T109" fmla="*/ 28 h 48"/>
                  <a:gd name="T110" fmla="*/ 0 w 182"/>
                  <a:gd name="T111" fmla="*/ 30 h 48"/>
                  <a:gd name="T112" fmla="*/ 4 w 182"/>
                  <a:gd name="T113" fmla="*/ 48 h 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2" h="48">
                    <a:moveTo>
                      <a:pt x="4" y="48"/>
                    </a:moveTo>
                    <a:lnTo>
                      <a:pt x="4" y="47"/>
                    </a:lnTo>
                    <a:lnTo>
                      <a:pt x="5" y="47"/>
                    </a:lnTo>
                    <a:lnTo>
                      <a:pt x="8" y="47"/>
                    </a:lnTo>
                    <a:lnTo>
                      <a:pt x="11" y="46"/>
                    </a:lnTo>
                    <a:lnTo>
                      <a:pt x="15" y="46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4" y="45"/>
                    </a:lnTo>
                    <a:lnTo>
                      <a:pt x="27" y="43"/>
                    </a:lnTo>
                    <a:lnTo>
                      <a:pt x="30" y="43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2" y="42"/>
                    </a:lnTo>
                    <a:lnTo>
                      <a:pt x="46" y="41"/>
                    </a:lnTo>
                    <a:lnTo>
                      <a:pt x="50" y="41"/>
                    </a:lnTo>
                    <a:lnTo>
                      <a:pt x="54" y="40"/>
                    </a:lnTo>
                    <a:lnTo>
                      <a:pt x="57" y="40"/>
                    </a:lnTo>
                    <a:lnTo>
                      <a:pt x="61" y="38"/>
                    </a:lnTo>
                    <a:lnTo>
                      <a:pt x="65" y="38"/>
                    </a:lnTo>
                    <a:lnTo>
                      <a:pt x="69" y="38"/>
                    </a:lnTo>
                    <a:lnTo>
                      <a:pt x="74" y="38"/>
                    </a:lnTo>
                    <a:lnTo>
                      <a:pt x="77" y="37"/>
                    </a:lnTo>
                    <a:lnTo>
                      <a:pt x="81" y="37"/>
                    </a:lnTo>
                    <a:lnTo>
                      <a:pt x="85" y="36"/>
                    </a:lnTo>
                    <a:lnTo>
                      <a:pt x="90" y="36"/>
                    </a:lnTo>
                    <a:lnTo>
                      <a:pt x="94" y="35"/>
                    </a:lnTo>
                    <a:lnTo>
                      <a:pt x="97" y="35"/>
                    </a:lnTo>
                    <a:lnTo>
                      <a:pt x="101" y="33"/>
                    </a:lnTo>
                    <a:lnTo>
                      <a:pt x="106" y="33"/>
                    </a:lnTo>
                    <a:lnTo>
                      <a:pt x="110" y="32"/>
                    </a:lnTo>
                    <a:lnTo>
                      <a:pt x="113" y="32"/>
                    </a:lnTo>
                    <a:lnTo>
                      <a:pt x="117" y="31"/>
                    </a:lnTo>
                    <a:lnTo>
                      <a:pt x="122" y="31"/>
                    </a:lnTo>
                    <a:lnTo>
                      <a:pt x="125" y="30"/>
                    </a:lnTo>
                    <a:lnTo>
                      <a:pt x="128" y="30"/>
                    </a:lnTo>
                    <a:lnTo>
                      <a:pt x="132" y="28"/>
                    </a:lnTo>
                    <a:lnTo>
                      <a:pt x="136" y="28"/>
                    </a:lnTo>
                    <a:lnTo>
                      <a:pt x="140" y="27"/>
                    </a:lnTo>
                    <a:lnTo>
                      <a:pt x="143" y="27"/>
                    </a:lnTo>
                    <a:lnTo>
                      <a:pt x="146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6" y="25"/>
                    </a:lnTo>
                    <a:lnTo>
                      <a:pt x="158" y="23"/>
                    </a:lnTo>
                    <a:lnTo>
                      <a:pt x="162" y="23"/>
                    </a:lnTo>
                    <a:lnTo>
                      <a:pt x="166" y="22"/>
                    </a:lnTo>
                    <a:lnTo>
                      <a:pt x="171" y="21"/>
                    </a:lnTo>
                    <a:lnTo>
                      <a:pt x="173" y="20"/>
                    </a:lnTo>
                    <a:lnTo>
                      <a:pt x="177" y="20"/>
                    </a:lnTo>
                    <a:lnTo>
                      <a:pt x="178" y="18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1" y="6"/>
                    </a:lnTo>
                    <a:lnTo>
                      <a:pt x="178" y="1"/>
                    </a:lnTo>
                    <a:lnTo>
                      <a:pt x="178" y="0"/>
                    </a:lnTo>
                    <a:lnTo>
                      <a:pt x="177" y="0"/>
                    </a:lnTo>
                    <a:lnTo>
                      <a:pt x="174" y="1"/>
                    </a:lnTo>
                    <a:lnTo>
                      <a:pt x="171" y="1"/>
                    </a:lnTo>
                    <a:lnTo>
                      <a:pt x="164" y="2"/>
                    </a:lnTo>
                    <a:lnTo>
                      <a:pt x="162" y="2"/>
                    </a:lnTo>
                    <a:lnTo>
                      <a:pt x="158" y="3"/>
                    </a:lnTo>
                    <a:lnTo>
                      <a:pt x="155" y="5"/>
                    </a:lnTo>
                    <a:lnTo>
                      <a:pt x="152" y="6"/>
                    </a:lnTo>
                    <a:lnTo>
                      <a:pt x="147" y="6"/>
                    </a:lnTo>
                    <a:lnTo>
                      <a:pt x="143" y="7"/>
                    </a:lnTo>
                    <a:lnTo>
                      <a:pt x="140" y="7"/>
                    </a:lnTo>
                    <a:lnTo>
                      <a:pt x="136" y="8"/>
                    </a:lnTo>
                    <a:lnTo>
                      <a:pt x="132" y="10"/>
                    </a:lnTo>
                    <a:lnTo>
                      <a:pt x="128" y="11"/>
                    </a:lnTo>
                    <a:lnTo>
                      <a:pt x="125" y="11"/>
                    </a:lnTo>
                    <a:lnTo>
                      <a:pt x="121" y="12"/>
                    </a:lnTo>
                    <a:lnTo>
                      <a:pt x="117" y="12"/>
                    </a:lnTo>
                    <a:lnTo>
                      <a:pt x="113" y="13"/>
                    </a:lnTo>
                    <a:lnTo>
                      <a:pt x="110" y="15"/>
                    </a:lnTo>
                    <a:lnTo>
                      <a:pt x="107" y="16"/>
                    </a:lnTo>
                    <a:lnTo>
                      <a:pt x="103" y="16"/>
                    </a:lnTo>
                    <a:lnTo>
                      <a:pt x="101" y="16"/>
                    </a:lnTo>
                    <a:lnTo>
                      <a:pt x="98" y="16"/>
                    </a:lnTo>
                    <a:lnTo>
                      <a:pt x="96" y="17"/>
                    </a:lnTo>
                    <a:lnTo>
                      <a:pt x="94" y="18"/>
                    </a:lnTo>
                    <a:lnTo>
                      <a:pt x="91" y="18"/>
                    </a:lnTo>
                    <a:lnTo>
                      <a:pt x="89" y="18"/>
                    </a:lnTo>
                    <a:lnTo>
                      <a:pt x="85" y="20"/>
                    </a:lnTo>
                    <a:lnTo>
                      <a:pt x="82" y="20"/>
                    </a:lnTo>
                    <a:lnTo>
                      <a:pt x="80" y="20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0" y="21"/>
                    </a:lnTo>
                    <a:lnTo>
                      <a:pt x="66" y="22"/>
                    </a:lnTo>
                    <a:lnTo>
                      <a:pt x="64" y="22"/>
                    </a:lnTo>
                    <a:lnTo>
                      <a:pt x="60" y="22"/>
                    </a:lnTo>
                    <a:lnTo>
                      <a:pt x="56" y="22"/>
                    </a:lnTo>
                    <a:lnTo>
                      <a:pt x="51" y="23"/>
                    </a:lnTo>
                    <a:lnTo>
                      <a:pt x="47" y="23"/>
                    </a:lnTo>
                    <a:lnTo>
                      <a:pt x="44" y="25"/>
                    </a:lnTo>
                    <a:lnTo>
                      <a:pt x="39" y="25"/>
                    </a:lnTo>
                    <a:lnTo>
                      <a:pt x="35" y="25"/>
                    </a:lnTo>
                    <a:lnTo>
                      <a:pt x="31" y="26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10" y="27"/>
                    </a:lnTo>
                    <a:lnTo>
                      <a:pt x="8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4" y="48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1974" y="2521"/>
                <a:ext cx="212" cy="135"/>
              </a:xfrm>
              <a:custGeom>
                <a:avLst/>
                <a:gdLst>
                  <a:gd name="T0" fmla="*/ 29 w 212"/>
                  <a:gd name="T1" fmla="*/ 132 h 135"/>
                  <a:gd name="T2" fmla="*/ 24 w 212"/>
                  <a:gd name="T3" fmla="*/ 119 h 135"/>
                  <a:gd name="T4" fmla="*/ 20 w 212"/>
                  <a:gd name="T5" fmla="*/ 109 h 135"/>
                  <a:gd name="T6" fmla="*/ 15 w 212"/>
                  <a:gd name="T7" fmla="*/ 98 h 135"/>
                  <a:gd name="T8" fmla="*/ 12 w 212"/>
                  <a:gd name="T9" fmla="*/ 86 h 135"/>
                  <a:gd name="T10" fmla="*/ 8 w 212"/>
                  <a:gd name="T11" fmla="*/ 74 h 135"/>
                  <a:gd name="T12" fmla="*/ 5 w 212"/>
                  <a:gd name="T13" fmla="*/ 64 h 135"/>
                  <a:gd name="T14" fmla="*/ 2 w 212"/>
                  <a:gd name="T15" fmla="*/ 56 h 135"/>
                  <a:gd name="T16" fmla="*/ 0 w 212"/>
                  <a:gd name="T17" fmla="*/ 47 h 135"/>
                  <a:gd name="T18" fmla="*/ 5 w 212"/>
                  <a:gd name="T19" fmla="*/ 43 h 135"/>
                  <a:gd name="T20" fmla="*/ 17 w 212"/>
                  <a:gd name="T21" fmla="*/ 39 h 135"/>
                  <a:gd name="T22" fmla="*/ 25 w 212"/>
                  <a:gd name="T23" fmla="*/ 36 h 135"/>
                  <a:gd name="T24" fmla="*/ 34 w 212"/>
                  <a:gd name="T25" fmla="*/ 33 h 135"/>
                  <a:gd name="T26" fmla="*/ 44 w 212"/>
                  <a:gd name="T27" fmla="*/ 31 h 135"/>
                  <a:gd name="T28" fmla="*/ 56 w 212"/>
                  <a:gd name="T29" fmla="*/ 28 h 135"/>
                  <a:gd name="T30" fmla="*/ 68 w 212"/>
                  <a:gd name="T31" fmla="*/ 24 h 135"/>
                  <a:gd name="T32" fmla="*/ 80 w 212"/>
                  <a:gd name="T33" fmla="*/ 21 h 135"/>
                  <a:gd name="T34" fmla="*/ 94 w 212"/>
                  <a:gd name="T35" fmla="*/ 18 h 135"/>
                  <a:gd name="T36" fmla="*/ 106 w 212"/>
                  <a:gd name="T37" fmla="*/ 14 h 135"/>
                  <a:gd name="T38" fmla="*/ 118 w 212"/>
                  <a:gd name="T39" fmla="*/ 12 h 135"/>
                  <a:gd name="T40" fmla="*/ 130 w 212"/>
                  <a:gd name="T41" fmla="*/ 9 h 135"/>
                  <a:gd name="T42" fmla="*/ 141 w 212"/>
                  <a:gd name="T43" fmla="*/ 7 h 135"/>
                  <a:gd name="T44" fmla="*/ 152 w 212"/>
                  <a:gd name="T45" fmla="*/ 4 h 135"/>
                  <a:gd name="T46" fmla="*/ 161 w 212"/>
                  <a:gd name="T47" fmla="*/ 2 h 135"/>
                  <a:gd name="T48" fmla="*/ 170 w 212"/>
                  <a:gd name="T49" fmla="*/ 1 h 135"/>
                  <a:gd name="T50" fmla="*/ 179 w 212"/>
                  <a:gd name="T51" fmla="*/ 0 h 135"/>
                  <a:gd name="T52" fmla="*/ 186 w 212"/>
                  <a:gd name="T53" fmla="*/ 0 h 135"/>
                  <a:gd name="T54" fmla="*/ 192 w 212"/>
                  <a:gd name="T55" fmla="*/ 7 h 135"/>
                  <a:gd name="T56" fmla="*/ 196 w 212"/>
                  <a:gd name="T57" fmla="*/ 17 h 135"/>
                  <a:gd name="T58" fmla="*/ 198 w 212"/>
                  <a:gd name="T59" fmla="*/ 28 h 135"/>
                  <a:gd name="T60" fmla="*/ 202 w 212"/>
                  <a:gd name="T61" fmla="*/ 43 h 135"/>
                  <a:gd name="T62" fmla="*/ 205 w 212"/>
                  <a:gd name="T63" fmla="*/ 58 h 135"/>
                  <a:gd name="T64" fmla="*/ 207 w 212"/>
                  <a:gd name="T65" fmla="*/ 72 h 135"/>
                  <a:gd name="T66" fmla="*/ 210 w 212"/>
                  <a:gd name="T67" fmla="*/ 84 h 135"/>
                  <a:gd name="T68" fmla="*/ 211 w 212"/>
                  <a:gd name="T69" fmla="*/ 94 h 135"/>
                  <a:gd name="T70" fmla="*/ 212 w 212"/>
                  <a:gd name="T71" fmla="*/ 103 h 135"/>
                  <a:gd name="T72" fmla="*/ 197 w 212"/>
                  <a:gd name="T73" fmla="*/ 107 h 135"/>
                  <a:gd name="T74" fmla="*/ 196 w 212"/>
                  <a:gd name="T75" fmla="*/ 100 h 135"/>
                  <a:gd name="T76" fmla="*/ 193 w 212"/>
                  <a:gd name="T77" fmla="*/ 91 h 135"/>
                  <a:gd name="T78" fmla="*/ 191 w 212"/>
                  <a:gd name="T79" fmla="*/ 81 h 135"/>
                  <a:gd name="T80" fmla="*/ 189 w 212"/>
                  <a:gd name="T81" fmla="*/ 68 h 135"/>
                  <a:gd name="T82" fmla="*/ 186 w 212"/>
                  <a:gd name="T83" fmla="*/ 56 h 135"/>
                  <a:gd name="T84" fmla="*/ 184 w 212"/>
                  <a:gd name="T85" fmla="*/ 44 h 135"/>
                  <a:gd name="T86" fmla="*/ 181 w 212"/>
                  <a:gd name="T87" fmla="*/ 34 h 135"/>
                  <a:gd name="T88" fmla="*/ 179 w 212"/>
                  <a:gd name="T89" fmla="*/ 26 h 135"/>
                  <a:gd name="T90" fmla="*/ 177 w 212"/>
                  <a:gd name="T91" fmla="*/ 21 h 135"/>
                  <a:gd name="T92" fmla="*/ 171 w 212"/>
                  <a:gd name="T93" fmla="*/ 21 h 135"/>
                  <a:gd name="T94" fmla="*/ 160 w 212"/>
                  <a:gd name="T95" fmla="*/ 23 h 135"/>
                  <a:gd name="T96" fmla="*/ 147 w 212"/>
                  <a:gd name="T97" fmla="*/ 27 h 135"/>
                  <a:gd name="T98" fmla="*/ 139 w 212"/>
                  <a:gd name="T99" fmla="*/ 29 h 135"/>
                  <a:gd name="T100" fmla="*/ 129 w 212"/>
                  <a:gd name="T101" fmla="*/ 31 h 135"/>
                  <a:gd name="T102" fmla="*/ 119 w 212"/>
                  <a:gd name="T103" fmla="*/ 33 h 135"/>
                  <a:gd name="T104" fmla="*/ 108 w 212"/>
                  <a:gd name="T105" fmla="*/ 36 h 135"/>
                  <a:gd name="T106" fmla="*/ 98 w 212"/>
                  <a:gd name="T107" fmla="*/ 39 h 135"/>
                  <a:gd name="T108" fmla="*/ 86 w 212"/>
                  <a:gd name="T109" fmla="*/ 42 h 135"/>
                  <a:gd name="T110" fmla="*/ 76 w 212"/>
                  <a:gd name="T111" fmla="*/ 44 h 135"/>
                  <a:gd name="T112" fmla="*/ 66 w 212"/>
                  <a:gd name="T113" fmla="*/ 47 h 135"/>
                  <a:gd name="T114" fmla="*/ 56 w 212"/>
                  <a:gd name="T115" fmla="*/ 49 h 135"/>
                  <a:gd name="T116" fmla="*/ 48 w 212"/>
                  <a:gd name="T117" fmla="*/ 52 h 135"/>
                  <a:gd name="T118" fmla="*/ 39 w 212"/>
                  <a:gd name="T119" fmla="*/ 54 h 135"/>
                  <a:gd name="T120" fmla="*/ 30 w 212"/>
                  <a:gd name="T121" fmla="*/ 56 h 135"/>
                  <a:gd name="T122" fmla="*/ 23 w 212"/>
                  <a:gd name="T123" fmla="*/ 58 h 135"/>
                  <a:gd name="T124" fmla="*/ 42 w 212"/>
                  <a:gd name="T125" fmla="*/ 129 h 1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2" h="135">
                    <a:moveTo>
                      <a:pt x="30" y="135"/>
                    </a:moveTo>
                    <a:lnTo>
                      <a:pt x="29" y="134"/>
                    </a:lnTo>
                    <a:lnTo>
                      <a:pt x="29" y="132"/>
                    </a:lnTo>
                    <a:lnTo>
                      <a:pt x="27" y="127"/>
                    </a:lnTo>
                    <a:lnTo>
                      <a:pt x="25" y="122"/>
                    </a:lnTo>
                    <a:lnTo>
                      <a:pt x="24" y="119"/>
                    </a:lnTo>
                    <a:lnTo>
                      <a:pt x="23" y="115"/>
                    </a:lnTo>
                    <a:lnTo>
                      <a:pt x="22" y="112"/>
                    </a:lnTo>
                    <a:lnTo>
                      <a:pt x="20" y="109"/>
                    </a:lnTo>
                    <a:lnTo>
                      <a:pt x="18" y="105"/>
                    </a:lnTo>
                    <a:lnTo>
                      <a:pt x="18" y="102"/>
                    </a:lnTo>
                    <a:lnTo>
                      <a:pt x="15" y="98"/>
                    </a:lnTo>
                    <a:lnTo>
                      <a:pt x="15" y="94"/>
                    </a:lnTo>
                    <a:lnTo>
                      <a:pt x="13" y="89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9" y="78"/>
                    </a:lnTo>
                    <a:lnTo>
                      <a:pt x="8" y="74"/>
                    </a:lnTo>
                    <a:lnTo>
                      <a:pt x="7" y="71"/>
                    </a:lnTo>
                    <a:lnTo>
                      <a:pt x="5" y="67"/>
                    </a:lnTo>
                    <a:lnTo>
                      <a:pt x="5" y="64"/>
                    </a:lnTo>
                    <a:lnTo>
                      <a:pt x="3" y="61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3" y="44"/>
                    </a:lnTo>
                    <a:lnTo>
                      <a:pt x="5" y="43"/>
                    </a:lnTo>
                    <a:lnTo>
                      <a:pt x="8" y="42"/>
                    </a:lnTo>
                    <a:lnTo>
                      <a:pt x="12" y="41"/>
                    </a:lnTo>
                    <a:lnTo>
                      <a:pt x="17" y="39"/>
                    </a:lnTo>
                    <a:lnTo>
                      <a:pt x="19" y="38"/>
                    </a:lnTo>
                    <a:lnTo>
                      <a:pt x="22" y="37"/>
                    </a:lnTo>
                    <a:lnTo>
                      <a:pt x="25" y="36"/>
                    </a:lnTo>
                    <a:lnTo>
                      <a:pt x="29" y="36"/>
                    </a:lnTo>
                    <a:lnTo>
                      <a:pt x="32" y="34"/>
                    </a:lnTo>
                    <a:lnTo>
                      <a:pt x="34" y="33"/>
                    </a:lnTo>
                    <a:lnTo>
                      <a:pt x="38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9" y="29"/>
                    </a:lnTo>
                    <a:lnTo>
                      <a:pt x="53" y="28"/>
                    </a:lnTo>
                    <a:lnTo>
                      <a:pt x="56" y="28"/>
                    </a:lnTo>
                    <a:lnTo>
                      <a:pt x="60" y="26"/>
                    </a:lnTo>
                    <a:lnTo>
                      <a:pt x="64" y="26"/>
                    </a:lnTo>
                    <a:lnTo>
                      <a:pt x="68" y="24"/>
                    </a:lnTo>
                    <a:lnTo>
                      <a:pt x="73" y="23"/>
                    </a:lnTo>
                    <a:lnTo>
                      <a:pt x="76" y="22"/>
                    </a:lnTo>
                    <a:lnTo>
                      <a:pt x="80" y="21"/>
                    </a:lnTo>
                    <a:lnTo>
                      <a:pt x="85" y="19"/>
                    </a:lnTo>
                    <a:lnTo>
                      <a:pt x="90" y="19"/>
                    </a:lnTo>
                    <a:lnTo>
                      <a:pt x="94" y="18"/>
                    </a:lnTo>
                    <a:lnTo>
                      <a:pt x="98" y="17"/>
                    </a:lnTo>
                    <a:lnTo>
                      <a:pt x="101" y="16"/>
                    </a:lnTo>
                    <a:lnTo>
                      <a:pt x="106" y="14"/>
                    </a:lnTo>
                    <a:lnTo>
                      <a:pt x="110" y="14"/>
                    </a:lnTo>
                    <a:lnTo>
                      <a:pt x="114" y="13"/>
                    </a:lnTo>
                    <a:lnTo>
                      <a:pt x="118" y="12"/>
                    </a:lnTo>
                    <a:lnTo>
                      <a:pt x="123" y="12"/>
                    </a:lnTo>
                    <a:lnTo>
                      <a:pt x="126" y="9"/>
                    </a:lnTo>
                    <a:lnTo>
                      <a:pt x="130" y="9"/>
                    </a:lnTo>
                    <a:lnTo>
                      <a:pt x="134" y="8"/>
                    </a:lnTo>
                    <a:lnTo>
                      <a:pt x="137" y="7"/>
                    </a:lnTo>
                    <a:lnTo>
                      <a:pt x="141" y="7"/>
                    </a:lnTo>
                    <a:lnTo>
                      <a:pt x="145" y="6"/>
                    </a:lnTo>
                    <a:lnTo>
                      <a:pt x="149" y="4"/>
                    </a:lnTo>
                    <a:lnTo>
                      <a:pt x="152" y="4"/>
                    </a:lnTo>
                    <a:lnTo>
                      <a:pt x="155" y="4"/>
                    </a:lnTo>
                    <a:lnTo>
                      <a:pt x="159" y="3"/>
                    </a:lnTo>
                    <a:lnTo>
                      <a:pt x="161" y="2"/>
                    </a:lnTo>
                    <a:lnTo>
                      <a:pt x="165" y="2"/>
                    </a:lnTo>
                    <a:lnTo>
                      <a:pt x="167" y="1"/>
                    </a:lnTo>
                    <a:lnTo>
                      <a:pt x="170" y="1"/>
                    </a:lnTo>
                    <a:lnTo>
                      <a:pt x="172" y="1"/>
                    </a:lnTo>
                    <a:lnTo>
                      <a:pt x="175" y="1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9" y="1"/>
                    </a:lnTo>
                    <a:lnTo>
                      <a:pt x="191" y="4"/>
                    </a:lnTo>
                    <a:lnTo>
                      <a:pt x="192" y="7"/>
                    </a:lnTo>
                    <a:lnTo>
                      <a:pt x="193" y="9"/>
                    </a:lnTo>
                    <a:lnTo>
                      <a:pt x="193" y="13"/>
                    </a:lnTo>
                    <a:lnTo>
                      <a:pt x="196" y="17"/>
                    </a:lnTo>
                    <a:lnTo>
                      <a:pt x="196" y="19"/>
                    </a:lnTo>
                    <a:lnTo>
                      <a:pt x="197" y="24"/>
                    </a:lnTo>
                    <a:lnTo>
                      <a:pt x="198" y="28"/>
                    </a:lnTo>
                    <a:lnTo>
                      <a:pt x="200" y="33"/>
                    </a:lnTo>
                    <a:lnTo>
                      <a:pt x="201" y="38"/>
                    </a:lnTo>
                    <a:lnTo>
                      <a:pt x="202" y="43"/>
                    </a:lnTo>
                    <a:lnTo>
                      <a:pt x="202" y="48"/>
                    </a:lnTo>
                    <a:lnTo>
                      <a:pt x="205" y="53"/>
                    </a:lnTo>
                    <a:lnTo>
                      <a:pt x="205" y="58"/>
                    </a:lnTo>
                    <a:lnTo>
                      <a:pt x="206" y="62"/>
                    </a:lnTo>
                    <a:lnTo>
                      <a:pt x="206" y="67"/>
                    </a:lnTo>
                    <a:lnTo>
                      <a:pt x="207" y="72"/>
                    </a:lnTo>
                    <a:lnTo>
                      <a:pt x="207" y="76"/>
                    </a:lnTo>
                    <a:lnTo>
                      <a:pt x="208" y="81"/>
                    </a:lnTo>
                    <a:lnTo>
                      <a:pt x="210" y="84"/>
                    </a:lnTo>
                    <a:lnTo>
                      <a:pt x="210" y="88"/>
                    </a:lnTo>
                    <a:lnTo>
                      <a:pt x="210" y="92"/>
                    </a:lnTo>
                    <a:lnTo>
                      <a:pt x="211" y="94"/>
                    </a:lnTo>
                    <a:lnTo>
                      <a:pt x="211" y="97"/>
                    </a:lnTo>
                    <a:lnTo>
                      <a:pt x="212" y="100"/>
                    </a:lnTo>
                    <a:lnTo>
                      <a:pt x="212" y="103"/>
                    </a:lnTo>
                    <a:lnTo>
                      <a:pt x="212" y="104"/>
                    </a:lnTo>
                    <a:lnTo>
                      <a:pt x="197" y="108"/>
                    </a:lnTo>
                    <a:lnTo>
                      <a:pt x="197" y="107"/>
                    </a:lnTo>
                    <a:lnTo>
                      <a:pt x="196" y="104"/>
                    </a:lnTo>
                    <a:lnTo>
                      <a:pt x="196" y="102"/>
                    </a:lnTo>
                    <a:lnTo>
                      <a:pt x="196" y="100"/>
                    </a:lnTo>
                    <a:lnTo>
                      <a:pt x="195" y="97"/>
                    </a:lnTo>
                    <a:lnTo>
                      <a:pt x="195" y="94"/>
                    </a:lnTo>
                    <a:lnTo>
                      <a:pt x="193" y="91"/>
                    </a:lnTo>
                    <a:lnTo>
                      <a:pt x="193" y="87"/>
                    </a:lnTo>
                    <a:lnTo>
                      <a:pt x="192" y="84"/>
                    </a:lnTo>
                    <a:lnTo>
                      <a:pt x="191" y="81"/>
                    </a:lnTo>
                    <a:lnTo>
                      <a:pt x="191" y="76"/>
                    </a:lnTo>
                    <a:lnTo>
                      <a:pt x="190" y="72"/>
                    </a:lnTo>
                    <a:lnTo>
                      <a:pt x="189" y="68"/>
                    </a:lnTo>
                    <a:lnTo>
                      <a:pt x="189" y="64"/>
                    </a:lnTo>
                    <a:lnTo>
                      <a:pt x="187" y="59"/>
                    </a:lnTo>
                    <a:lnTo>
                      <a:pt x="186" y="56"/>
                    </a:lnTo>
                    <a:lnTo>
                      <a:pt x="185" y="52"/>
                    </a:lnTo>
                    <a:lnTo>
                      <a:pt x="185" y="48"/>
                    </a:lnTo>
                    <a:lnTo>
                      <a:pt x="184" y="44"/>
                    </a:lnTo>
                    <a:lnTo>
                      <a:pt x="184" y="41"/>
                    </a:lnTo>
                    <a:lnTo>
                      <a:pt x="182" y="37"/>
                    </a:lnTo>
                    <a:lnTo>
                      <a:pt x="181" y="34"/>
                    </a:lnTo>
                    <a:lnTo>
                      <a:pt x="181" y="31"/>
                    </a:lnTo>
                    <a:lnTo>
                      <a:pt x="180" y="28"/>
                    </a:lnTo>
                    <a:lnTo>
                      <a:pt x="179" y="26"/>
                    </a:lnTo>
                    <a:lnTo>
                      <a:pt x="179" y="24"/>
                    </a:lnTo>
                    <a:lnTo>
                      <a:pt x="177" y="21"/>
                    </a:lnTo>
                    <a:lnTo>
                      <a:pt x="175" y="21"/>
                    </a:lnTo>
                    <a:lnTo>
                      <a:pt x="171" y="21"/>
                    </a:lnTo>
                    <a:lnTo>
                      <a:pt x="169" y="22"/>
                    </a:lnTo>
                    <a:lnTo>
                      <a:pt x="165" y="22"/>
                    </a:lnTo>
                    <a:lnTo>
                      <a:pt x="160" y="23"/>
                    </a:lnTo>
                    <a:lnTo>
                      <a:pt x="155" y="24"/>
                    </a:lnTo>
                    <a:lnTo>
                      <a:pt x="151" y="26"/>
                    </a:lnTo>
                    <a:lnTo>
                      <a:pt x="147" y="27"/>
                    </a:lnTo>
                    <a:lnTo>
                      <a:pt x="145" y="28"/>
                    </a:lnTo>
                    <a:lnTo>
                      <a:pt x="141" y="28"/>
                    </a:lnTo>
                    <a:lnTo>
                      <a:pt x="139" y="29"/>
                    </a:lnTo>
                    <a:lnTo>
                      <a:pt x="135" y="29"/>
                    </a:lnTo>
                    <a:lnTo>
                      <a:pt x="132" y="31"/>
                    </a:lnTo>
                    <a:lnTo>
                      <a:pt x="129" y="31"/>
                    </a:lnTo>
                    <a:lnTo>
                      <a:pt x="125" y="32"/>
                    </a:lnTo>
                    <a:lnTo>
                      <a:pt x="123" y="33"/>
                    </a:lnTo>
                    <a:lnTo>
                      <a:pt x="119" y="33"/>
                    </a:lnTo>
                    <a:lnTo>
                      <a:pt x="115" y="34"/>
                    </a:lnTo>
                    <a:lnTo>
                      <a:pt x="111" y="36"/>
                    </a:lnTo>
                    <a:lnTo>
                      <a:pt x="108" y="36"/>
                    </a:lnTo>
                    <a:lnTo>
                      <a:pt x="105" y="38"/>
                    </a:lnTo>
                    <a:lnTo>
                      <a:pt x="101" y="38"/>
                    </a:lnTo>
                    <a:lnTo>
                      <a:pt x="98" y="39"/>
                    </a:lnTo>
                    <a:lnTo>
                      <a:pt x="94" y="41"/>
                    </a:lnTo>
                    <a:lnTo>
                      <a:pt x="90" y="42"/>
                    </a:lnTo>
                    <a:lnTo>
                      <a:pt x="86" y="42"/>
                    </a:lnTo>
                    <a:lnTo>
                      <a:pt x="83" y="43"/>
                    </a:lnTo>
                    <a:lnTo>
                      <a:pt x="79" y="43"/>
                    </a:lnTo>
                    <a:lnTo>
                      <a:pt x="76" y="44"/>
                    </a:lnTo>
                    <a:lnTo>
                      <a:pt x="73" y="46"/>
                    </a:lnTo>
                    <a:lnTo>
                      <a:pt x="69" y="47"/>
                    </a:lnTo>
                    <a:lnTo>
                      <a:pt x="66" y="47"/>
                    </a:lnTo>
                    <a:lnTo>
                      <a:pt x="63" y="48"/>
                    </a:lnTo>
                    <a:lnTo>
                      <a:pt x="59" y="48"/>
                    </a:lnTo>
                    <a:lnTo>
                      <a:pt x="56" y="49"/>
                    </a:lnTo>
                    <a:lnTo>
                      <a:pt x="53" y="49"/>
                    </a:lnTo>
                    <a:lnTo>
                      <a:pt x="50" y="51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4" y="56"/>
                    </a:lnTo>
                    <a:lnTo>
                      <a:pt x="30" y="56"/>
                    </a:lnTo>
                    <a:lnTo>
                      <a:pt x="28" y="57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22" y="59"/>
                    </a:lnTo>
                    <a:lnTo>
                      <a:pt x="42" y="129"/>
                    </a:lnTo>
                    <a:lnTo>
                      <a:pt x="30" y="135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2175" y="2573"/>
                <a:ext cx="115" cy="105"/>
              </a:xfrm>
              <a:custGeom>
                <a:avLst/>
                <a:gdLst>
                  <a:gd name="T0" fmla="*/ 0 w 115"/>
                  <a:gd name="T1" fmla="*/ 5 h 105"/>
                  <a:gd name="T2" fmla="*/ 0 w 115"/>
                  <a:gd name="T3" fmla="*/ 5 h 105"/>
                  <a:gd name="T4" fmla="*/ 1 w 115"/>
                  <a:gd name="T5" fmla="*/ 5 h 105"/>
                  <a:gd name="T6" fmla="*/ 4 w 115"/>
                  <a:gd name="T7" fmla="*/ 4 h 105"/>
                  <a:gd name="T8" fmla="*/ 6 w 115"/>
                  <a:gd name="T9" fmla="*/ 4 h 105"/>
                  <a:gd name="T10" fmla="*/ 9 w 115"/>
                  <a:gd name="T11" fmla="*/ 2 h 105"/>
                  <a:gd name="T12" fmla="*/ 14 w 115"/>
                  <a:gd name="T13" fmla="*/ 2 h 105"/>
                  <a:gd name="T14" fmla="*/ 17 w 115"/>
                  <a:gd name="T15" fmla="*/ 1 h 105"/>
                  <a:gd name="T16" fmla="*/ 22 w 115"/>
                  <a:gd name="T17" fmla="*/ 1 h 105"/>
                  <a:gd name="T18" fmla="*/ 26 w 115"/>
                  <a:gd name="T19" fmla="*/ 1 h 105"/>
                  <a:gd name="T20" fmla="*/ 30 w 115"/>
                  <a:gd name="T21" fmla="*/ 0 h 105"/>
                  <a:gd name="T22" fmla="*/ 34 w 115"/>
                  <a:gd name="T23" fmla="*/ 0 h 105"/>
                  <a:gd name="T24" fmla="*/ 39 w 115"/>
                  <a:gd name="T25" fmla="*/ 0 h 105"/>
                  <a:gd name="T26" fmla="*/ 41 w 115"/>
                  <a:gd name="T27" fmla="*/ 0 h 105"/>
                  <a:gd name="T28" fmla="*/ 45 w 115"/>
                  <a:gd name="T29" fmla="*/ 0 h 105"/>
                  <a:gd name="T30" fmla="*/ 47 w 115"/>
                  <a:gd name="T31" fmla="*/ 0 h 105"/>
                  <a:gd name="T32" fmla="*/ 50 w 115"/>
                  <a:gd name="T33" fmla="*/ 2 h 105"/>
                  <a:gd name="T34" fmla="*/ 51 w 115"/>
                  <a:gd name="T35" fmla="*/ 4 h 105"/>
                  <a:gd name="T36" fmla="*/ 55 w 115"/>
                  <a:gd name="T37" fmla="*/ 6 h 105"/>
                  <a:gd name="T38" fmla="*/ 56 w 115"/>
                  <a:gd name="T39" fmla="*/ 9 h 105"/>
                  <a:gd name="T40" fmla="*/ 59 w 115"/>
                  <a:gd name="T41" fmla="*/ 11 h 105"/>
                  <a:gd name="T42" fmla="*/ 60 w 115"/>
                  <a:gd name="T43" fmla="*/ 14 h 105"/>
                  <a:gd name="T44" fmla="*/ 62 w 115"/>
                  <a:gd name="T45" fmla="*/ 17 h 105"/>
                  <a:gd name="T46" fmla="*/ 65 w 115"/>
                  <a:gd name="T47" fmla="*/ 21 h 105"/>
                  <a:gd name="T48" fmla="*/ 67 w 115"/>
                  <a:gd name="T49" fmla="*/ 25 h 105"/>
                  <a:gd name="T50" fmla="*/ 71 w 115"/>
                  <a:gd name="T51" fmla="*/ 29 h 105"/>
                  <a:gd name="T52" fmla="*/ 73 w 115"/>
                  <a:gd name="T53" fmla="*/ 32 h 105"/>
                  <a:gd name="T54" fmla="*/ 76 w 115"/>
                  <a:gd name="T55" fmla="*/ 36 h 105"/>
                  <a:gd name="T56" fmla="*/ 78 w 115"/>
                  <a:gd name="T57" fmla="*/ 40 h 105"/>
                  <a:gd name="T58" fmla="*/ 82 w 115"/>
                  <a:gd name="T59" fmla="*/ 45 h 105"/>
                  <a:gd name="T60" fmla="*/ 85 w 115"/>
                  <a:gd name="T61" fmla="*/ 50 h 105"/>
                  <a:gd name="T62" fmla="*/ 87 w 115"/>
                  <a:gd name="T63" fmla="*/ 53 h 105"/>
                  <a:gd name="T64" fmla="*/ 90 w 115"/>
                  <a:gd name="T65" fmla="*/ 57 h 105"/>
                  <a:gd name="T66" fmla="*/ 92 w 115"/>
                  <a:gd name="T67" fmla="*/ 62 h 105"/>
                  <a:gd name="T68" fmla="*/ 96 w 115"/>
                  <a:gd name="T69" fmla="*/ 66 h 105"/>
                  <a:gd name="T70" fmla="*/ 97 w 115"/>
                  <a:gd name="T71" fmla="*/ 70 h 105"/>
                  <a:gd name="T72" fmla="*/ 100 w 115"/>
                  <a:gd name="T73" fmla="*/ 72 h 105"/>
                  <a:gd name="T74" fmla="*/ 102 w 115"/>
                  <a:gd name="T75" fmla="*/ 76 h 105"/>
                  <a:gd name="T76" fmla="*/ 105 w 115"/>
                  <a:gd name="T77" fmla="*/ 81 h 105"/>
                  <a:gd name="T78" fmla="*/ 107 w 115"/>
                  <a:gd name="T79" fmla="*/ 83 h 105"/>
                  <a:gd name="T80" fmla="*/ 108 w 115"/>
                  <a:gd name="T81" fmla="*/ 86 h 105"/>
                  <a:gd name="T82" fmla="*/ 110 w 115"/>
                  <a:gd name="T83" fmla="*/ 88 h 105"/>
                  <a:gd name="T84" fmla="*/ 112 w 115"/>
                  <a:gd name="T85" fmla="*/ 91 h 105"/>
                  <a:gd name="T86" fmla="*/ 113 w 115"/>
                  <a:gd name="T87" fmla="*/ 93 h 105"/>
                  <a:gd name="T88" fmla="*/ 115 w 115"/>
                  <a:gd name="T89" fmla="*/ 95 h 105"/>
                  <a:gd name="T90" fmla="*/ 97 w 115"/>
                  <a:gd name="T91" fmla="*/ 105 h 105"/>
                  <a:gd name="T92" fmla="*/ 44 w 115"/>
                  <a:gd name="T93" fmla="*/ 20 h 105"/>
                  <a:gd name="T94" fmla="*/ 1 w 115"/>
                  <a:gd name="T95" fmla="*/ 21 h 105"/>
                  <a:gd name="T96" fmla="*/ 0 w 115"/>
                  <a:gd name="T97" fmla="*/ 5 h 105"/>
                  <a:gd name="T98" fmla="*/ 0 w 115"/>
                  <a:gd name="T99" fmla="*/ 5 h 1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5" h="10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5" y="6"/>
                    </a:lnTo>
                    <a:lnTo>
                      <a:pt x="56" y="9"/>
                    </a:lnTo>
                    <a:lnTo>
                      <a:pt x="59" y="11"/>
                    </a:lnTo>
                    <a:lnTo>
                      <a:pt x="60" y="14"/>
                    </a:lnTo>
                    <a:lnTo>
                      <a:pt x="62" y="17"/>
                    </a:lnTo>
                    <a:lnTo>
                      <a:pt x="65" y="21"/>
                    </a:lnTo>
                    <a:lnTo>
                      <a:pt x="67" y="25"/>
                    </a:lnTo>
                    <a:lnTo>
                      <a:pt x="71" y="29"/>
                    </a:lnTo>
                    <a:lnTo>
                      <a:pt x="73" y="32"/>
                    </a:lnTo>
                    <a:lnTo>
                      <a:pt x="76" y="36"/>
                    </a:lnTo>
                    <a:lnTo>
                      <a:pt x="78" y="40"/>
                    </a:lnTo>
                    <a:lnTo>
                      <a:pt x="82" y="45"/>
                    </a:lnTo>
                    <a:lnTo>
                      <a:pt x="85" y="50"/>
                    </a:lnTo>
                    <a:lnTo>
                      <a:pt x="87" y="53"/>
                    </a:lnTo>
                    <a:lnTo>
                      <a:pt x="90" y="57"/>
                    </a:lnTo>
                    <a:lnTo>
                      <a:pt x="92" y="62"/>
                    </a:lnTo>
                    <a:lnTo>
                      <a:pt x="96" y="66"/>
                    </a:lnTo>
                    <a:lnTo>
                      <a:pt x="97" y="70"/>
                    </a:lnTo>
                    <a:lnTo>
                      <a:pt x="100" y="72"/>
                    </a:lnTo>
                    <a:lnTo>
                      <a:pt x="102" y="76"/>
                    </a:lnTo>
                    <a:lnTo>
                      <a:pt x="105" y="81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10" y="88"/>
                    </a:lnTo>
                    <a:lnTo>
                      <a:pt x="112" y="91"/>
                    </a:lnTo>
                    <a:lnTo>
                      <a:pt x="113" y="93"/>
                    </a:lnTo>
                    <a:lnTo>
                      <a:pt x="115" y="95"/>
                    </a:lnTo>
                    <a:lnTo>
                      <a:pt x="97" y="105"/>
                    </a:lnTo>
                    <a:lnTo>
                      <a:pt x="44" y="20"/>
                    </a:lnTo>
                    <a:lnTo>
                      <a:pt x="1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1557" y="2613"/>
                <a:ext cx="442" cy="109"/>
              </a:xfrm>
              <a:custGeom>
                <a:avLst/>
                <a:gdLst>
                  <a:gd name="T0" fmla="*/ 426 w 442"/>
                  <a:gd name="T1" fmla="*/ 1 h 109"/>
                  <a:gd name="T2" fmla="*/ 410 w 442"/>
                  <a:gd name="T3" fmla="*/ 6 h 109"/>
                  <a:gd name="T4" fmla="*/ 396 w 442"/>
                  <a:gd name="T5" fmla="*/ 10 h 109"/>
                  <a:gd name="T6" fmla="*/ 385 w 442"/>
                  <a:gd name="T7" fmla="*/ 13 h 109"/>
                  <a:gd name="T8" fmla="*/ 371 w 442"/>
                  <a:gd name="T9" fmla="*/ 16 h 109"/>
                  <a:gd name="T10" fmla="*/ 358 w 442"/>
                  <a:gd name="T11" fmla="*/ 21 h 109"/>
                  <a:gd name="T12" fmla="*/ 343 w 442"/>
                  <a:gd name="T13" fmla="*/ 25 h 109"/>
                  <a:gd name="T14" fmla="*/ 328 w 442"/>
                  <a:gd name="T15" fmla="*/ 28 h 109"/>
                  <a:gd name="T16" fmla="*/ 313 w 442"/>
                  <a:gd name="T17" fmla="*/ 32 h 109"/>
                  <a:gd name="T18" fmla="*/ 298 w 442"/>
                  <a:gd name="T19" fmla="*/ 36 h 109"/>
                  <a:gd name="T20" fmla="*/ 284 w 442"/>
                  <a:gd name="T21" fmla="*/ 40 h 109"/>
                  <a:gd name="T22" fmla="*/ 270 w 442"/>
                  <a:gd name="T23" fmla="*/ 43 h 109"/>
                  <a:gd name="T24" fmla="*/ 258 w 442"/>
                  <a:gd name="T25" fmla="*/ 46 h 109"/>
                  <a:gd name="T26" fmla="*/ 246 w 442"/>
                  <a:gd name="T27" fmla="*/ 48 h 109"/>
                  <a:gd name="T28" fmla="*/ 231 w 442"/>
                  <a:gd name="T29" fmla="*/ 51 h 109"/>
                  <a:gd name="T30" fmla="*/ 212 w 442"/>
                  <a:gd name="T31" fmla="*/ 55 h 109"/>
                  <a:gd name="T32" fmla="*/ 193 w 442"/>
                  <a:gd name="T33" fmla="*/ 58 h 109"/>
                  <a:gd name="T34" fmla="*/ 172 w 442"/>
                  <a:gd name="T35" fmla="*/ 62 h 109"/>
                  <a:gd name="T36" fmla="*/ 151 w 442"/>
                  <a:gd name="T37" fmla="*/ 66 h 109"/>
                  <a:gd name="T38" fmla="*/ 130 w 442"/>
                  <a:gd name="T39" fmla="*/ 70 h 109"/>
                  <a:gd name="T40" fmla="*/ 109 w 442"/>
                  <a:gd name="T41" fmla="*/ 75 h 109"/>
                  <a:gd name="T42" fmla="*/ 87 w 442"/>
                  <a:gd name="T43" fmla="*/ 78 h 109"/>
                  <a:gd name="T44" fmla="*/ 67 w 442"/>
                  <a:gd name="T45" fmla="*/ 81 h 109"/>
                  <a:gd name="T46" fmla="*/ 50 w 442"/>
                  <a:gd name="T47" fmla="*/ 85 h 109"/>
                  <a:gd name="T48" fmla="*/ 34 w 442"/>
                  <a:gd name="T49" fmla="*/ 88 h 109"/>
                  <a:gd name="T50" fmla="*/ 20 w 442"/>
                  <a:gd name="T51" fmla="*/ 89 h 109"/>
                  <a:gd name="T52" fmla="*/ 9 w 442"/>
                  <a:gd name="T53" fmla="*/ 92 h 109"/>
                  <a:gd name="T54" fmla="*/ 0 w 442"/>
                  <a:gd name="T55" fmla="*/ 94 h 109"/>
                  <a:gd name="T56" fmla="*/ 13 w 442"/>
                  <a:gd name="T57" fmla="*/ 108 h 109"/>
                  <a:gd name="T58" fmla="*/ 24 w 442"/>
                  <a:gd name="T59" fmla="*/ 107 h 109"/>
                  <a:gd name="T60" fmla="*/ 36 w 442"/>
                  <a:gd name="T61" fmla="*/ 104 h 109"/>
                  <a:gd name="T62" fmla="*/ 51 w 442"/>
                  <a:gd name="T63" fmla="*/ 102 h 109"/>
                  <a:gd name="T64" fmla="*/ 69 w 442"/>
                  <a:gd name="T65" fmla="*/ 99 h 109"/>
                  <a:gd name="T66" fmla="*/ 90 w 442"/>
                  <a:gd name="T67" fmla="*/ 96 h 109"/>
                  <a:gd name="T68" fmla="*/ 112 w 442"/>
                  <a:gd name="T69" fmla="*/ 92 h 109"/>
                  <a:gd name="T70" fmla="*/ 135 w 442"/>
                  <a:gd name="T71" fmla="*/ 88 h 109"/>
                  <a:gd name="T72" fmla="*/ 160 w 442"/>
                  <a:gd name="T73" fmla="*/ 83 h 109"/>
                  <a:gd name="T74" fmla="*/ 183 w 442"/>
                  <a:gd name="T75" fmla="*/ 78 h 109"/>
                  <a:gd name="T76" fmla="*/ 208 w 442"/>
                  <a:gd name="T77" fmla="*/ 75 h 109"/>
                  <a:gd name="T78" fmla="*/ 231 w 442"/>
                  <a:gd name="T79" fmla="*/ 70 h 109"/>
                  <a:gd name="T80" fmla="*/ 253 w 442"/>
                  <a:gd name="T81" fmla="*/ 66 h 109"/>
                  <a:gd name="T82" fmla="*/ 273 w 442"/>
                  <a:gd name="T83" fmla="*/ 61 h 109"/>
                  <a:gd name="T84" fmla="*/ 292 w 442"/>
                  <a:gd name="T85" fmla="*/ 57 h 109"/>
                  <a:gd name="T86" fmla="*/ 308 w 442"/>
                  <a:gd name="T87" fmla="*/ 53 h 109"/>
                  <a:gd name="T88" fmla="*/ 323 w 442"/>
                  <a:gd name="T89" fmla="*/ 48 h 109"/>
                  <a:gd name="T90" fmla="*/ 336 w 442"/>
                  <a:gd name="T91" fmla="*/ 46 h 109"/>
                  <a:gd name="T92" fmla="*/ 350 w 442"/>
                  <a:gd name="T93" fmla="*/ 42 h 109"/>
                  <a:gd name="T94" fmla="*/ 364 w 442"/>
                  <a:gd name="T95" fmla="*/ 38 h 109"/>
                  <a:gd name="T96" fmla="*/ 375 w 442"/>
                  <a:gd name="T97" fmla="*/ 35 h 109"/>
                  <a:gd name="T98" fmla="*/ 393 w 442"/>
                  <a:gd name="T99" fmla="*/ 30 h 109"/>
                  <a:gd name="T100" fmla="*/ 411 w 442"/>
                  <a:gd name="T101" fmla="*/ 25 h 109"/>
                  <a:gd name="T102" fmla="*/ 426 w 442"/>
                  <a:gd name="T103" fmla="*/ 18 h 109"/>
                  <a:gd name="T104" fmla="*/ 440 w 442"/>
                  <a:gd name="T105" fmla="*/ 15 h 109"/>
                  <a:gd name="T106" fmla="*/ 435 w 442"/>
                  <a:gd name="T107" fmla="*/ 0 h 1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2" h="109">
                    <a:moveTo>
                      <a:pt x="435" y="0"/>
                    </a:moveTo>
                    <a:lnTo>
                      <a:pt x="434" y="0"/>
                    </a:lnTo>
                    <a:lnTo>
                      <a:pt x="430" y="0"/>
                    </a:lnTo>
                    <a:lnTo>
                      <a:pt x="426" y="1"/>
                    </a:lnTo>
                    <a:lnTo>
                      <a:pt x="422" y="2"/>
                    </a:lnTo>
                    <a:lnTo>
                      <a:pt x="420" y="3"/>
                    </a:lnTo>
                    <a:lnTo>
                      <a:pt x="415" y="5"/>
                    </a:lnTo>
                    <a:lnTo>
                      <a:pt x="410" y="6"/>
                    </a:lnTo>
                    <a:lnTo>
                      <a:pt x="405" y="7"/>
                    </a:lnTo>
                    <a:lnTo>
                      <a:pt x="403" y="8"/>
                    </a:lnTo>
                    <a:lnTo>
                      <a:pt x="400" y="8"/>
                    </a:lnTo>
                    <a:lnTo>
                      <a:pt x="396" y="10"/>
                    </a:lnTo>
                    <a:lnTo>
                      <a:pt x="394" y="11"/>
                    </a:lnTo>
                    <a:lnTo>
                      <a:pt x="391" y="11"/>
                    </a:lnTo>
                    <a:lnTo>
                      <a:pt x="388" y="12"/>
                    </a:lnTo>
                    <a:lnTo>
                      <a:pt x="385" y="13"/>
                    </a:lnTo>
                    <a:lnTo>
                      <a:pt x="381" y="13"/>
                    </a:lnTo>
                    <a:lnTo>
                      <a:pt x="379" y="15"/>
                    </a:lnTo>
                    <a:lnTo>
                      <a:pt x="375" y="16"/>
                    </a:lnTo>
                    <a:lnTo>
                      <a:pt x="371" y="16"/>
                    </a:lnTo>
                    <a:lnTo>
                      <a:pt x="369" y="18"/>
                    </a:lnTo>
                    <a:lnTo>
                      <a:pt x="365" y="18"/>
                    </a:lnTo>
                    <a:lnTo>
                      <a:pt x="361" y="20"/>
                    </a:lnTo>
                    <a:lnTo>
                      <a:pt x="358" y="21"/>
                    </a:lnTo>
                    <a:lnTo>
                      <a:pt x="354" y="22"/>
                    </a:lnTo>
                    <a:lnTo>
                      <a:pt x="350" y="22"/>
                    </a:lnTo>
                    <a:lnTo>
                      <a:pt x="346" y="23"/>
                    </a:lnTo>
                    <a:lnTo>
                      <a:pt x="343" y="25"/>
                    </a:lnTo>
                    <a:lnTo>
                      <a:pt x="339" y="26"/>
                    </a:lnTo>
                    <a:lnTo>
                      <a:pt x="335" y="26"/>
                    </a:lnTo>
                    <a:lnTo>
                      <a:pt x="332" y="27"/>
                    </a:lnTo>
                    <a:lnTo>
                      <a:pt x="328" y="28"/>
                    </a:lnTo>
                    <a:lnTo>
                      <a:pt x="324" y="30"/>
                    </a:lnTo>
                    <a:lnTo>
                      <a:pt x="320" y="30"/>
                    </a:lnTo>
                    <a:lnTo>
                      <a:pt x="317" y="31"/>
                    </a:lnTo>
                    <a:lnTo>
                      <a:pt x="313" y="32"/>
                    </a:lnTo>
                    <a:lnTo>
                      <a:pt x="310" y="33"/>
                    </a:lnTo>
                    <a:lnTo>
                      <a:pt x="305" y="35"/>
                    </a:lnTo>
                    <a:lnTo>
                      <a:pt x="302" y="35"/>
                    </a:lnTo>
                    <a:lnTo>
                      <a:pt x="298" y="36"/>
                    </a:lnTo>
                    <a:lnTo>
                      <a:pt x="294" y="37"/>
                    </a:lnTo>
                    <a:lnTo>
                      <a:pt x="292" y="38"/>
                    </a:lnTo>
                    <a:lnTo>
                      <a:pt x="288" y="38"/>
                    </a:lnTo>
                    <a:lnTo>
                      <a:pt x="284" y="40"/>
                    </a:lnTo>
                    <a:lnTo>
                      <a:pt x="280" y="41"/>
                    </a:lnTo>
                    <a:lnTo>
                      <a:pt x="278" y="41"/>
                    </a:lnTo>
                    <a:lnTo>
                      <a:pt x="274" y="42"/>
                    </a:lnTo>
                    <a:lnTo>
                      <a:pt x="270" y="43"/>
                    </a:lnTo>
                    <a:lnTo>
                      <a:pt x="268" y="43"/>
                    </a:lnTo>
                    <a:lnTo>
                      <a:pt x="264" y="45"/>
                    </a:lnTo>
                    <a:lnTo>
                      <a:pt x="262" y="46"/>
                    </a:lnTo>
                    <a:lnTo>
                      <a:pt x="258" y="46"/>
                    </a:lnTo>
                    <a:lnTo>
                      <a:pt x="256" y="47"/>
                    </a:lnTo>
                    <a:lnTo>
                      <a:pt x="252" y="47"/>
                    </a:lnTo>
                    <a:lnTo>
                      <a:pt x="249" y="48"/>
                    </a:lnTo>
                    <a:lnTo>
                      <a:pt x="246" y="48"/>
                    </a:lnTo>
                    <a:lnTo>
                      <a:pt x="242" y="50"/>
                    </a:lnTo>
                    <a:lnTo>
                      <a:pt x="238" y="50"/>
                    </a:lnTo>
                    <a:lnTo>
                      <a:pt x="234" y="51"/>
                    </a:lnTo>
                    <a:lnTo>
                      <a:pt x="231" y="51"/>
                    </a:lnTo>
                    <a:lnTo>
                      <a:pt x="226" y="52"/>
                    </a:lnTo>
                    <a:lnTo>
                      <a:pt x="222" y="53"/>
                    </a:lnTo>
                    <a:lnTo>
                      <a:pt x="217" y="53"/>
                    </a:lnTo>
                    <a:lnTo>
                      <a:pt x="212" y="55"/>
                    </a:lnTo>
                    <a:lnTo>
                      <a:pt x="208" y="56"/>
                    </a:lnTo>
                    <a:lnTo>
                      <a:pt x="203" y="57"/>
                    </a:lnTo>
                    <a:lnTo>
                      <a:pt x="198" y="58"/>
                    </a:lnTo>
                    <a:lnTo>
                      <a:pt x="193" y="58"/>
                    </a:lnTo>
                    <a:lnTo>
                      <a:pt x="188" y="60"/>
                    </a:lnTo>
                    <a:lnTo>
                      <a:pt x="183" y="61"/>
                    </a:lnTo>
                    <a:lnTo>
                      <a:pt x="178" y="62"/>
                    </a:lnTo>
                    <a:lnTo>
                      <a:pt x="172" y="62"/>
                    </a:lnTo>
                    <a:lnTo>
                      <a:pt x="167" y="63"/>
                    </a:lnTo>
                    <a:lnTo>
                      <a:pt x="162" y="65"/>
                    </a:lnTo>
                    <a:lnTo>
                      <a:pt x="157" y="66"/>
                    </a:lnTo>
                    <a:lnTo>
                      <a:pt x="151" y="66"/>
                    </a:lnTo>
                    <a:lnTo>
                      <a:pt x="146" y="67"/>
                    </a:lnTo>
                    <a:lnTo>
                      <a:pt x="141" y="68"/>
                    </a:lnTo>
                    <a:lnTo>
                      <a:pt x="135" y="70"/>
                    </a:lnTo>
                    <a:lnTo>
                      <a:pt x="130" y="70"/>
                    </a:lnTo>
                    <a:lnTo>
                      <a:pt x="125" y="72"/>
                    </a:lnTo>
                    <a:lnTo>
                      <a:pt x="119" y="72"/>
                    </a:lnTo>
                    <a:lnTo>
                      <a:pt x="114" y="73"/>
                    </a:lnTo>
                    <a:lnTo>
                      <a:pt x="109" y="75"/>
                    </a:lnTo>
                    <a:lnTo>
                      <a:pt x="104" y="76"/>
                    </a:lnTo>
                    <a:lnTo>
                      <a:pt x="99" y="76"/>
                    </a:lnTo>
                    <a:lnTo>
                      <a:pt x="94" y="77"/>
                    </a:lnTo>
                    <a:lnTo>
                      <a:pt x="87" y="78"/>
                    </a:lnTo>
                    <a:lnTo>
                      <a:pt x="82" y="80"/>
                    </a:lnTo>
                    <a:lnTo>
                      <a:pt x="77" y="80"/>
                    </a:lnTo>
                    <a:lnTo>
                      <a:pt x="72" y="81"/>
                    </a:lnTo>
                    <a:lnTo>
                      <a:pt x="67" y="81"/>
                    </a:lnTo>
                    <a:lnTo>
                      <a:pt x="64" y="83"/>
                    </a:lnTo>
                    <a:lnTo>
                      <a:pt x="59" y="83"/>
                    </a:lnTo>
                    <a:lnTo>
                      <a:pt x="55" y="85"/>
                    </a:lnTo>
                    <a:lnTo>
                      <a:pt x="50" y="85"/>
                    </a:lnTo>
                    <a:lnTo>
                      <a:pt x="46" y="86"/>
                    </a:lnTo>
                    <a:lnTo>
                      <a:pt x="41" y="86"/>
                    </a:lnTo>
                    <a:lnTo>
                      <a:pt x="38" y="87"/>
                    </a:lnTo>
                    <a:lnTo>
                      <a:pt x="34" y="88"/>
                    </a:lnTo>
                    <a:lnTo>
                      <a:pt x="30" y="88"/>
                    </a:lnTo>
                    <a:lnTo>
                      <a:pt x="26" y="88"/>
                    </a:lnTo>
                    <a:lnTo>
                      <a:pt x="23" y="89"/>
                    </a:lnTo>
                    <a:lnTo>
                      <a:pt x="20" y="89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8" y="92"/>
                    </a:lnTo>
                    <a:lnTo>
                      <a:pt x="4" y="93"/>
                    </a:lnTo>
                    <a:lnTo>
                      <a:pt x="1" y="93"/>
                    </a:lnTo>
                    <a:lnTo>
                      <a:pt x="0" y="94"/>
                    </a:lnTo>
                    <a:lnTo>
                      <a:pt x="10" y="109"/>
                    </a:lnTo>
                    <a:lnTo>
                      <a:pt x="10" y="108"/>
                    </a:lnTo>
                    <a:lnTo>
                      <a:pt x="13" y="108"/>
                    </a:lnTo>
                    <a:lnTo>
                      <a:pt x="15" y="108"/>
                    </a:lnTo>
                    <a:lnTo>
                      <a:pt x="19" y="108"/>
                    </a:lnTo>
                    <a:lnTo>
                      <a:pt x="21" y="107"/>
                    </a:lnTo>
                    <a:lnTo>
                      <a:pt x="24" y="107"/>
                    </a:lnTo>
                    <a:lnTo>
                      <a:pt x="26" y="106"/>
                    </a:lnTo>
                    <a:lnTo>
                      <a:pt x="30" y="106"/>
                    </a:lnTo>
                    <a:lnTo>
                      <a:pt x="33" y="104"/>
                    </a:lnTo>
                    <a:lnTo>
                      <a:pt x="36" y="104"/>
                    </a:lnTo>
                    <a:lnTo>
                      <a:pt x="39" y="103"/>
                    </a:lnTo>
                    <a:lnTo>
                      <a:pt x="44" y="103"/>
                    </a:lnTo>
                    <a:lnTo>
                      <a:pt x="48" y="102"/>
                    </a:lnTo>
                    <a:lnTo>
                      <a:pt x="51" y="102"/>
                    </a:lnTo>
                    <a:lnTo>
                      <a:pt x="55" y="101"/>
                    </a:lnTo>
                    <a:lnTo>
                      <a:pt x="60" y="101"/>
                    </a:lnTo>
                    <a:lnTo>
                      <a:pt x="65" y="99"/>
                    </a:lnTo>
                    <a:lnTo>
                      <a:pt x="69" y="99"/>
                    </a:lnTo>
                    <a:lnTo>
                      <a:pt x="74" y="98"/>
                    </a:lnTo>
                    <a:lnTo>
                      <a:pt x="80" y="97"/>
                    </a:lnTo>
                    <a:lnTo>
                      <a:pt x="84" y="96"/>
                    </a:lnTo>
                    <a:lnTo>
                      <a:pt x="90" y="96"/>
                    </a:lnTo>
                    <a:lnTo>
                      <a:pt x="95" y="94"/>
                    </a:lnTo>
                    <a:lnTo>
                      <a:pt x="101" y="94"/>
                    </a:lnTo>
                    <a:lnTo>
                      <a:pt x="106" y="92"/>
                    </a:lnTo>
                    <a:lnTo>
                      <a:pt x="112" y="92"/>
                    </a:lnTo>
                    <a:lnTo>
                      <a:pt x="119" y="91"/>
                    </a:lnTo>
                    <a:lnTo>
                      <a:pt x="124" y="91"/>
                    </a:lnTo>
                    <a:lnTo>
                      <a:pt x="130" y="88"/>
                    </a:lnTo>
                    <a:lnTo>
                      <a:pt x="135" y="88"/>
                    </a:lnTo>
                    <a:lnTo>
                      <a:pt x="141" y="87"/>
                    </a:lnTo>
                    <a:lnTo>
                      <a:pt x="147" y="86"/>
                    </a:lnTo>
                    <a:lnTo>
                      <a:pt x="153" y="85"/>
                    </a:lnTo>
                    <a:lnTo>
                      <a:pt x="160" y="83"/>
                    </a:lnTo>
                    <a:lnTo>
                      <a:pt x="166" y="82"/>
                    </a:lnTo>
                    <a:lnTo>
                      <a:pt x="172" y="81"/>
                    </a:lnTo>
                    <a:lnTo>
                      <a:pt x="177" y="80"/>
                    </a:lnTo>
                    <a:lnTo>
                      <a:pt x="183" y="78"/>
                    </a:lnTo>
                    <a:lnTo>
                      <a:pt x="190" y="78"/>
                    </a:lnTo>
                    <a:lnTo>
                      <a:pt x="196" y="77"/>
                    </a:lnTo>
                    <a:lnTo>
                      <a:pt x="202" y="76"/>
                    </a:lnTo>
                    <a:lnTo>
                      <a:pt x="208" y="75"/>
                    </a:lnTo>
                    <a:lnTo>
                      <a:pt x="214" y="73"/>
                    </a:lnTo>
                    <a:lnTo>
                      <a:pt x="219" y="73"/>
                    </a:lnTo>
                    <a:lnTo>
                      <a:pt x="226" y="71"/>
                    </a:lnTo>
                    <a:lnTo>
                      <a:pt x="231" y="70"/>
                    </a:lnTo>
                    <a:lnTo>
                      <a:pt x="237" y="70"/>
                    </a:lnTo>
                    <a:lnTo>
                      <a:pt x="242" y="68"/>
                    </a:lnTo>
                    <a:lnTo>
                      <a:pt x="247" y="67"/>
                    </a:lnTo>
                    <a:lnTo>
                      <a:pt x="253" y="66"/>
                    </a:lnTo>
                    <a:lnTo>
                      <a:pt x="258" y="65"/>
                    </a:lnTo>
                    <a:lnTo>
                      <a:pt x="264" y="63"/>
                    </a:lnTo>
                    <a:lnTo>
                      <a:pt x="268" y="62"/>
                    </a:lnTo>
                    <a:lnTo>
                      <a:pt x="273" y="61"/>
                    </a:lnTo>
                    <a:lnTo>
                      <a:pt x="278" y="60"/>
                    </a:lnTo>
                    <a:lnTo>
                      <a:pt x="283" y="60"/>
                    </a:lnTo>
                    <a:lnTo>
                      <a:pt x="288" y="58"/>
                    </a:lnTo>
                    <a:lnTo>
                      <a:pt x="292" y="57"/>
                    </a:lnTo>
                    <a:lnTo>
                      <a:pt x="297" y="56"/>
                    </a:lnTo>
                    <a:lnTo>
                      <a:pt x="300" y="56"/>
                    </a:lnTo>
                    <a:lnTo>
                      <a:pt x="304" y="53"/>
                    </a:lnTo>
                    <a:lnTo>
                      <a:pt x="308" y="53"/>
                    </a:lnTo>
                    <a:lnTo>
                      <a:pt x="312" y="52"/>
                    </a:lnTo>
                    <a:lnTo>
                      <a:pt x="315" y="51"/>
                    </a:lnTo>
                    <a:lnTo>
                      <a:pt x="319" y="50"/>
                    </a:lnTo>
                    <a:lnTo>
                      <a:pt x="323" y="48"/>
                    </a:lnTo>
                    <a:lnTo>
                      <a:pt x="327" y="48"/>
                    </a:lnTo>
                    <a:lnTo>
                      <a:pt x="330" y="47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40" y="43"/>
                    </a:lnTo>
                    <a:lnTo>
                      <a:pt x="344" y="43"/>
                    </a:lnTo>
                    <a:lnTo>
                      <a:pt x="348" y="42"/>
                    </a:lnTo>
                    <a:lnTo>
                      <a:pt x="350" y="42"/>
                    </a:lnTo>
                    <a:lnTo>
                      <a:pt x="354" y="41"/>
                    </a:lnTo>
                    <a:lnTo>
                      <a:pt x="358" y="41"/>
                    </a:lnTo>
                    <a:lnTo>
                      <a:pt x="360" y="38"/>
                    </a:lnTo>
                    <a:lnTo>
                      <a:pt x="364" y="38"/>
                    </a:lnTo>
                    <a:lnTo>
                      <a:pt x="366" y="37"/>
                    </a:lnTo>
                    <a:lnTo>
                      <a:pt x="370" y="36"/>
                    </a:lnTo>
                    <a:lnTo>
                      <a:pt x="373" y="35"/>
                    </a:lnTo>
                    <a:lnTo>
                      <a:pt x="375" y="35"/>
                    </a:lnTo>
                    <a:lnTo>
                      <a:pt x="379" y="33"/>
                    </a:lnTo>
                    <a:lnTo>
                      <a:pt x="381" y="32"/>
                    </a:lnTo>
                    <a:lnTo>
                      <a:pt x="386" y="31"/>
                    </a:lnTo>
                    <a:lnTo>
                      <a:pt x="393" y="30"/>
                    </a:lnTo>
                    <a:lnTo>
                      <a:pt x="398" y="28"/>
                    </a:lnTo>
                    <a:lnTo>
                      <a:pt x="403" y="27"/>
                    </a:lnTo>
                    <a:lnTo>
                      <a:pt x="406" y="26"/>
                    </a:lnTo>
                    <a:lnTo>
                      <a:pt x="411" y="25"/>
                    </a:lnTo>
                    <a:lnTo>
                      <a:pt x="415" y="22"/>
                    </a:lnTo>
                    <a:lnTo>
                      <a:pt x="420" y="22"/>
                    </a:lnTo>
                    <a:lnTo>
                      <a:pt x="422" y="20"/>
                    </a:lnTo>
                    <a:lnTo>
                      <a:pt x="426" y="18"/>
                    </a:lnTo>
                    <a:lnTo>
                      <a:pt x="429" y="18"/>
                    </a:lnTo>
                    <a:lnTo>
                      <a:pt x="432" y="17"/>
                    </a:lnTo>
                    <a:lnTo>
                      <a:pt x="436" y="16"/>
                    </a:lnTo>
                    <a:lnTo>
                      <a:pt x="440" y="15"/>
                    </a:lnTo>
                    <a:lnTo>
                      <a:pt x="441" y="15"/>
                    </a:lnTo>
                    <a:lnTo>
                      <a:pt x="442" y="15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auto">
              <a:xfrm>
                <a:off x="2118" y="2873"/>
                <a:ext cx="512" cy="918"/>
              </a:xfrm>
              <a:custGeom>
                <a:avLst/>
                <a:gdLst>
                  <a:gd name="T0" fmla="*/ 8 w 512"/>
                  <a:gd name="T1" fmla="*/ 112 h 918"/>
                  <a:gd name="T2" fmla="*/ 30 w 512"/>
                  <a:gd name="T3" fmla="*/ 172 h 918"/>
                  <a:gd name="T4" fmla="*/ 59 w 512"/>
                  <a:gd name="T5" fmla="*/ 255 h 918"/>
                  <a:gd name="T6" fmla="*/ 92 w 512"/>
                  <a:gd name="T7" fmla="*/ 347 h 918"/>
                  <a:gd name="T8" fmla="*/ 123 w 512"/>
                  <a:gd name="T9" fmla="*/ 440 h 918"/>
                  <a:gd name="T10" fmla="*/ 148 w 512"/>
                  <a:gd name="T11" fmla="*/ 523 h 918"/>
                  <a:gd name="T12" fmla="*/ 165 w 512"/>
                  <a:gd name="T13" fmla="*/ 594 h 918"/>
                  <a:gd name="T14" fmla="*/ 180 w 512"/>
                  <a:gd name="T15" fmla="*/ 668 h 918"/>
                  <a:gd name="T16" fmla="*/ 194 w 512"/>
                  <a:gd name="T17" fmla="*/ 743 h 918"/>
                  <a:gd name="T18" fmla="*/ 206 w 512"/>
                  <a:gd name="T19" fmla="*/ 813 h 918"/>
                  <a:gd name="T20" fmla="*/ 218 w 512"/>
                  <a:gd name="T21" fmla="*/ 869 h 918"/>
                  <a:gd name="T22" fmla="*/ 228 w 512"/>
                  <a:gd name="T23" fmla="*/ 908 h 918"/>
                  <a:gd name="T24" fmla="*/ 253 w 512"/>
                  <a:gd name="T25" fmla="*/ 915 h 918"/>
                  <a:gd name="T26" fmla="*/ 299 w 512"/>
                  <a:gd name="T27" fmla="*/ 899 h 918"/>
                  <a:gd name="T28" fmla="*/ 358 w 512"/>
                  <a:gd name="T29" fmla="*/ 875 h 918"/>
                  <a:gd name="T30" fmla="*/ 419 w 512"/>
                  <a:gd name="T31" fmla="*/ 848 h 918"/>
                  <a:gd name="T32" fmla="*/ 472 w 512"/>
                  <a:gd name="T33" fmla="*/ 821 h 918"/>
                  <a:gd name="T34" fmla="*/ 510 w 512"/>
                  <a:gd name="T35" fmla="*/ 793 h 918"/>
                  <a:gd name="T36" fmla="*/ 500 w 512"/>
                  <a:gd name="T37" fmla="*/ 756 h 918"/>
                  <a:gd name="T38" fmla="*/ 468 w 512"/>
                  <a:gd name="T39" fmla="*/ 676 h 918"/>
                  <a:gd name="T40" fmla="*/ 422 w 512"/>
                  <a:gd name="T41" fmla="*/ 571 h 918"/>
                  <a:gd name="T42" fmla="*/ 372 w 512"/>
                  <a:gd name="T43" fmla="*/ 458 h 918"/>
                  <a:gd name="T44" fmla="*/ 326 w 512"/>
                  <a:gd name="T45" fmla="*/ 356 h 918"/>
                  <a:gd name="T46" fmla="*/ 294 w 512"/>
                  <a:gd name="T47" fmla="*/ 282 h 918"/>
                  <a:gd name="T48" fmla="*/ 279 w 512"/>
                  <a:gd name="T49" fmla="*/ 246 h 918"/>
                  <a:gd name="T50" fmla="*/ 260 w 512"/>
                  <a:gd name="T51" fmla="*/ 201 h 918"/>
                  <a:gd name="T52" fmla="*/ 236 w 512"/>
                  <a:gd name="T53" fmla="*/ 147 h 918"/>
                  <a:gd name="T54" fmla="*/ 213 w 512"/>
                  <a:gd name="T55" fmla="*/ 93 h 918"/>
                  <a:gd name="T56" fmla="*/ 191 w 512"/>
                  <a:gd name="T57" fmla="*/ 44 h 918"/>
                  <a:gd name="T58" fmla="*/ 175 w 512"/>
                  <a:gd name="T59" fmla="*/ 10 h 918"/>
                  <a:gd name="T60" fmla="*/ 164 w 512"/>
                  <a:gd name="T61" fmla="*/ 28 h 918"/>
                  <a:gd name="T62" fmla="*/ 179 w 512"/>
                  <a:gd name="T63" fmla="*/ 60 h 918"/>
                  <a:gd name="T64" fmla="*/ 200 w 512"/>
                  <a:gd name="T65" fmla="*/ 107 h 918"/>
                  <a:gd name="T66" fmla="*/ 223 w 512"/>
                  <a:gd name="T67" fmla="*/ 160 h 918"/>
                  <a:gd name="T68" fmla="*/ 248 w 512"/>
                  <a:gd name="T69" fmla="*/ 217 h 918"/>
                  <a:gd name="T70" fmla="*/ 272 w 512"/>
                  <a:gd name="T71" fmla="*/ 273 h 918"/>
                  <a:gd name="T72" fmla="*/ 300 w 512"/>
                  <a:gd name="T73" fmla="*/ 337 h 918"/>
                  <a:gd name="T74" fmla="*/ 337 w 512"/>
                  <a:gd name="T75" fmla="*/ 425 h 918"/>
                  <a:gd name="T76" fmla="*/ 382 w 512"/>
                  <a:gd name="T77" fmla="*/ 528 h 918"/>
                  <a:gd name="T78" fmla="*/ 426 w 512"/>
                  <a:gd name="T79" fmla="*/ 629 h 918"/>
                  <a:gd name="T80" fmla="*/ 463 w 512"/>
                  <a:gd name="T81" fmla="*/ 713 h 918"/>
                  <a:gd name="T82" fmla="*/ 484 w 512"/>
                  <a:gd name="T83" fmla="*/ 768 h 918"/>
                  <a:gd name="T84" fmla="*/ 473 w 512"/>
                  <a:gd name="T85" fmla="*/ 793 h 918"/>
                  <a:gd name="T86" fmla="*/ 433 w 512"/>
                  <a:gd name="T87" fmla="*/ 816 h 918"/>
                  <a:gd name="T88" fmla="*/ 380 w 512"/>
                  <a:gd name="T89" fmla="*/ 842 h 918"/>
                  <a:gd name="T90" fmla="*/ 324 w 512"/>
                  <a:gd name="T91" fmla="*/ 867 h 918"/>
                  <a:gd name="T92" fmla="*/ 276 w 512"/>
                  <a:gd name="T93" fmla="*/ 885 h 918"/>
                  <a:gd name="T94" fmla="*/ 245 w 512"/>
                  <a:gd name="T95" fmla="*/ 897 h 918"/>
                  <a:gd name="T96" fmla="*/ 238 w 512"/>
                  <a:gd name="T97" fmla="*/ 863 h 918"/>
                  <a:gd name="T98" fmla="*/ 226 w 512"/>
                  <a:gd name="T99" fmla="*/ 803 h 918"/>
                  <a:gd name="T100" fmla="*/ 213 w 512"/>
                  <a:gd name="T101" fmla="*/ 728 h 918"/>
                  <a:gd name="T102" fmla="*/ 198 w 512"/>
                  <a:gd name="T103" fmla="*/ 647 h 918"/>
                  <a:gd name="T104" fmla="*/ 183 w 512"/>
                  <a:gd name="T105" fmla="*/ 572 h 918"/>
                  <a:gd name="T106" fmla="*/ 172 w 512"/>
                  <a:gd name="T107" fmla="*/ 518 h 918"/>
                  <a:gd name="T108" fmla="*/ 157 w 512"/>
                  <a:gd name="T109" fmla="*/ 470 h 918"/>
                  <a:gd name="T110" fmla="*/ 130 w 512"/>
                  <a:gd name="T111" fmla="*/ 394 h 918"/>
                  <a:gd name="T112" fmla="*/ 98 w 512"/>
                  <a:gd name="T113" fmla="*/ 303 h 918"/>
                  <a:gd name="T114" fmla="*/ 66 w 512"/>
                  <a:gd name="T115" fmla="*/ 211 h 918"/>
                  <a:gd name="T116" fmla="*/ 37 w 512"/>
                  <a:gd name="T117" fmla="*/ 135 h 918"/>
                  <a:gd name="T118" fmla="*/ 20 w 512"/>
                  <a:gd name="T119" fmla="*/ 86 h 9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12" h="918">
                    <a:moveTo>
                      <a:pt x="0" y="89"/>
                    </a:moveTo>
                    <a:lnTo>
                      <a:pt x="0" y="89"/>
                    </a:lnTo>
                    <a:lnTo>
                      <a:pt x="1" y="91"/>
                    </a:lnTo>
                    <a:lnTo>
                      <a:pt x="1" y="93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5" y="101"/>
                    </a:lnTo>
                    <a:lnTo>
                      <a:pt x="5" y="105"/>
                    </a:lnTo>
                    <a:lnTo>
                      <a:pt x="7" y="109"/>
                    </a:lnTo>
                    <a:lnTo>
                      <a:pt x="8" y="112"/>
                    </a:lnTo>
                    <a:lnTo>
                      <a:pt x="10" y="117"/>
                    </a:lnTo>
                    <a:lnTo>
                      <a:pt x="12" y="122"/>
                    </a:lnTo>
                    <a:lnTo>
                      <a:pt x="13" y="127"/>
                    </a:lnTo>
                    <a:lnTo>
                      <a:pt x="16" y="134"/>
                    </a:lnTo>
                    <a:lnTo>
                      <a:pt x="18" y="140"/>
                    </a:lnTo>
                    <a:lnTo>
                      <a:pt x="20" y="145"/>
                    </a:lnTo>
                    <a:lnTo>
                      <a:pt x="22" y="151"/>
                    </a:lnTo>
                    <a:lnTo>
                      <a:pt x="25" y="157"/>
                    </a:lnTo>
                    <a:lnTo>
                      <a:pt x="27" y="165"/>
                    </a:lnTo>
                    <a:lnTo>
                      <a:pt x="30" y="172"/>
                    </a:lnTo>
                    <a:lnTo>
                      <a:pt x="32" y="180"/>
                    </a:lnTo>
                    <a:lnTo>
                      <a:pt x="36" y="187"/>
                    </a:lnTo>
                    <a:lnTo>
                      <a:pt x="38" y="195"/>
                    </a:lnTo>
                    <a:lnTo>
                      <a:pt x="41" y="202"/>
                    </a:lnTo>
                    <a:lnTo>
                      <a:pt x="45" y="211"/>
                    </a:lnTo>
                    <a:lnTo>
                      <a:pt x="47" y="218"/>
                    </a:lnTo>
                    <a:lnTo>
                      <a:pt x="49" y="227"/>
                    </a:lnTo>
                    <a:lnTo>
                      <a:pt x="53" y="236"/>
                    </a:lnTo>
                    <a:lnTo>
                      <a:pt x="57" y="245"/>
                    </a:lnTo>
                    <a:lnTo>
                      <a:pt x="59" y="255"/>
                    </a:lnTo>
                    <a:lnTo>
                      <a:pt x="63" y="263"/>
                    </a:lnTo>
                    <a:lnTo>
                      <a:pt x="66" y="272"/>
                    </a:lnTo>
                    <a:lnTo>
                      <a:pt x="69" y="281"/>
                    </a:lnTo>
                    <a:lnTo>
                      <a:pt x="72" y="291"/>
                    </a:lnTo>
                    <a:lnTo>
                      <a:pt x="76" y="299"/>
                    </a:lnTo>
                    <a:lnTo>
                      <a:pt x="79" y="309"/>
                    </a:lnTo>
                    <a:lnTo>
                      <a:pt x="82" y="318"/>
                    </a:lnTo>
                    <a:lnTo>
                      <a:pt x="86" y="328"/>
                    </a:lnTo>
                    <a:lnTo>
                      <a:pt x="89" y="338"/>
                    </a:lnTo>
                    <a:lnTo>
                      <a:pt x="92" y="347"/>
                    </a:lnTo>
                    <a:lnTo>
                      <a:pt x="96" y="357"/>
                    </a:lnTo>
                    <a:lnTo>
                      <a:pt x="98" y="366"/>
                    </a:lnTo>
                    <a:lnTo>
                      <a:pt x="102" y="375"/>
                    </a:lnTo>
                    <a:lnTo>
                      <a:pt x="106" y="384"/>
                    </a:lnTo>
                    <a:lnTo>
                      <a:pt x="108" y="394"/>
                    </a:lnTo>
                    <a:lnTo>
                      <a:pt x="112" y="403"/>
                    </a:lnTo>
                    <a:lnTo>
                      <a:pt x="114" y="413"/>
                    </a:lnTo>
                    <a:lnTo>
                      <a:pt x="117" y="422"/>
                    </a:lnTo>
                    <a:lnTo>
                      <a:pt x="120" y="430"/>
                    </a:lnTo>
                    <a:lnTo>
                      <a:pt x="123" y="440"/>
                    </a:lnTo>
                    <a:lnTo>
                      <a:pt x="127" y="449"/>
                    </a:lnTo>
                    <a:lnTo>
                      <a:pt x="129" y="458"/>
                    </a:lnTo>
                    <a:lnTo>
                      <a:pt x="132" y="466"/>
                    </a:lnTo>
                    <a:lnTo>
                      <a:pt x="134" y="475"/>
                    </a:lnTo>
                    <a:lnTo>
                      <a:pt x="137" y="484"/>
                    </a:lnTo>
                    <a:lnTo>
                      <a:pt x="139" y="491"/>
                    </a:lnTo>
                    <a:lnTo>
                      <a:pt x="142" y="500"/>
                    </a:lnTo>
                    <a:lnTo>
                      <a:pt x="144" y="508"/>
                    </a:lnTo>
                    <a:lnTo>
                      <a:pt x="147" y="515"/>
                    </a:lnTo>
                    <a:lnTo>
                      <a:pt x="148" y="523"/>
                    </a:lnTo>
                    <a:lnTo>
                      <a:pt x="150" y="530"/>
                    </a:lnTo>
                    <a:lnTo>
                      <a:pt x="153" y="538"/>
                    </a:lnTo>
                    <a:lnTo>
                      <a:pt x="154" y="545"/>
                    </a:lnTo>
                    <a:lnTo>
                      <a:pt x="157" y="551"/>
                    </a:lnTo>
                    <a:lnTo>
                      <a:pt x="158" y="559"/>
                    </a:lnTo>
                    <a:lnTo>
                      <a:pt x="159" y="565"/>
                    </a:lnTo>
                    <a:lnTo>
                      <a:pt x="160" y="572"/>
                    </a:lnTo>
                    <a:lnTo>
                      <a:pt x="162" y="579"/>
                    </a:lnTo>
                    <a:lnTo>
                      <a:pt x="164" y="586"/>
                    </a:lnTo>
                    <a:lnTo>
                      <a:pt x="165" y="594"/>
                    </a:lnTo>
                    <a:lnTo>
                      <a:pt x="167" y="601"/>
                    </a:lnTo>
                    <a:lnTo>
                      <a:pt x="169" y="607"/>
                    </a:lnTo>
                    <a:lnTo>
                      <a:pt x="170" y="615"/>
                    </a:lnTo>
                    <a:lnTo>
                      <a:pt x="172" y="624"/>
                    </a:lnTo>
                    <a:lnTo>
                      <a:pt x="173" y="631"/>
                    </a:lnTo>
                    <a:lnTo>
                      <a:pt x="175" y="639"/>
                    </a:lnTo>
                    <a:lnTo>
                      <a:pt x="177" y="646"/>
                    </a:lnTo>
                    <a:lnTo>
                      <a:pt x="178" y="653"/>
                    </a:lnTo>
                    <a:lnTo>
                      <a:pt x="179" y="661"/>
                    </a:lnTo>
                    <a:lnTo>
                      <a:pt x="180" y="668"/>
                    </a:lnTo>
                    <a:lnTo>
                      <a:pt x="182" y="677"/>
                    </a:lnTo>
                    <a:lnTo>
                      <a:pt x="183" y="685"/>
                    </a:lnTo>
                    <a:lnTo>
                      <a:pt x="185" y="692"/>
                    </a:lnTo>
                    <a:lnTo>
                      <a:pt x="185" y="700"/>
                    </a:lnTo>
                    <a:lnTo>
                      <a:pt x="188" y="707"/>
                    </a:lnTo>
                    <a:lnTo>
                      <a:pt x="189" y="715"/>
                    </a:lnTo>
                    <a:lnTo>
                      <a:pt x="190" y="722"/>
                    </a:lnTo>
                    <a:lnTo>
                      <a:pt x="191" y="730"/>
                    </a:lnTo>
                    <a:lnTo>
                      <a:pt x="193" y="737"/>
                    </a:lnTo>
                    <a:lnTo>
                      <a:pt x="194" y="743"/>
                    </a:lnTo>
                    <a:lnTo>
                      <a:pt x="195" y="752"/>
                    </a:lnTo>
                    <a:lnTo>
                      <a:pt x="196" y="758"/>
                    </a:lnTo>
                    <a:lnTo>
                      <a:pt x="198" y="766"/>
                    </a:lnTo>
                    <a:lnTo>
                      <a:pt x="199" y="773"/>
                    </a:lnTo>
                    <a:lnTo>
                      <a:pt x="201" y="781"/>
                    </a:lnTo>
                    <a:lnTo>
                      <a:pt x="201" y="787"/>
                    </a:lnTo>
                    <a:lnTo>
                      <a:pt x="203" y="793"/>
                    </a:lnTo>
                    <a:lnTo>
                      <a:pt x="204" y="799"/>
                    </a:lnTo>
                    <a:lnTo>
                      <a:pt x="205" y="807"/>
                    </a:lnTo>
                    <a:lnTo>
                      <a:pt x="206" y="813"/>
                    </a:lnTo>
                    <a:lnTo>
                      <a:pt x="208" y="819"/>
                    </a:lnTo>
                    <a:lnTo>
                      <a:pt x="209" y="825"/>
                    </a:lnTo>
                    <a:lnTo>
                      <a:pt x="210" y="832"/>
                    </a:lnTo>
                    <a:lnTo>
                      <a:pt x="211" y="838"/>
                    </a:lnTo>
                    <a:lnTo>
                      <a:pt x="213" y="843"/>
                    </a:lnTo>
                    <a:lnTo>
                      <a:pt x="213" y="848"/>
                    </a:lnTo>
                    <a:lnTo>
                      <a:pt x="214" y="854"/>
                    </a:lnTo>
                    <a:lnTo>
                      <a:pt x="215" y="859"/>
                    </a:lnTo>
                    <a:lnTo>
                      <a:pt x="216" y="864"/>
                    </a:lnTo>
                    <a:lnTo>
                      <a:pt x="218" y="869"/>
                    </a:lnTo>
                    <a:lnTo>
                      <a:pt x="219" y="874"/>
                    </a:lnTo>
                    <a:lnTo>
                      <a:pt x="219" y="878"/>
                    </a:lnTo>
                    <a:lnTo>
                      <a:pt x="220" y="883"/>
                    </a:lnTo>
                    <a:lnTo>
                      <a:pt x="221" y="887"/>
                    </a:lnTo>
                    <a:lnTo>
                      <a:pt x="223" y="890"/>
                    </a:lnTo>
                    <a:lnTo>
                      <a:pt x="223" y="894"/>
                    </a:lnTo>
                    <a:lnTo>
                      <a:pt x="224" y="897"/>
                    </a:lnTo>
                    <a:lnTo>
                      <a:pt x="225" y="900"/>
                    </a:lnTo>
                    <a:lnTo>
                      <a:pt x="226" y="904"/>
                    </a:lnTo>
                    <a:lnTo>
                      <a:pt x="228" y="908"/>
                    </a:lnTo>
                    <a:lnTo>
                      <a:pt x="230" y="913"/>
                    </a:lnTo>
                    <a:lnTo>
                      <a:pt x="231" y="915"/>
                    </a:lnTo>
                    <a:lnTo>
                      <a:pt x="234" y="918"/>
                    </a:lnTo>
                    <a:lnTo>
                      <a:pt x="236" y="918"/>
                    </a:lnTo>
                    <a:lnTo>
                      <a:pt x="239" y="918"/>
                    </a:lnTo>
                    <a:lnTo>
                      <a:pt x="241" y="916"/>
                    </a:lnTo>
                    <a:lnTo>
                      <a:pt x="244" y="916"/>
                    </a:lnTo>
                    <a:lnTo>
                      <a:pt x="246" y="916"/>
                    </a:lnTo>
                    <a:lnTo>
                      <a:pt x="250" y="915"/>
                    </a:lnTo>
                    <a:lnTo>
                      <a:pt x="253" y="915"/>
                    </a:lnTo>
                    <a:lnTo>
                      <a:pt x="256" y="914"/>
                    </a:lnTo>
                    <a:lnTo>
                      <a:pt x="260" y="913"/>
                    </a:lnTo>
                    <a:lnTo>
                      <a:pt x="265" y="911"/>
                    </a:lnTo>
                    <a:lnTo>
                      <a:pt x="269" y="909"/>
                    </a:lnTo>
                    <a:lnTo>
                      <a:pt x="274" y="908"/>
                    </a:lnTo>
                    <a:lnTo>
                      <a:pt x="279" y="907"/>
                    </a:lnTo>
                    <a:lnTo>
                      <a:pt x="284" y="905"/>
                    </a:lnTo>
                    <a:lnTo>
                      <a:pt x="287" y="904"/>
                    </a:lnTo>
                    <a:lnTo>
                      <a:pt x="294" y="902"/>
                    </a:lnTo>
                    <a:lnTo>
                      <a:pt x="299" y="899"/>
                    </a:lnTo>
                    <a:lnTo>
                      <a:pt x="304" y="898"/>
                    </a:lnTo>
                    <a:lnTo>
                      <a:pt x="310" y="895"/>
                    </a:lnTo>
                    <a:lnTo>
                      <a:pt x="316" y="893"/>
                    </a:lnTo>
                    <a:lnTo>
                      <a:pt x="321" y="892"/>
                    </a:lnTo>
                    <a:lnTo>
                      <a:pt x="327" y="889"/>
                    </a:lnTo>
                    <a:lnTo>
                      <a:pt x="333" y="885"/>
                    </a:lnTo>
                    <a:lnTo>
                      <a:pt x="340" y="883"/>
                    </a:lnTo>
                    <a:lnTo>
                      <a:pt x="346" y="880"/>
                    </a:lnTo>
                    <a:lnTo>
                      <a:pt x="352" y="878"/>
                    </a:lnTo>
                    <a:lnTo>
                      <a:pt x="358" y="875"/>
                    </a:lnTo>
                    <a:lnTo>
                      <a:pt x="365" y="873"/>
                    </a:lnTo>
                    <a:lnTo>
                      <a:pt x="371" y="870"/>
                    </a:lnTo>
                    <a:lnTo>
                      <a:pt x="377" y="868"/>
                    </a:lnTo>
                    <a:lnTo>
                      <a:pt x="383" y="865"/>
                    </a:lnTo>
                    <a:lnTo>
                      <a:pt x="390" y="862"/>
                    </a:lnTo>
                    <a:lnTo>
                      <a:pt x="396" y="859"/>
                    </a:lnTo>
                    <a:lnTo>
                      <a:pt x="401" y="857"/>
                    </a:lnTo>
                    <a:lnTo>
                      <a:pt x="407" y="854"/>
                    </a:lnTo>
                    <a:lnTo>
                      <a:pt x="413" y="850"/>
                    </a:lnTo>
                    <a:lnTo>
                      <a:pt x="419" y="848"/>
                    </a:lnTo>
                    <a:lnTo>
                      <a:pt x="426" y="845"/>
                    </a:lnTo>
                    <a:lnTo>
                      <a:pt x="431" y="843"/>
                    </a:lnTo>
                    <a:lnTo>
                      <a:pt x="437" y="839"/>
                    </a:lnTo>
                    <a:lnTo>
                      <a:pt x="442" y="837"/>
                    </a:lnTo>
                    <a:lnTo>
                      <a:pt x="448" y="834"/>
                    </a:lnTo>
                    <a:lnTo>
                      <a:pt x="453" y="830"/>
                    </a:lnTo>
                    <a:lnTo>
                      <a:pt x="458" y="828"/>
                    </a:lnTo>
                    <a:lnTo>
                      <a:pt x="463" y="825"/>
                    </a:lnTo>
                    <a:lnTo>
                      <a:pt x="468" y="823"/>
                    </a:lnTo>
                    <a:lnTo>
                      <a:pt x="472" y="821"/>
                    </a:lnTo>
                    <a:lnTo>
                      <a:pt x="477" y="818"/>
                    </a:lnTo>
                    <a:lnTo>
                      <a:pt x="480" y="816"/>
                    </a:lnTo>
                    <a:lnTo>
                      <a:pt x="484" y="813"/>
                    </a:lnTo>
                    <a:lnTo>
                      <a:pt x="488" y="811"/>
                    </a:lnTo>
                    <a:lnTo>
                      <a:pt x="492" y="808"/>
                    </a:lnTo>
                    <a:lnTo>
                      <a:pt x="495" y="806"/>
                    </a:lnTo>
                    <a:lnTo>
                      <a:pt x="498" y="804"/>
                    </a:lnTo>
                    <a:lnTo>
                      <a:pt x="503" y="799"/>
                    </a:lnTo>
                    <a:lnTo>
                      <a:pt x="507" y="797"/>
                    </a:lnTo>
                    <a:lnTo>
                      <a:pt x="510" y="793"/>
                    </a:lnTo>
                    <a:lnTo>
                      <a:pt x="512" y="791"/>
                    </a:lnTo>
                    <a:lnTo>
                      <a:pt x="510" y="788"/>
                    </a:lnTo>
                    <a:lnTo>
                      <a:pt x="510" y="786"/>
                    </a:lnTo>
                    <a:lnTo>
                      <a:pt x="510" y="783"/>
                    </a:lnTo>
                    <a:lnTo>
                      <a:pt x="509" y="781"/>
                    </a:lnTo>
                    <a:lnTo>
                      <a:pt x="508" y="776"/>
                    </a:lnTo>
                    <a:lnTo>
                      <a:pt x="507" y="772"/>
                    </a:lnTo>
                    <a:lnTo>
                      <a:pt x="505" y="767"/>
                    </a:lnTo>
                    <a:lnTo>
                      <a:pt x="503" y="762"/>
                    </a:lnTo>
                    <a:lnTo>
                      <a:pt x="500" y="756"/>
                    </a:lnTo>
                    <a:lnTo>
                      <a:pt x="498" y="749"/>
                    </a:lnTo>
                    <a:lnTo>
                      <a:pt x="495" y="742"/>
                    </a:lnTo>
                    <a:lnTo>
                      <a:pt x="493" y="736"/>
                    </a:lnTo>
                    <a:lnTo>
                      <a:pt x="490" y="728"/>
                    </a:lnTo>
                    <a:lnTo>
                      <a:pt x="487" y="721"/>
                    </a:lnTo>
                    <a:lnTo>
                      <a:pt x="484" y="712"/>
                    </a:lnTo>
                    <a:lnTo>
                      <a:pt x="480" y="703"/>
                    </a:lnTo>
                    <a:lnTo>
                      <a:pt x="477" y="695"/>
                    </a:lnTo>
                    <a:lnTo>
                      <a:pt x="473" y="686"/>
                    </a:lnTo>
                    <a:lnTo>
                      <a:pt x="468" y="676"/>
                    </a:lnTo>
                    <a:lnTo>
                      <a:pt x="464" y="666"/>
                    </a:lnTo>
                    <a:lnTo>
                      <a:pt x="461" y="656"/>
                    </a:lnTo>
                    <a:lnTo>
                      <a:pt x="456" y="647"/>
                    </a:lnTo>
                    <a:lnTo>
                      <a:pt x="451" y="636"/>
                    </a:lnTo>
                    <a:lnTo>
                      <a:pt x="447" y="626"/>
                    </a:lnTo>
                    <a:lnTo>
                      <a:pt x="442" y="615"/>
                    </a:lnTo>
                    <a:lnTo>
                      <a:pt x="437" y="604"/>
                    </a:lnTo>
                    <a:lnTo>
                      <a:pt x="432" y="594"/>
                    </a:lnTo>
                    <a:lnTo>
                      <a:pt x="427" y="582"/>
                    </a:lnTo>
                    <a:lnTo>
                      <a:pt x="422" y="571"/>
                    </a:lnTo>
                    <a:lnTo>
                      <a:pt x="417" y="560"/>
                    </a:lnTo>
                    <a:lnTo>
                      <a:pt x="412" y="549"/>
                    </a:lnTo>
                    <a:lnTo>
                      <a:pt x="408" y="538"/>
                    </a:lnTo>
                    <a:lnTo>
                      <a:pt x="402" y="526"/>
                    </a:lnTo>
                    <a:lnTo>
                      <a:pt x="397" y="515"/>
                    </a:lnTo>
                    <a:lnTo>
                      <a:pt x="392" y="503"/>
                    </a:lnTo>
                    <a:lnTo>
                      <a:pt x="387" y="491"/>
                    </a:lnTo>
                    <a:lnTo>
                      <a:pt x="382" y="480"/>
                    </a:lnTo>
                    <a:lnTo>
                      <a:pt x="377" y="469"/>
                    </a:lnTo>
                    <a:lnTo>
                      <a:pt x="372" y="458"/>
                    </a:lnTo>
                    <a:lnTo>
                      <a:pt x="367" y="448"/>
                    </a:lnTo>
                    <a:lnTo>
                      <a:pt x="362" y="437"/>
                    </a:lnTo>
                    <a:lnTo>
                      <a:pt x="357" y="425"/>
                    </a:lnTo>
                    <a:lnTo>
                      <a:pt x="352" y="414"/>
                    </a:lnTo>
                    <a:lnTo>
                      <a:pt x="348" y="404"/>
                    </a:lnTo>
                    <a:lnTo>
                      <a:pt x="343" y="394"/>
                    </a:lnTo>
                    <a:lnTo>
                      <a:pt x="338" y="384"/>
                    </a:lnTo>
                    <a:lnTo>
                      <a:pt x="335" y="374"/>
                    </a:lnTo>
                    <a:lnTo>
                      <a:pt x="330" y="366"/>
                    </a:lnTo>
                    <a:lnTo>
                      <a:pt x="326" y="356"/>
                    </a:lnTo>
                    <a:lnTo>
                      <a:pt x="321" y="347"/>
                    </a:lnTo>
                    <a:lnTo>
                      <a:pt x="317" y="338"/>
                    </a:lnTo>
                    <a:lnTo>
                      <a:pt x="314" y="329"/>
                    </a:lnTo>
                    <a:lnTo>
                      <a:pt x="311" y="322"/>
                    </a:lnTo>
                    <a:lnTo>
                      <a:pt x="307" y="314"/>
                    </a:lnTo>
                    <a:lnTo>
                      <a:pt x="304" y="306"/>
                    </a:lnTo>
                    <a:lnTo>
                      <a:pt x="301" y="301"/>
                    </a:lnTo>
                    <a:lnTo>
                      <a:pt x="299" y="293"/>
                    </a:lnTo>
                    <a:lnTo>
                      <a:pt x="296" y="288"/>
                    </a:lnTo>
                    <a:lnTo>
                      <a:pt x="294" y="282"/>
                    </a:lnTo>
                    <a:lnTo>
                      <a:pt x="291" y="277"/>
                    </a:lnTo>
                    <a:lnTo>
                      <a:pt x="290" y="273"/>
                    </a:lnTo>
                    <a:lnTo>
                      <a:pt x="287" y="268"/>
                    </a:lnTo>
                    <a:lnTo>
                      <a:pt x="286" y="266"/>
                    </a:lnTo>
                    <a:lnTo>
                      <a:pt x="286" y="263"/>
                    </a:lnTo>
                    <a:lnTo>
                      <a:pt x="284" y="260"/>
                    </a:lnTo>
                    <a:lnTo>
                      <a:pt x="282" y="256"/>
                    </a:lnTo>
                    <a:lnTo>
                      <a:pt x="281" y="252"/>
                    </a:lnTo>
                    <a:lnTo>
                      <a:pt x="280" y="250"/>
                    </a:lnTo>
                    <a:lnTo>
                      <a:pt x="279" y="246"/>
                    </a:lnTo>
                    <a:lnTo>
                      <a:pt x="277" y="242"/>
                    </a:lnTo>
                    <a:lnTo>
                      <a:pt x="276" y="238"/>
                    </a:lnTo>
                    <a:lnTo>
                      <a:pt x="274" y="235"/>
                    </a:lnTo>
                    <a:lnTo>
                      <a:pt x="272" y="230"/>
                    </a:lnTo>
                    <a:lnTo>
                      <a:pt x="270" y="226"/>
                    </a:lnTo>
                    <a:lnTo>
                      <a:pt x="269" y="221"/>
                    </a:lnTo>
                    <a:lnTo>
                      <a:pt x="266" y="216"/>
                    </a:lnTo>
                    <a:lnTo>
                      <a:pt x="264" y="211"/>
                    </a:lnTo>
                    <a:lnTo>
                      <a:pt x="262" y="206"/>
                    </a:lnTo>
                    <a:lnTo>
                      <a:pt x="260" y="201"/>
                    </a:lnTo>
                    <a:lnTo>
                      <a:pt x="259" y="196"/>
                    </a:lnTo>
                    <a:lnTo>
                      <a:pt x="256" y="191"/>
                    </a:lnTo>
                    <a:lnTo>
                      <a:pt x="254" y="186"/>
                    </a:lnTo>
                    <a:lnTo>
                      <a:pt x="251" y="181"/>
                    </a:lnTo>
                    <a:lnTo>
                      <a:pt x="249" y="175"/>
                    </a:lnTo>
                    <a:lnTo>
                      <a:pt x="246" y="170"/>
                    </a:lnTo>
                    <a:lnTo>
                      <a:pt x="245" y="165"/>
                    </a:lnTo>
                    <a:lnTo>
                      <a:pt x="241" y="159"/>
                    </a:lnTo>
                    <a:lnTo>
                      <a:pt x="240" y="154"/>
                    </a:lnTo>
                    <a:lnTo>
                      <a:pt x="236" y="147"/>
                    </a:lnTo>
                    <a:lnTo>
                      <a:pt x="235" y="142"/>
                    </a:lnTo>
                    <a:lnTo>
                      <a:pt x="231" y="136"/>
                    </a:lnTo>
                    <a:lnTo>
                      <a:pt x="230" y="131"/>
                    </a:lnTo>
                    <a:lnTo>
                      <a:pt x="228" y="125"/>
                    </a:lnTo>
                    <a:lnTo>
                      <a:pt x="225" y="120"/>
                    </a:lnTo>
                    <a:lnTo>
                      <a:pt x="223" y="115"/>
                    </a:lnTo>
                    <a:lnTo>
                      <a:pt x="220" y="110"/>
                    </a:lnTo>
                    <a:lnTo>
                      <a:pt x="218" y="104"/>
                    </a:lnTo>
                    <a:lnTo>
                      <a:pt x="215" y="99"/>
                    </a:lnTo>
                    <a:lnTo>
                      <a:pt x="213" y="93"/>
                    </a:lnTo>
                    <a:lnTo>
                      <a:pt x="210" y="88"/>
                    </a:lnTo>
                    <a:lnTo>
                      <a:pt x="208" y="83"/>
                    </a:lnTo>
                    <a:lnTo>
                      <a:pt x="205" y="78"/>
                    </a:lnTo>
                    <a:lnTo>
                      <a:pt x="203" y="73"/>
                    </a:lnTo>
                    <a:lnTo>
                      <a:pt x="201" y="68"/>
                    </a:lnTo>
                    <a:lnTo>
                      <a:pt x="199" y="63"/>
                    </a:lnTo>
                    <a:lnTo>
                      <a:pt x="196" y="58"/>
                    </a:lnTo>
                    <a:lnTo>
                      <a:pt x="194" y="53"/>
                    </a:lnTo>
                    <a:lnTo>
                      <a:pt x="193" y="49"/>
                    </a:lnTo>
                    <a:lnTo>
                      <a:pt x="191" y="44"/>
                    </a:lnTo>
                    <a:lnTo>
                      <a:pt x="189" y="40"/>
                    </a:lnTo>
                    <a:lnTo>
                      <a:pt x="188" y="36"/>
                    </a:lnTo>
                    <a:lnTo>
                      <a:pt x="185" y="33"/>
                    </a:lnTo>
                    <a:lnTo>
                      <a:pt x="184" y="29"/>
                    </a:lnTo>
                    <a:lnTo>
                      <a:pt x="183" y="25"/>
                    </a:lnTo>
                    <a:lnTo>
                      <a:pt x="180" y="21"/>
                    </a:lnTo>
                    <a:lnTo>
                      <a:pt x="180" y="19"/>
                    </a:lnTo>
                    <a:lnTo>
                      <a:pt x="178" y="16"/>
                    </a:lnTo>
                    <a:lnTo>
                      <a:pt x="177" y="13"/>
                    </a:lnTo>
                    <a:lnTo>
                      <a:pt x="175" y="10"/>
                    </a:lnTo>
                    <a:lnTo>
                      <a:pt x="175" y="9"/>
                    </a:lnTo>
                    <a:lnTo>
                      <a:pt x="173" y="5"/>
                    </a:lnTo>
                    <a:lnTo>
                      <a:pt x="173" y="3"/>
                    </a:lnTo>
                    <a:lnTo>
                      <a:pt x="172" y="0"/>
                    </a:lnTo>
                    <a:lnTo>
                      <a:pt x="159" y="13"/>
                    </a:lnTo>
                    <a:lnTo>
                      <a:pt x="159" y="14"/>
                    </a:lnTo>
                    <a:lnTo>
                      <a:pt x="159" y="16"/>
                    </a:lnTo>
                    <a:lnTo>
                      <a:pt x="162" y="19"/>
                    </a:lnTo>
                    <a:lnTo>
                      <a:pt x="163" y="23"/>
                    </a:lnTo>
                    <a:lnTo>
                      <a:pt x="164" y="28"/>
                    </a:lnTo>
                    <a:lnTo>
                      <a:pt x="165" y="30"/>
                    </a:lnTo>
                    <a:lnTo>
                      <a:pt x="167" y="33"/>
                    </a:lnTo>
                    <a:lnTo>
                      <a:pt x="169" y="35"/>
                    </a:lnTo>
                    <a:lnTo>
                      <a:pt x="170" y="39"/>
                    </a:lnTo>
                    <a:lnTo>
                      <a:pt x="172" y="43"/>
                    </a:lnTo>
                    <a:lnTo>
                      <a:pt x="173" y="45"/>
                    </a:lnTo>
                    <a:lnTo>
                      <a:pt x="174" y="49"/>
                    </a:lnTo>
                    <a:lnTo>
                      <a:pt x="175" y="53"/>
                    </a:lnTo>
                    <a:lnTo>
                      <a:pt x="178" y="56"/>
                    </a:lnTo>
                    <a:lnTo>
                      <a:pt x="179" y="60"/>
                    </a:lnTo>
                    <a:lnTo>
                      <a:pt x="182" y="65"/>
                    </a:lnTo>
                    <a:lnTo>
                      <a:pt x="183" y="69"/>
                    </a:lnTo>
                    <a:lnTo>
                      <a:pt x="185" y="73"/>
                    </a:lnTo>
                    <a:lnTo>
                      <a:pt x="187" y="78"/>
                    </a:lnTo>
                    <a:lnTo>
                      <a:pt x="189" y="83"/>
                    </a:lnTo>
                    <a:lnTo>
                      <a:pt x="191" y="88"/>
                    </a:lnTo>
                    <a:lnTo>
                      <a:pt x="193" y="91"/>
                    </a:lnTo>
                    <a:lnTo>
                      <a:pt x="195" y="96"/>
                    </a:lnTo>
                    <a:lnTo>
                      <a:pt x="198" y="101"/>
                    </a:lnTo>
                    <a:lnTo>
                      <a:pt x="200" y="107"/>
                    </a:lnTo>
                    <a:lnTo>
                      <a:pt x="201" y="111"/>
                    </a:lnTo>
                    <a:lnTo>
                      <a:pt x="204" y="116"/>
                    </a:lnTo>
                    <a:lnTo>
                      <a:pt x="206" y="121"/>
                    </a:lnTo>
                    <a:lnTo>
                      <a:pt x="209" y="127"/>
                    </a:lnTo>
                    <a:lnTo>
                      <a:pt x="210" y="132"/>
                    </a:lnTo>
                    <a:lnTo>
                      <a:pt x="213" y="139"/>
                    </a:lnTo>
                    <a:lnTo>
                      <a:pt x="215" y="144"/>
                    </a:lnTo>
                    <a:lnTo>
                      <a:pt x="218" y="150"/>
                    </a:lnTo>
                    <a:lnTo>
                      <a:pt x="220" y="155"/>
                    </a:lnTo>
                    <a:lnTo>
                      <a:pt x="223" y="160"/>
                    </a:lnTo>
                    <a:lnTo>
                      <a:pt x="225" y="166"/>
                    </a:lnTo>
                    <a:lnTo>
                      <a:pt x="229" y="172"/>
                    </a:lnTo>
                    <a:lnTo>
                      <a:pt x="230" y="177"/>
                    </a:lnTo>
                    <a:lnTo>
                      <a:pt x="233" y="184"/>
                    </a:lnTo>
                    <a:lnTo>
                      <a:pt x="235" y="189"/>
                    </a:lnTo>
                    <a:lnTo>
                      <a:pt x="239" y="195"/>
                    </a:lnTo>
                    <a:lnTo>
                      <a:pt x="240" y="201"/>
                    </a:lnTo>
                    <a:lnTo>
                      <a:pt x="243" y="206"/>
                    </a:lnTo>
                    <a:lnTo>
                      <a:pt x="245" y="212"/>
                    </a:lnTo>
                    <a:lnTo>
                      <a:pt x="248" y="217"/>
                    </a:lnTo>
                    <a:lnTo>
                      <a:pt x="250" y="223"/>
                    </a:lnTo>
                    <a:lnTo>
                      <a:pt x="253" y="228"/>
                    </a:lnTo>
                    <a:lnTo>
                      <a:pt x="255" y="235"/>
                    </a:lnTo>
                    <a:lnTo>
                      <a:pt x="257" y="241"/>
                    </a:lnTo>
                    <a:lnTo>
                      <a:pt x="260" y="246"/>
                    </a:lnTo>
                    <a:lnTo>
                      <a:pt x="262" y="252"/>
                    </a:lnTo>
                    <a:lnTo>
                      <a:pt x="265" y="257"/>
                    </a:lnTo>
                    <a:lnTo>
                      <a:pt x="267" y="263"/>
                    </a:lnTo>
                    <a:lnTo>
                      <a:pt x="270" y="268"/>
                    </a:lnTo>
                    <a:lnTo>
                      <a:pt x="272" y="273"/>
                    </a:lnTo>
                    <a:lnTo>
                      <a:pt x="275" y="280"/>
                    </a:lnTo>
                    <a:lnTo>
                      <a:pt x="277" y="284"/>
                    </a:lnTo>
                    <a:lnTo>
                      <a:pt x="279" y="289"/>
                    </a:lnTo>
                    <a:lnTo>
                      <a:pt x="281" y="296"/>
                    </a:lnTo>
                    <a:lnTo>
                      <a:pt x="284" y="301"/>
                    </a:lnTo>
                    <a:lnTo>
                      <a:pt x="287" y="308"/>
                    </a:lnTo>
                    <a:lnTo>
                      <a:pt x="290" y="314"/>
                    </a:lnTo>
                    <a:lnTo>
                      <a:pt x="292" y="322"/>
                    </a:lnTo>
                    <a:lnTo>
                      <a:pt x="296" y="328"/>
                    </a:lnTo>
                    <a:lnTo>
                      <a:pt x="300" y="337"/>
                    </a:lnTo>
                    <a:lnTo>
                      <a:pt x="302" y="344"/>
                    </a:lnTo>
                    <a:lnTo>
                      <a:pt x="306" y="352"/>
                    </a:lnTo>
                    <a:lnTo>
                      <a:pt x="310" y="361"/>
                    </a:lnTo>
                    <a:lnTo>
                      <a:pt x="314" y="369"/>
                    </a:lnTo>
                    <a:lnTo>
                      <a:pt x="317" y="378"/>
                    </a:lnTo>
                    <a:lnTo>
                      <a:pt x="321" y="387"/>
                    </a:lnTo>
                    <a:lnTo>
                      <a:pt x="325" y="397"/>
                    </a:lnTo>
                    <a:lnTo>
                      <a:pt x="330" y="407"/>
                    </a:lnTo>
                    <a:lnTo>
                      <a:pt x="333" y="415"/>
                    </a:lnTo>
                    <a:lnTo>
                      <a:pt x="337" y="425"/>
                    </a:lnTo>
                    <a:lnTo>
                      <a:pt x="342" y="435"/>
                    </a:lnTo>
                    <a:lnTo>
                      <a:pt x="346" y="445"/>
                    </a:lnTo>
                    <a:lnTo>
                      <a:pt x="351" y="455"/>
                    </a:lnTo>
                    <a:lnTo>
                      <a:pt x="356" y="465"/>
                    </a:lnTo>
                    <a:lnTo>
                      <a:pt x="360" y="475"/>
                    </a:lnTo>
                    <a:lnTo>
                      <a:pt x="365" y="486"/>
                    </a:lnTo>
                    <a:lnTo>
                      <a:pt x="370" y="496"/>
                    </a:lnTo>
                    <a:lnTo>
                      <a:pt x="373" y="506"/>
                    </a:lnTo>
                    <a:lnTo>
                      <a:pt x="378" y="518"/>
                    </a:lnTo>
                    <a:lnTo>
                      <a:pt x="382" y="528"/>
                    </a:lnTo>
                    <a:lnTo>
                      <a:pt x="387" y="538"/>
                    </a:lnTo>
                    <a:lnTo>
                      <a:pt x="392" y="549"/>
                    </a:lnTo>
                    <a:lnTo>
                      <a:pt x="396" y="559"/>
                    </a:lnTo>
                    <a:lnTo>
                      <a:pt x="401" y="569"/>
                    </a:lnTo>
                    <a:lnTo>
                      <a:pt x="404" y="579"/>
                    </a:lnTo>
                    <a:lnTo>
                      <a:pt x="409" y="589"/>
                    </a:lnTo>
                    <a:lnTo>
                      <a:pt x="413" y="599"/>
                    </a:lnTo>
                    <a:lnTo>
                      <a:pt x="418" y="610"/>
                    </a:lnTo>
                    <a:lnTo>
                      <a:pt x="422" y="619"/>
                    </a:lnTo>
                    <a:lnTo>
                      <a:pt x="426" y="629"/>
                    </a:lnTo>
                    <a:lnTo>
                      <a:pt x="431" y="637"/>
                    </a:lnTo>
                    <a:lnTo>
                      <a:pt x="434" y="647"/>
                    </a:lnTo>
                    <a:lnTo>
                      <a:pt x="438" y="656"/>
                    </a:lnTo>
                    <a:lnTo>
                      <a:pt x="442" y="665"/>
                    </a:lnTo>
                    <a:lnTo>
                      <a:pt x="446" y="673"/>
                    </a:lnTo>
                    <a:lnTo>
                      <a:pt x="449" y="682"/>
                    </a:lnTo>
                    <a:lnTo>
                      <a:pt x="453" y="690"/>
                    </a:lnTo>
                    <a:lnTo>
                      <a:pt x="457" y="698"/>
                    </a:lnTo>
                    <a:lnTo>
                      <a:pt x="459" y="706"/>
                    </a:lnTo>
                    <a:lnTo>
                      <a:pt x="463" y="713"/>
                    </a:lnTo>
                    <a:lnTo>
                      <a:pt x="465" y="721"/>
                    </a:lnTo>
                    <a:lnTo>
                      <a:pt x="468" y="727"/>
                    </a:lnTo>
                    <a:lnTo>
                      <a:pt x="470" y="733"/>
                    </a:lnTo>
                    <a:lnTo>
                      <a:pt x="473" y="739"/>
                    </a:lnTo>
                    <a:lnTo>
                      <a:pt x="475" y="746"/>
                    </a:lnTo>
                    <a:lnTo>
                      <a:pt x="478" y="751"/>
                    </a:lnTo>
                    <a:lnTo>
                      <a:pt x="480" y="756"/>
                    </a:lnTo>
                    <a:lnTo>
                      <a:pt x="482" y="761"/>
                    </a:lnTo>
                    <a:lnTo>
                      <a:pt x="483" y="764"/>
                    </a:lnTo>
                    <a:lnTo>
                      <a:pt x="484" y="768"/>
                    </a:lnTo>
                    <a:lnTo>
                      <a:pt x="485" y="771"/>
                    </a:lnTo>
                    <a:lnTo>
                      <a:pt x="487" y="774"/>
                    </a:lnTo>
                    <a:lnTo>
                      <a:pt x="489" y="778"/>
                    </a:lnTo>
                    <a:lnTo>
                      <a:pt x="489" y="782"/>
                    </a:lnTo>
                    <a:lnTo>
                      <a:pt x="489" y="783"/>
                    </a:lnTo>
                    <a:lnTo>
                      <a:pt x="487" y="784"/>
                    </a:lnTo>
                    <a:lnTo>
                      <a:pt x="483" y="787"/>
                    </a:lnTo>
                    <a:lnTo>
                      <a:pt x="479" y="791"/>
                    </a:lnTo>
                    <a:lnTo>
                      <a:pt x="477" y="792"/>
                    </a:lnTo>
                    <a:lnTo>
                      <a:pt x="473" y="793"/>
                    </a:lnTo>
                    <a:lnTo>
                      <a:pt x="470" y="794"/>
                    </a:lnTo>
                    <a:lnTo>
                      <a:pt x="467" y="797"/>
                    </a:lnTo>
                    <a:lnTo>
                      <a:pt x="463" y="799"/>
                    </a:lnTo>
                    <a:lnTo>
                      <a:pt x="459" y="802"/>
                    </a:lnTo>
                    <a:lnTo>
                      <a:pt x="456" y="803"/>
                    </a:lnTo>
                    <a:lnTo>
                      <a:pt x="452" y="806"/>
                    </a:lnTo>
                    <a:lnTo>
                      <a:pt x="447" y="808"/>
                    </a:lnTo>
                    <a:lnTo>
                      <a:pt x="442" y="811"/>
                    </a:lnTo>
                    <a:lnTo>
                      <a:pt x="438" y="813"/>
                    </a:lnTo>
                    <a:lnTo>
                      <a:pt x="433" y="816"/>
                    </a:lnTo>
                    <a:lnTo>
                      <a:pt x="428" y="818"/>
                    </a:lnTo>
                    <a:lnTo>
                      <a:pt x="423" y="821"/>
                    </a:lnTo>
                    <a:lnTo>
                      <a:pt x="418" y="823"/>
                    </a:lnTo>
                    <a:lnTo>
                      <a:pt x="413" y="825"/>
                    </a:lnTo>
                    <a:lnTo>
                      <a:pt x="407" y="828"/>
                    </a:lnTo>
                    <a:lnTo>
                      <a:pt x="402" y="830"/>
                    </a:lnTo>
                    <a:lnTo>
                      <a:pt x="396" y="833"/>
                    </a:lnTo>
                    <a:lnTo>
                      <a:pt x="391" y="835"/>
                    </a:lnTo>
                    <a:lnTo>
                      <a:pt x="386" y="838"/>
                    </a:lnTo>
                    <a:lnTo>
                      <a:pt x="380" y="842"/>
                    </a:lnTo>
                    <a:lnTo>
                      <a:pt x="375" y="844"/>
                    </a:lnTo>
                    <a:lnTo>
                      <a:pt x="368" y="847"/>
                    </a:lnTo>
                    <a:lnTo>
                      <a:pt x="362" y="849"/>
                    </a:lnTo>
                    <a:lnTo>
                      <a:pt x="357" y="852"/>
                    </a:lnTo>
                    <a:lnTo>
                      <a:pt x="351" y="854"/>
                    </a:lnTo>
                    <a:lnTo>
                      <a:pt x="346" y="857"/>
                    </a:lnTo>
                    <a:lnTo>
                      <a:pt x="340" y="859"/>
                    </a:lnTo>
                    <a:lnTo>
                      <a:pt x="335" y="862"/>
                    </a:lnTo>
                    <a:lnTo>
                      <a:pt x="328" y="864"/>
                    </a:lnTo>
                    <a:lnTo>
                      <a:pt x="324" y="867"/>
                    </a:lnTo>
                    <a:lnTo>
                      <a:pt x="319" y="869"/>
                    </a:lnTo>
                    <a:lnTo>
                      <a:pt x="314" y="870"/>
                    </a:lnTo>
                    <a:lnTo>
                      <a:pt x="307" y="873"/>
                    </a:lnTo>
                    <a:lnTo>
                      <a:pt x="302" y="875"/>
                    </a:lnTo>
                    <a:lnTo>
                      <a:pt x="297" y="877"/>
                    </a:lnTo>
                    <a:lnTo>
                      <a:pt x="294" y="879"/>
                    </a:lnTo>
                    <a:lnTo>
                      <a:pt x="289" y="880"/>
                    </a:lnTo>
                    <a:lnTo>
                      <a:pt x="285" y="883"/>
                    </a:lnTo>
                    <a:lnTo>
                      <a:pt x="280" y="884"/>
                    </a:lnTo>
                    <a:lnTo>
                      <a:pt x="276" y="885"/>
                    </a:lnTo>
                    <a:lnTo>
                      <a:pt x="271" y="888"/>
                    </a:lnTo>
                    <a:lnTo>
                      <a:pt x="269" y="889"/>
                    </a:lnTo>
                    <a:lnTo>
                      <a:pt x="265" y="890"/>
                    </a:lnTo>
                    <a:lnTo>
                      <a:pt x="261" y="892"/>
                    </a:lnTo>
                    <a:lnTo>
                      <a:pt x="259" y="893"/>
                    </a:lnTo>
                    <a:lnTo>
                      <a:pt x="256" y="894"/>
                    </a:lnTo>
                    <a:lnTo>
                      <a:pt x="251" y="894"/>
                    </a:lnTo>
                    <a:lnTo>
                      <a:pt x="248" y="897"/>
                    </a:lnTo>
                    <a:lnTo>
                      <a:pt x="245" y="897"/>
                    </a:lnTo>
                    <a:lnTo>
                      <a:pt x="244" y="894"/>
                    </a:lnTo>
                    <a:lnTo>
                      <a:pt x="243" y="890"/>
                    </a:lnTo>
                    <a:lnTo>
                      <a:pt x="241" y="888"/>
                    </a:lnTo>
                    <a:lnTo>
                      <a:pt x="241" y="885"/>
                    </a:lnTo>
                    <a:lnTo>
                      <a:pt x="241" y="883"/>
                    </a:lnTo>
                    <a:lnTo>
                      <a:pt x="240" y="880"/>
                    </a:lnTo>
                    <a:lnTo>
                      <a:pt x="239" y="875"/>
                    </a:lnTo>
                    <a:lnTo>
                      <a:pt x="239" y="872"/>
                    </a:lnTo>
                    <a:lnTo>
                      <a:pt x="238" y="867"/>
                    </a:lnTo>
                    <a:lnTo>
                      <a:pt x="238" y="863"/>
                    </a:lnTo>
                    <a:lnTo>
                      <a:pt x="236" y="858"/>
                    </a:lnTo>
                    <a:lnTo>
                      <a:pt x="235" y="853"/>
                    </a:lnTo>
                    <a:lnTo>
                      <a:pt x="234" y="848"/>
                    </a:lnTo>
                    <a:lnTo>
                      <a:pt x="234" y="843"/>
                    </a:lnTo>
                    <a:lnTo>
                      <a:pt x="231" y="835"/>
                    </a:lnTo>
                    <a:lnTo>
                      <a:pt x="231" y="829"/>
                    </a:lnTo>
                    <a:lnTo>
                      <a:pt x="229" y="823"/>
                    </a:lnTo>
                    <a:lnTo>
                      <a:pt x="229" y="817"/>
                    </a:lnTo>
                    <a:lnTo>
                      <a:pt x="226" y="811"/>
                    </a:lnTo>
                    <a:lnTo>
                      <a:pt x="226" y="803"/>
                    </a:lnTo>
                    <a:lnTo>
                      <a:pt x="225" y="797"/>
                    </a:lnTo>
                    <a:lnTo>
                      <a:pt x="224" y="789"/>
                    </a:lnTo>
                    <a:lnTo>
                      <a:pt x="223" y="782"/>
                    </a:lnTo>
                    <a:lnTo>
                      <a:pt x="220" y="774"/>
                    </a:lnTo>
                    <a:lnTo>
                      <a:pt x="219" y="767"/>
                    </a:lnTo>
                    <a:lnTo>
                      <a:pt x="218" y="759"/>
                    </a:lnTo>
                    <a:lnTo>
                      <a:pt x="216" y="752"/>
                    </a:lnTo>
                    <a:lnTo>
                      <a:pt x="215" y="743"/>
                    </a:lnTo>
                    <a:lnTo>
                      <a:pt x="214" y="736"/>
                    </a:lnTo>
                    <a:lnTo>
                      <a:pt x="213" y="728"/>
                    </a:lnTo>
                    <a:lnTo>
                      <a:pt x="211" y="720"/>
                    </a:lnTo>
                    <a:lnTo>
                      <a:pt x="210" y="711"/>
                    </a:lnTo>
                    <a:lnTo>
                      <a:pt x="208" y="703"/>
                    </a:lnTo>
                    <a:lnTo>
                      <a:pt x="206" y="695"/>
                    </a:lnTo>
                    <a:lnTo>
                      <a:pt x="205" y="687"/>
                    </a:lnTo>
                    <a:lnTo>
                      <a:pt x="204" y="678"/>
                    </a:lnTo>
                    <a:lnTo>
                      <a:pt x="201" y="671"/>
                    </a:lnTo>
                    <a:lnTo>
                      <a:pt x="200" y="662"/>
                    </a:lnTo>
                    <a:lnTo>
                      <a:pt x="199" y="655"/>
                    </a:lnTo>
                    <a:lnTo>
                      <a:pt x="198" y="647"/>
                    </a:lnTo>
                    <a:lnTo>
                      <a:pt x="196" y="639"/>
                    </a:lnTo>
                    <a:lnTo>
                      <a:pt x="194" y="631"/>
                    </a:lnTo>
                    <a:lnTo>
                      <a:pt x="193" y="624"/>
                    </a:lnTo>
                    <a:lnTo>
                      <a:pt x="191" y="616"/>
                    </a:lnTo>
                    <a:lnTo>
                      <a:pt x="190" y="609"/>
                    </a:lnTo>
                    <a:lnTo>
                      <a:pt x="189" y="601"/>
                    </a:lnTo>
                    <a:lnTo>
                      <a:pt x="188" y="594"/>
                    </a:lnTo>
                    <a:lnTo>
                      <a:pt x="185" y="586"/>
                    </a:lnTo>
                    <a:lnTo>
                      <a:pt x="184" y="580"/>
                    </a:lnTo>
                    <a:lnTo>
                      <a:pt x="183" y="572"/>
                    </a:lnTo>
                    <a:lnTo>
                      <a:pt x="182" y="566"/>
                    </a:lnTo>
                    <a:lnTo>
                      <a:pt x="180" y="560"/>
                    </a:lnTo>
                    <a:lnTo>
                      <a:pt x="179" y="554"/>
                    </a:lnTo>
                    <a:lnTo>
                      <a:pt x="178" y="548"/>
                    </a:lnTo>
                    <a:lnTo>
                      <a:pt x="177" y="543"/>
                    </a:lnTo>
                    <a:lnTo>
                      <a:pt x="175" y="538"/>
                    </a:lnTo>
                    <a:lnTo>
                      <a:pt x="174" y="531"/>
                    </a:lnTo>
                    <a:lnTo>
                      <a:pt x="173" y="526"/>
                    </a:lnTo>
                    <a:lnTo>
                      <a:pt x="172" y="523"/>
                    </a:lnTo>
                    <a:lnTo>
                      <a:pt x="172" y="518"/>
                    </a:lnTo>
                    <a:lnTo>
                      <a:pt x="170" y="514"/>
                    </a:lnTo>
                    <a:lnTo>
                      <a:pt x="169" y="510"/>
                    </a:lnTo>
                    <a:lnTo>
                      <a:pt x="168" y="506"/>
                    </a:lnTo>
                    <a:lnTo>
                      <a:pt x="167" y="501"/>
                    </a:lnTo>
                    <a:lnTo>
                      <a:pt x="165" y="498"/>
                    </a:lnTo>
                    <a:lnTo>
                      <a:pt x="164" y="493"/>
                    </a:lnTo>
                    <a:lnTo>
                      <a:pt x="162" y="488"/>
                    </a:lnTo>
                    <a:lnTo>
                      <a:pt x="160" y="481"/>
                    </a:lnTo>
                    <a:lnTo>
                      <a:pt x="159" y="475"/>
                    </a:lnTo>
                    <a:lnTo>
                      <a:pt x="157" y="470"/>
                    </a:lnTo>
                    <a:lnTo>
                      <a:pt x="154" y="463"/>
                    </a:lnTo>
                    <a:lnTo>
                      <a:pt x="152" y="457"/>
                    </a:lnTo>
                    <a:lnTo>
                      <a:pt x="149" y="449"/>
                    </a:lnTo>
                    <a:lnTo>
                      <a:pt x="148" y="442"/>
                    </a:lnTo>
                    <a:lnTo>
                      <a:pt x="144" y="434"/>
                    </a:lnTo>
                    <a:lnTo>
                      <a:pt x="142" y="427"/>
                    </a:lnTo>
                    <a:lnTo>
                      <a:pt x="139" y="419"/>
                    </a:lnTo>
                    <a:lnTo>
                      <a:pt x="137" y="412"/>
                    </a:lnTo>
                    <a:lnTo>
                      <a:pt x="134" y="403"/>
                    </a:lnTo>
                    <a:lnTo>
                      <a:pt x="130" y="394"/>
                    </a:lnTo>
                    <a:lnTo>
                      <a:pt x="128" y="384"/>
                    </a:lnTo>
                    <a:lnTo>
                      <a:pt x="124" y="377"/>
                    </a:lnTo>
                    <a:lnTo>
                      <a:pt x="122" y="367"/>
                    </a:lnTo>
                    <a:lnTo>
                      <a:pt x="118" y="358"/>
                    </a:lnTo>
                    <a:lnTo>
                      <a:pt x="114" y="349"/>
                    </a:lnTo>
                    <a:lnTo>
                      <a:pt x="112" y="339"/>
                    </a:lnTo>
                    <a:lnTo>
                      <a:pt x="108" y="331"/>
                    </a:lnTo>
                    <a:lnTo>
                      <a:pt x="104" y="321"/>
                    </a:lnTo>
                    <a:lnTo>
                      <a:pt x="102" y="312"/>
                    </a:lnTo>
                    <a:lnTo>
                      <a:pt x="98" y="303"/>
                    </a:lnTo>
                    <a:lnTo>
                      <a:pt x="96" y="293"/>
                    </a:lnTo>
                    <a:lnTo>
                      <a:pt x="92" y="284"/>
                    </a:lnTo>
                    <a:lnTo>
                      <a:pt x="88" y="275"/>
                    </a:lnTo>
                    <a:lnTo>
                      <a:pt x="86" y="266"/>
                    </a:lnTo>
                    <a:lnTo>
                      <a:pt x="82" y="256"/>
                    </a:lnTo>
                    <a:lnTo>
                      <a:pt x="78" y="247"/>
                    </a:lnTo>
                    <a:lnTo>
                      <a:pt x="74" y="238"/>
                    </a:lnTo>
                    <a:lnTo>
                      <a:pt x="72" y="228"/>
                    </a:lnTo>
                    <a:lnTo>
                      <a:pt x="68" y="220"/>
                    </a:lnTo>
                    <a:lnTo>
                      <a:pt x="66" y="211"/>
                    </a:lnTo>
                    <a:lnTo>
                      <a:pt x="63" y="202"/>
                    </a:lnTo>
                    <a:lnTo>
                      <a:pt x="59" y="195"/>
                    </a:lnTo>
                    <a:lnTo>
                      <a:pt x="57" y="186"/>
                    </a:lnTo>
                    <a:lnTo>
                      <a:pt x="53" y="177"/>
                    </a:lnTo>
                    <a:lnTo>
                      <a:pt x="51" y="170"/>
                    </a:lnTo>
                    <a:lnTo>
                      <a:pt x="47" y="162"/>
                    </a:lnTo>
                    <a:lnTo>
                      <a:pt x="45" y="155"/>
                    </a:lnTo>
                    <a:lnTo>
                      <a:pt x="42" y="147"/>
                    </a:lnTo>
                    <a:lnTo>
                      <a:pt x="40" y="140"/>
                    </a:lnTo>
                    <a:lnTo>
                      <a:pt x="37" y="135"/>
                    </a:lnTo>
                    <a:lnTo>
                      <a:pt x="35" y="127"/>
                    </a:lnTo>
                    <a:lnTo>
                      <a:pt x="32" y="121"/>
                    </a:lnTo>
                    <a:lnTo>
                      <a:pt x="30" y="116"/>
                    </a:lnTo>
                    <a:lnTo>
                      <a:pt x="28" y="110"/>
                    </a:lnTo>
                    <a:lnTo>
                      <a:pt x="26" y="105"/>
                    </a:lnTo>
                    <a:lnTo>
                      <a:pt x="25" y="101"/>
                    </a:lnTo>
                    <a:lnTo>
                      <a:pt x="23" y="96"/>
                    </a:lnTo>
                    <a:lnTo>
                      <a:pt x="22" y="93"/>
                    </a:lnTo>
                    <a:lnTo>
                      <a:pt x="21" y="89"/>
                    </a:lnTo>
                    <a:lnTo>
                      <a:pt x="20" y="86"/>
                    </a:lnTo>
                    <a:lnTo>
                      <a:pt x="18" y="84"/>
                    </a:lnTo>
                    <a:lnTo>
                      <a:pt x="18" y="81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2397" y="3525"/>
                <a:ext cx="127" cy="151"/>
              </a:xfrm>
              <a:custGeom>
                <a:avLst/>
                <a:gdLst>
                  <a:gd name="T0" fmla="*/ 101 w 127"/>
                  <a:gd name="T1" fmla="*/ 1 h 151"/>
                  <a:gd name="T2" fmla="*/ 88 w 127"/>
                  <a:gd name="T3" fmla="*/ 0 h 151"/>
                  <a:gd name="T4" fmla="*/ 73 w 127"/>
                  <a:gd name="T5" fmla="*/ 0 h 151"/>
                  <a:gd name="T6" fmla="*/ 54 w 127"/>
                  <a:gd name="T7" fmla="*/ 3 h 151"/>
                  <a:gd name="T8" fmla="*/ 37 w 127"/>
                  <a:gd name="T9" fmla="*/ 9 h 151"/>
                  <a:gd name="T10" fmla="*/ 20 w 127"/>
                  <a:gd name="T11" fmla="*/ 21 h 151"/>
                  <a:gd name="T12" fmla="*/ 8 w 127"/>
                  <a:gd name="T13" fmla="*/ 38 h 151"/>
                  <a:gd name="T14" fmla="*/ 3 w 127"/>
                  <a:gd name="T15" fmla="*/ 50 h 151"/>
                  <a:gd name="T16" fmla="*/ 1 w 127"/>
                  <a:gd name="T17" fmla="*/ 64 h 151"/>
                  <a:gd name="T18" fmla="*/ 0 w 127"/>
                  <a:gd name="T19" fmla="*/ 78 h 151"/>
                  <a:gd name="T20" fmla="*/ 2 w 127"/>
                  <a:gd name="T21" fmla="*/ 91 h 151"/>
                  <a:gd name="T22" fmla="*/ 6 w 127"/>
                  <a:gd name="T23" fmla="*/ 104 h 151"/>
                  <a:gd name="T24" fmla="*/ 13 w 127"/>
                  <a:gd name="T25" fmla="*/ 117 h 151"/>
                  <a:gd name="T26" fmla="*/ 30 w 127"/>
                  <a:gd name="T27" fmla="*/ 135 h 151"/>
                  <a:gd name="T28" fmla="*/ 48 w 127"/>
                  <a:gd name="T29" fmla="*/ 147 h 151"/>
                  <a:gd name="T30" fmla="*/ 69 w 127"/>
                  <a:gd name="T31" fmla="*/ 151 h 151"/>
                  <a:gd name="T32" fmla="*/ 91 w 127"/>
                  <a:gd name="T33" fmla="*/ 147 h 151"/>
                  <a:gd name="T34" fmla="*/ 109 w 127"/>
                  <a:gd name="T35" fmla="*/ 135 h 151"/>
                  <a:gd name="T36" fmla="*/ 118 w 127"/>
                  <a:gd name="T37" fmla="*/ 121 h 151"/>
                  <a:gd name="T38" fmla="*/ 124 w 127"/>
                  <a:gd name="T39" fmla="*/ 110 h 151"/>
                  <a:gd name="T40" fmla="*/ 127 w 127"/>
                  <a:gd name="T41" fmla="*/ 97 h 151"/>
                  <a:gd name="T42" fmla="*/ 127 w 127"/>
                  <a:gd name="T43" fmla="*/ 86 h 151"/>
                  <a:gd name="T44" fmla="*/ 123 w 127"/>
                  <a:gd name="T45" fmla="*/ 71 h 151"/>
                  <a:gd name="T46" fmla="*/ 114 w 127"/>
                  <a:gd name="T47" fmla="*/ 59 h 151"/>
                  <a:gd name="T48" fmla="*/ 101 w 127"/>
                  <a:gd name="T49" fmla="*/ 50 h 151"/>
                  <a:gd name="T50" fmla="*/ 84 w 127"/>
                  <a:gd name="T51" fmla="*/ 46 h 151"/>
                  <a:gd name="T52" fmla="*/ 69 w 127"/>
                  <a:gd name="T53" fmla="*/ 48 h 151"/>
                  <a:gd name="T54" fmla="*/ 56 w 127"/>
                  <a:gd name="T55" fmla="*/ 54 h 151"/>
                  <a:gd name="T56" fmla="*/ 48 w 127"/>
                  <a:gd name="T57" fmla="*/ 65 h 151"/>
                  <a:gd name="T58" fmla="*/ 45 w 127"/>
                  <a:gd name="T59" fmla="*/ 79 h 151"/>
                  <a:gd name="T60" fmla="*/ 51 w 127"/>
                  <a:gd name="T61" fmla="*/ 95 h 151"/>
                  <a:gd name="T62" fmla="*/ 64 w 127"/>
                  <a:gd name="T63" fmla="*/ 102 h 151"/>
                  <a:gd name="T64" fmla="*/ 73 w 127"/>
                  <a:gd name="T65" fmla="*/ 106 h 151"/>
                  <a:gd name="T66" fmla="*/ 77 w 127"/>
                  <a:gd name="T67" fmla="*/ 90 h 151"/>
                  <a:gd name="T68" fmla="*/ 64 w 127"/>
                  <a:gd name="T69" fmla="*/ 80 h 151"/>
                  <a:gd name="T70" fmla="*/ 68 w 127"/>
                  <a:gd name="T71" fmla="*/ 69 h 151"/>
                  <a:gd name="T72" fmla="*/ 82 w 127"/>
                  <a:gd name="T73" fmla="*/ 61 h 151"/>
                  <a:gd name="T74" fmla="*/ 98 w 127"/>
                  <a:gd name="T75" fmla="*/ 69 h 151"/>
                  <a:gd name="T76" fmla="*/ 108 w 127"/>
                  <a:gd name="T77" fmla="*/ 86 h 151"/>
                  <a:gd name="T78" fmla="*/ 107 w 127"/>
                  <a:gd name="T79" fmla="*/ 96 h 151"/>
                  <a:gd name="T80" fmla="*/ 102 w 127"/>
                  <a:gd name="T81" fmla="*/ 110 h 151"/>
                  <a:gd name="T82" fmla="*/ 93 w 127"/>
                  <a:gd name="T83" fmla="*/ 120 h 151"/>
                  <a:gd name="T84" fmla="*/ 74 w 127"/>
                  <a:gd name="T85" fmla="*/ 132 h 151"/>
                  <a:gd name="T86" fmla="*/ 57 w 127"/>
                  <a:gd name="T87" fmla="*/ 131 h 151"/>
                  <a:gd name="T88" fmla="*/ 41 w 127"/>
                  <a:gd name="T89" fmla="*/ 120 h 151"/>
                  <a:gd name="T90" fmla="*/ 31 w 127"/>
                  <a:gd name="T91" fmla="*/ 105 h 151"/>
                  <a:gd name="T92" fmla="*/ 26 w 127"/>
                  <a:gd name="T93" fmla="*/ 94 h 151"/>
                  <a:gd name="T94" fmla="*/ 23 w 127"/>
                  <a:gd name="T95" fmla="*/ 81 h 151"/>
                  <a:gd name="T96" fmla="*/ 22 w 127"/>
                  <a:gd name="T97" fmla="*/ 70 h 151"/>
                  <a:gd name="T98" fmla="*/ 25 w 127"/>
                  <a:gd name="T99" fmla="*/ 58 h 151"/>
                  <a:gd name="T100" fmla="*/ 32 w 127"/>
                  <a:gd name="T101" fmla="*/ 41 h 151"/>
                  <a:gd name="T102" fmla="*/ 46 w 127"/>
                  <a:gd name="T103" fmla="*/ 29 h 151"/>
                  <a:gd name="T104" fmla="*/ 57 w 127"/>
                  <a:gd name="T105" fmla="*/ 24 h 151"/>
                  <a:gd name="T106" fmla="*/ 69 w 127"/>
                  <a:gd name="T107" fmla="*/ 20 h 151"/>
                  <a:gd name="T108" fmla="*/ 86 w 127"/>
                  <a:gd name="T109" fmla="*/ 20 h 151"/>
                  <a:gd name="T110" fmla="*/ 102 w 127"/>
                  <a:gd name="T111" fmla="*/ 23 h 151"/>
                  <a:gd name="T112" fmla="*/ 113 w 127"/>
                  <a:gd name="T113" fmla="*/ 26 h 1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51">
                    <a:moveTo>
                      <a:pt x="108" y="3"/>
                    </a:moveTo>
                    <a:lnTo>
                      <a:pt x="107" y="3"/>
                    </a:lnTo>
                    <a:lnTo>
                      <a:pt x="103" y="1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9" y="1"/>
                    </a:lnTo>
                    <a:lnTo>
                      <a:pt x="54" y="3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7" y="9"/>
                    </a:lnTo>
                    <a:lnTo>
                      <a:pt x="32" y="11"/>
                    </a:lnTo>
                    <a:lnTo>
                      <a:pt x="27" y="14"/>
                    </a:lnTo>
                    <a:lnTo>
                      <a:pt x="23" y="18"/>
                    </a:lnTo>
                    <a:lnTo>
                      <a:pt x="20" y="21"/>
                    </a:lnTo>
                    <a:lnTo>
                      <a:pt x="16" y="25"/>
                    </a:lnTo>
                    <a:lnTo>
                      <a:pt x="13" y="30"/>
                    </a:lnTo>
                    <a:lnTo>
                      <a:pt x="10" y="35"/>
                    </a:lnTo>
                    <a:lnTo>
                      <a:pt x="8" y="38"/>
                    </a:lnTo>
                    <a:lnTo>
                      <a:pt x="7" y="40"/>
                    </a:lnTo>
                    <a:lnTo>
                      <a:pt x="6" y="43"/>
                    </a:lnTo>
                    <a:lnTo>
                      <a:pt x="5" y="46"/>
                    </a:lnTo>
                    <a:lnTo>
                      <a:pt x="3" y="50"/>
                    </a:lnTo>
                    <a:lnTo>
                      <a:pt x="3" y="54"/>
                    </a:lnTo>
                    <a:lnTo>
                      <a:pt x="2" y="56"/>
                    </a:lnTo>
                    <a:lnTo>
                      <a:pt x="2" y="61"/>
                    </a:lnTo>
                    <a:lnTo>
                      <a:pt x="1" y="64"/>
                    </a:lnTo>
                    <a:lnTo>
                      <a:pt x="1" y="68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1" y="85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2" y="95"/>
                    </a:lnTo>
                    <a:lnTo>
                      <a:pt x="3" y="97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7" y="107"/>
                    </a:lnTo>
                    <a:lnTo>
                      <a:pt x="8" y="110"/>
                    </a:lnTo>
                    <a:lnTo>
                      <a:pt x="11" y="112"/>
                    </a:lnTo>
                    <a:lnTo>
                      <a:pt x="13" y="117"/>
                    </a:lnTo>
                    <a:lnTo>
                      <a:pt x="17" y="122"/>
                    </a:lnTo>
                    <a:lnTo>
                      <a:pt x="21" y="127"/>
                    </a:lnTo>
                    <a:lnTo>
                      <a:pt x="25" y="131"/>
                    </a:lnTo>
                    <a:lnTo>
                      <a:pt x="30" y="135"/>
                    </a:lnTo>
                    <a:lnTo>
                      <a:pt x="33" y="140"/>
                    </a:lnTo>
                    <a:lnTo>
                      <a:pt x="38" y="142"/>
                    </a:lnTo>
                    <a:lnTo>
                      <a:pt x="45" y="145"/>
                    </a:lnTo>
                    <a:lnTo>
                      <a:pt x="48" y="147"/>
                    </a:lnTo>
                    <a:lnTo>
                      <a:pt x="54" y="149"/>
                    </a:lnTo>
                    <a:lnTo>
                      <a:pt x="59" y="150"/>
                    </a:lnTo>
                    <a:lnTo>
                      <a:pt x="64" y="151"/>
                    </a:lnTo>
                    <a:lnTo>
                      <a:pt x="69" y="151"/>
                    </a:lnTo>
                    <a:lnTo>
                      <a:pt x="76" y="151"/>
                    </a:lnTo>
                    <a:lnTo>
                      <a:pt x="81" y="151"/>
                    </a:lnTo>
                    <a:lnTo>
                      <a:pt x="86" y="150"/>
                    </a:lnTo>
                    <a:lnTo>
                      <a:pt x="91" y="147"/>
                    </a:lnTo>
                    <a:lnTo>
                      <a:pt x="96" y="145"/>
                    </a:lnTo>
                    <a:lnTo>
                      <a:pt x="101" y="142"/>
                    </a:lnTo>
                    <a:lnTo>
                      <a:pt x="106" y="140"/>
                    </a:lnTo>
                    <a:lnTo>
                      <a:pt x="109" y="135"/>
                    </a:lnTo>
                    <a:lnTo>
                      <a:pt x="113" y="130"/>
                    </a:lnTo>
                    <a:lnTo>
                      <a:pt x="114" y="127"/>
                    </a:lnTo>
                    <a:lnTo>
                      <a:pt x="117" y="125"/>
                    </a:lnTo>
                    <a:lnTo>
                      <a:pt x="118" y="121"/>
                    </a:lnTo>
                    <a:lnTo>
                      <a:pt x="120" y="119"/>
                    </a:lnTo>
                    <a:lnTo>
                      <a:pt x="122" y="116"/>
                    </a:lnTo>
                    <a:lnTo>
                      <a:pt x="123" y="112"/>
                    </a:lnTo>
                    <a:lnTo>
                      <a:pt x="124" y="110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5" y="100"/>
                    </a:lnTo>
                    <a:lnTo>
                      <a:pt x="127" y="97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89"/>
                    </a:lnTo>
                    <a:lnTo>
                      <a:pt x="127" y="86"/>
                    </a:lnTo>
                    <a:lnTo>
                      <a:pt x="127" y="85"/>
                    </a:lnTo>
                    <a:lnTo>
                      <a:pt x="125" y="80"/>
                    </a:lnTo>
                    <a:lnTo>
                      <a:pt x="125" y="76"/>
                    </a:lnTo>
                    <a:lnTo>
                      <a:pt x="123" y="71"/>
                    </a:lnTo>
                    <a:lnTo>
                      <a:pt x="122" y="68"/>
                    </a:lnTo>
                    <a:lnTo>
                      <a:pt x="119" y="65"/>
                    </a:lnTo>
                    <a:lnTo>
                      <a:pt x="117" y="61"/>
                    </a:lnTo>
                    <a:lnTo>
                      <a:pt x="114" y="59"/>
                    </a:lnTo>
                    <a:lnTo>
                      <a:pt x="111" y="56"/>
                    </a:lnTo>
                    <a:lnTo>
                      <a:pt x="107" y="54"/>
                    </a:lnTo>
                    <a:lnTo>
                      <a:pt x="104" y="53"/>
                    </a:lnTo>
                    <a:lnTo>
                      <a:pt x="101" y="50"/>
                    </a:lnTo>
                    <a:lnTo>
                      <a:pt x="96" y="49"/>
                    </a:lnTo>
                    <a:lnTo>
                      <a:pt x="92" y="48"/>
                    </a:lnTo>
                    <a:lnTo>
                      <a:pt x="88" y="46"/>
                    </a:lnTo>
                    <a:lnTo>
                      <a:pt x="84" y="46"/>
                    </a:lnTo>
                    <a:lnTo>
                      <a:pt x="81" y="46"/>
                    </a:lnTo>
                    <a:lnTo>
                      <a:pt x="77" y="46"/>
                    </a:lnTo>
                    <a:lnTo>
                      <a:pt x="73" y="48"/>
                    </a:lnTo>
                    <a:lnTo>
                      <a:pt x="69" y="48"/>
                    </a:lnTo>
                    <a:lnTo>
                      <a:pt x="66" y="49"/>
                    </a:lnTo>
                    <a:lnTo>
                      <a:pt x="62" y="50"/>
                    </a:lnTo>
                    <a:lnTo>
                      <a:pt x="59" y="53"/>
                    </a:lnTo>
                    <a:lnTo>
                      <a:pt x="56" y="54"/>
                    </a:lnTo>
                    <a:lnTo>
                      <a:pt x="53" y="56"/>
                    </a:lnTo>
                    <a:lnTo>
                      <a:pt x="51" y="59"/>
                    </a:lnTo>
                    <a:lnTo>
                      <a:pt x="49" y="63"/>
                    </a:lnTo>
                    <a:lnTo>
                      <a:pt x="48" y="65"/>
                    </a:lnTo>
                    <a:lnTo>
                      <a:pt x="46" y="69"/>
                    </a:lnTo>
                    <a:lnTo>
                      <a:pt x="46" y="71"/>
                    </a:lnTo>
                    <a:lnTo>
                      <a:pt x="45" y="74"/>
                    </a:lnTo>
                    <a:lnTo>
                      <a:pt x="45" y="79"/>
                    </a:lnTo>
                    <a:lnTo>
                      <a:pt x="45" y="84"/>
                    </a:lnTo>
                    <a:lnTo>
                      <a:pt x="46" y="87"/>
                    </a:lnTo>
                    <a:lnTo>
                      <a:pt x="48" y="91"/>
                    </a:lnTo>
                    <a:lnTo>
                      <a:pt x="51" y="95"/>
                    </a:lnTo>
                    <a:lnTo>
                      <a:pt x="54" y="97"/>
                    </a:lnTo>
                    <a:lnTo>
                      <a:pt x="57" y="100"/>
                    </a:lnTo>
                    <a:lnTo>
                      <a:pt x="61" y="102"/>
                    </a:lnTo>
                    <a:lnTo>
                      <a:pt x="64" y="102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72" y="106"/>
                    </a:lnTo>
                    <a:lnTo>
                      <a:pt x="73" y="106"/>
                    </a:lnTo>
                    <a:lnTo>
                      <a:pt x="74" y="107"/>
                    </a:lnTo>
                    <a:lnTo>
                      <a:pt x="82" y="91"/>
                    </a:lnTo>
                    <a:lnTo>
                      <a:pt x="81" y="90"/>
                    </a:lnTo>
                    <a:lnTo>
                      <a:pt x="77" y="90"/>
                    </a:lnTo>
                    <a:lnTo>
                      <a:pt x="73" y="89"/>
                    </a:lnTo>
                    <a:lnTo>
                      <a:pt x="69" y="86"/>
                    </a:lnTo>
                    <a:lnTo>
                      <a:pt x="67" y="84"/>
                    </a:lnTo>
                    <a:lnTo>
                      <a:pt x="64" y="80"/>
                    </a:lnTo>
                    <a:lnTo>
                      <a:pt x="64" y="78"/>
                    </a:lnTo>
                    <a:lnTo>
                      <a:pt x="64" y="75"/>
                    </a:lnTo>
                    <a:lnTo>
                      <a:pt x="66" y="71"/>
                    </a:lnTo>
                    <a:lnTo>
                      <a:pt x="68" y="69"/>
                    </a:lnTo>
                    <a:lnTo>
                      <a:pt x="71" y="65"/>
                    </a:lnTo>
                    <a:lnTo>
                      <a:pt x="73" y="63"/>
                    </a:lnTo>
                    <a:lnTo>
                      <a:pt x="77" y="61"/>
                    </a:lnTo>
                    <a:lnTo>
                      <a:pt x="82" y="61"/>
                    </a:lnTo>
                    <a:lnTo>
                      <a:pt x="86" y="61"/>
                    </a:lnTo>
                    <a:lnTo>
                      <a:pt x="91" y="63"/>
                    </a:lnTo>
                    <a:lnTo>
                      <a:pt x="94" y="65"/>
                    </a:lnTo>
                    <a:lnTo>
                      <a:pt x="98" y="69"/>
                    </a:lnTo>
                    <a:lnTo>
                      <a:pt x="102" y="71"/>
                    </a:lnTo>
                    <a:lnTo>
                      <a:pt x="104" y="75"/>
                    </a:lnTo>
                    <a:lnTo>
                      <a:pt x="107" y="80"/>
                    </a:lnTo>
                    <a:lnTo>
                      <a:pt x="108" y="86"/>
                    </a:lnTo>
                    <a:lnTo>
                      <a:pt x="108" y="89"/>
                    </a:lnTo>
                    <a:lnTo>
                      <a:pt x="108" y="91"/>
                    </a:lnTo>
                    <a:lnTo>
                      <a:pt x="108" y="94"/>
                    </a:lnTo>
                    <a:lnTo>
                      <a:pt x="107" y="96"/>
                    </a:lnTo>
                    <a:lnTo>
                      <a:pt x="107" y="100"/>
                    </a:lnTo>
                    <a:lnTo>
                      <a:pt x="106" y="102"/>
                    </a:lnTo>
                    <a:lnTo>
                      <a:pt x="103" y="106"/>
                    </a:lnTo>
                    <a:lnTo>
                      <a:pt x="102" y="110"/>
                    </a:lnTo>
                    <a:lnTo>
                      <a:pt x="99" y="112"/>
                    </a:lnTo>
                    <a:lnTo>
                      <a:pt x="98" y="115"/>
                    </a:lnTo>
                    <a:lnTo>
                      <a:pt x="96" y="117"/>
                    </a:lnTo>
                    <a:lnTo>
                      <a:pt x="93" y="120"/>
                    </a:lnTo>
                    <a:lnTo>
                      <a:pt x="88" y="124"/>
                    </a:lnTo>
                    <a:lnTo>
                      <a:pt x="84" y="127"/>
                    </a:lnTo>
                    <a:lnTo>
                      <a:pt x="79" y="130"/>
                    </a:lnTo>
                    <a:lnTo>
                      <a:pt x="74" y="132"/>
                    </a:lnTo>
                    <a:lnTo>
                      <a:pt x="71" y="134"/>
                    </a:lnTo>
                    <a:lnTo>
                      <a:pt x="66" y="134"/>
                    </a:lnTo>
                    <a:lnTo>
                      <a:pt x="61" y="132"/>
                    </a:lnTo>
                    <a:lnTo>
                      <a:pt x="57" y="131"/>
                    </a:lnTo>
                    <a:lnTo>
                      <a:pt x="53" y="130"/>
                    </a:lnTo>
                    <a:lnTo>
                      <a:pt x="49" y="127"/>
                    </a:lnTo>
                    <a:lnTo>
                      <a:pt x="45" y="124"/>
                    </a:lnTo>
                    <a:lnTo>
                      <a:pt x="41" y="120"/>
                    </a:lnTo>
                    <a:lnTo>
                      <a:pt x="37" y="116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31" y="105"/>
                    </a:lnTo>
                    <a:lnTo>
                      <a:pt x="30" y="102"/>
                    </a:lnTo>
                    <a:lnTo>
                      <a:pt x="28" y="100"/>
                    </a:lnTo>
                    <a:lnTo>
                      <a:pt x="27" y="96"/>
                    </a:lnTo>
                    <a:lnTo>
                      <a:pt x="26" y="94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3" y="85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3" y="75"/>
                    </a:lnTo>
                    <a:lnTo>
                      <a:pt x="22" y="73"/>
                    </a:lnTo>
                    <a:lnTo>
                      <a:pt x="22" y="70"/>
                    </a:lnTo>
                    <a:lnTo>
                      <a:pt x="23" y="66"/>
                    </a:lnTo>
                    <a:lnTo>
                      <a:pt x="23" y="64"/>
                    </a:lnTo>
                    <a:lnTo>
                      <a:pt x="23" y="60"/>
                    </a:lnTo>
                    <a:lnTo>
                      <a:pt x="25" y="58"/>
                    </a:lnTo>
                    <a:lnTo>
                      <a:pt x="25" y="54"/>
                    </a:lnTo>
                    <a:lnTo>
                      <a:pt x="26" y="51"/>
                    </a:lnTo>
                    <a:lnTo>
                      <a:pt x="28" y="46"/>
                    </a:lnTo>
                    <a:lnTo>
                      <a:pt x="32" y="41"/>
                    </a:lnTo>
                    <a:lnTo>
                      <a:pt x="36" y="36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5"/>
                    </a:lnTo>
                    <a:lnTo>
                      <a:pt x="57" y="24"/>
                    </a:lnTo>
                    <a:lnTo>
                      <a:pt x="61" y="23"/>
                    </a:lnTo>
                    <a:lnTo>
                      <a:pt x="63" y="21"/>
                    </a:lnTo>
                    <a:lnTo>
                      <a:pt x="66" y="21"/>
                    </a:lnTo>
                    <a:lnTo>
                      <a:pt x="69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9" y="19"/>
                    </a:lnTo>
                    <a:lnTo>
                      <a:pt x="86" y="20"/>
                    </a:lnTo>
                    <a:lnTo>
                      <a:pt x="91" y="20"/>
                    </a:lnTo>
                    <a:lnTo>
                      <a:pt x="94" y="21"/>
                    </a:lnTo>
                    <a:lnTo>
                      <a:pt x="98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8" y="25"/>
                    </a:lnTo>
                    <a:lnTo>
                      <a:pt x="112" y="25"/>
                    </a:lnTo>
                    <a:lnTo>
                      <a:pt x="113" y="26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2429" y="3342"/>
                <a:ext cx="59" cy="133"/>
              </a:xfrm>
              <a:custGeom>
                <a:avLst/>
                <a:gdLst>
                  <a:gd name="T0" fmla="*/ 0 w 59"/>
                  <a:gd name="T1" fmla="*/ 10 h 133"/>
                  <a:gd name="T2" fmla="*/ 1 w 59"/>
                  <a:gd name="T3" fmla="*/ 17 h 133"/>
                  <a:gd name="T4" fmla="*/ 5 w 59"/>
                  <a:gd name="T5" fmla="*/ 25 h 133"/>
                  <a:gd name="T6" fmla="*/ 8 w 59"/>
                  <a:gd name="T7" fmla="*/ 34 h 133"/>
                  <a:gd name="T8" fmla="*/ 10 w 59"/>
                  <a:gd name="T9" fmla="*/ 41 h 133"/>
                  <a:gd name="T10" fmla="*/ 11 w 59"/>
                  <a:gd name="T11" fmla="*/ 47 h 133"/>
                  <a:gd name="T12" fmla="*/ 14 w 59"/>
                  <a:gd name="T13" fmla="*/ 52 h 133"/>
                  <a:gd name="T14" fmla="*/ 16 w 59"/>
                  <a:gd name="T15" fmla="*/ 59 h 133"/>
                  <a:gd name="T16" fmla="*/ 19 w 59"/>
                  <a:gd name="T17" fmla="*/ 65 h 133"/>
                  <a:gd name="T18" fmla="*/ 20 w 59"/>
                  <a:gd name="T19" fmla="*/ 71 h 133"/>
                  <a:gd name="T20" fmla="*/ 22 w 59"/>
                  <a:gd name="T21" fmla="*/ 76 h 133"/>
                  <a:gd name="T22" fmla="*/ 25 w 59"/>
                  <a:gd name="T23" fmla="*/ 82 h 133"/>
                  <a:gd name="T24" fmla="*/ 27 w 59"/>
                  <a:gd name="T25" fmla="*/ 87 h 133"/>
                  <a:gd name="T26" fmla="*/ 29 w 59"/>
                  <a:gd name="T27" fmla="*/ 93 h 133"/>
                  <a:gd name="T28" fmla="*/ 32 w 59"/>
                  <a:gd name="T29" fmla="*/ 102 h 133"/>
                  <a:gd name="T30" fmla="*/ 37 w 59"/>
                  <a:gd name="T31" fmla="*/ 111 h 133"/>
                  <a:gd name="T32" fmla="*/ 42 w 59"/>
                  <a:gd name="T33" fmla="*/ 120 h 133"/>
                  <a:gd name="T34" fmla="*/ 46 w 59"/>
                  <a:gd name="T35" fmla="*/ 127 h 133"/>
                  <a:gd name="T36" fmla="*/ 52 w 59"/>
                  <a:gd name="T37" fmla="*/ 132 h 133"/>
                  <a:gd name="T38" fmla="*/ 57 w 59"/>
                  <a:gd name="T39" fmla="*/ 132 h 133"/>
                  <a:gd name="T40" fmla="*/ 59 w 59"/>
                  <a:gd name="T41" fmla="*/ 127 h 133"/>
                  <a:gd name="T42" fmla="*/ 59 w 59"/>
                  <a:gd name="T43" fmla="*/ 122 h 133"/>
                  <a:gd name="T44" fmla="*/ 57 w 59"/>
                  <a:gd name="T45" fmla="*/ 113 h 133"/>
                  <a:gd name="T46" fmla="*/ 55 w 59"/>
                  <a:gd name="T47" fmla="*/ 105 h 133"/>
                  <a:gd name="T48" fmla="*/ 51 w 59"/>
                  <a:gd name="T49" fmla="*/ 93 h 133"/>
                  <a:gd name="T50" fmla="*/ 49 w 59"/>
                  <a:gd name="T51" fmla="*/ 86 h 133"/>
                  <a:gd name="T52" fmla="*/ 46 w 59"/>
                  <a:gd name="T53" fmla="*/ 80 h 133"/>
                  <a:gd name="T54" fmla="*/ 45 w 59"/>
                  <a:gd name="T55" fmla="*/ 74 h 133"/>
                  <a:gd name="T56" fmla="*/ 42 w 59"/>
                  <a:gd name="T57" fmla="*/ 69 h 133"/>
                  <a:gd name="T58" fmla="*/ 40 w 59"/>
                  <a:gd name="T59" fmla="*/ 62 h 133"/>
                  <a:gd name="T60" fmla="*/ 37 w 59"/>
                  <a:gd name="T61" fmla="*/ 57 h 133"/>
                  <a:gd name="T62" fmla="*/ 35 w 59"/>
                  <a:gd name="T63" fmla="*/ 51 h 133"/>
                  <a:gd name="T64" fmla="*/ 34 w 59"/>
                  <a:gd name="T65" fmla="*/ 45 h 133"/>
                  <a:gd name="T66" fmla="*/ 31 w 59"/>
                  <a:gd name="T67" fmla="*/ 40 h 133"/>
                  <a:gd name="T68" fmla="*/ 29 w 59"/>
                  <a:gd name="T69" fmla="*/ 34 h 133"/>
                  <a:gd name="T70" fmla="*/ 25 w 59"/>
                  <a:gd name="T71" fmla="*/ 27 h 133"/>
                  <a:gd name="T72" fmla="*/ 20 w 59"/>
                  <a:gd name="T73" fmla="*/ 17 h 133"/>
                  <a:gd name="T74" fmla="*/ 16 w 59"/>
                  <a:gd name="T75" fmla="*/ 10 h 133"/>
                  <a:gd name="T76" fmla="*/ 11 w 59"/>
                  <a:gd name="T77" fmla="*/ 4 h 133"/>
                  <a:gd name="T78" fmla="*/ 6 w 59"/>
                  <a:gd name="T79" fmla="*/ 0 h 133"/>
                  <a:gd name="T80" fmla="*/ 3 w 59"/>
                  <a:gd name="T81" fmla="*/ 1 h 133"/>
                  <a:gd name="T82" fmla="*/ 0 w 59"/>
                  <a:gd name="T83" fmla="*/ 7 h 133"/>
                  <a:gd name="T84" fmla="*/ 0 w 59"/>
                  <a:gd name="T85" fmla="*/ 9 h 1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" h="133">
                    <a:moveTo>
                      <a:pt x="0" y="9"/>
                    </a:moveTo>
                    <a:lnTo>
                      <a:pt x="0" y="10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3" y="21"/>
                    </a:lnTo>
                    <a:lnTo>
                      <a:pt x="5" y="25"/>
                    </a:lnTo>
                    <a:lnTo>
                      <a:pt x="6" y="30"/>
                    </a:lnTo>
                    <a:lnTo>
                      <a:pt x="8" y="34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10" y="44"/>
                    </a:lnTo>
                    <a:lnTo>
                      <a:pt x="11" y="47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2"/>
                    </a:lnTo>
                    <a:lnTo>
                      <a:pt x="19" y="65"/>
                    </a:lnTo>
                    <a:lnTo>
                      <a:pt x="19" y="69"/>
                    </a:lnTo>
                    <a:lnTo>
                      <a:pt x="20" y="71"/>
                    </a:lnTo>
                    <a:lnTo>
                      <a:pt x="21" y="74"/>
                    </a:lnTo>
                    <a:lnTo>
                      <a:pt x="22" y="76"/>
                    </a:lnTo>
                    <a:lnTo>
                      <a:pt x="24" y="80"/>
                    </a:lnTo>
                    <a:lnTo>
                      <a:pt x="25" y="82"/>
                    </a:lnTo>
                    <a:lnTo>
                      <a:pt x="26" y="85"/>
                    </a:lnTo>
                    <a:lnTo>
                      <a:pt x="27" y="87"/>
                    </a:lnTo>
                    <a:lnTo>
                      <a:pt x="29" y="91"/>
                    </a:lnTo>
                    <a:lnTo>
                      <a:pt x="29" y="93"/>
                    </a:lnTo>
                    <a:lnTo>
                      <a:pt x="31" y="97"/>
                    </a:lnTo>
                    <a:lnTo>
                      <a:pt x="32" y="102"/>
                    </a:lnTo>
                    <a:lnTo>
                      <a:pt x="35" y="107"/>
                    </a:lnTo>
                    <a:lnTo>
                      <a:pt x="37" y="111"/>
                    </a:lnTo>
                    <a:lnTo>
                      <a:pt x="40" y="116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46" y="127"/>
                    </a:lnTo>
                    <a:lnTo>
                      <a:pt x="49" y="130"/>
                    </a:lnTo>
                    <a:lnTo>
                      <a:pt x="52" y="132"/>
                    </a:lnTo>
                    <a:lnTo>
                      <a:pt x="56" y="133"/>
                    </a:lnTo>
                    <a:lnTo>
                      <a:pt x="57" y="132"/>
                    </a:lnTo>
                    <a:lnTo>
                      <a:pt x="59" y="130"/>
                    </a:lnTo>
                    <a:lnTo>
                      <a:pt x="59" y="127"/>
                    </a:lnTo>
                    <a:lnTo>
                      <a:pt x="59" y="125"/>
                    </a:lnTo>
                    <a:lnTo>
                      <a:pt x="59" y="122"/>
                    </a:lnTo>
                    <a:lnTo>
                      <a:pt x="59" y="118"/>
                    </a:lnTo>
                    <a:lnTo>
                      <a:pt x="57" y="113"/>
                    </a:lnTo>
                    <a:lnTo>
                      <a:pt x="56" y="110"/>
                    </a:lnTo>
                    <a:lnTo>
                      <a:pt x="55" y="105"/>
                    </a:lnTo>
                    <a:lnTo>
                      <a:pt x="54" y="100"/>
                    </a:lnTo>
                    <a:lnTo>
                      <a:pt x="51" y="93"/>
                    </a:lnTo>
                    <a:lnTo>
                      <a:pt x="50" y="88"/>
                    </a:lnTo>
                    <a:lnTo>
                      <a:pt x="49" y="86"/>
                    </a:lnTo>
                    <a:lnTo>
                      <a:pt x="47" y="82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5" y="74"/>
                    </a:lnTo>
                    <a:lnTo>
                      <a:pt x="44" y="71"/>
                    </a:lnTo>
                    <a:lnTo>
                      <a:pt x="42" y="69"/>
                    </a:lnTo>
                    <a:lnTo>
                      <a:pt x="42" y="66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37" y="57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5" y="49"/>
                    </a:lnTo>
                    <a:lnTo>
                      <a:pt x="34" y="45"/>
                    </a:lnTo>
                    <a:lnTo>
                      <a:pt x="32" y="42"/>
                    </a:lnTo>
                    <a:lnTo>
                      <a:pt x="31" y="40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27" y="31"/>
                    </a:lnTo>
                    <a:lnTo>
                      <a:pt x="25" y="27"/>
                    </a:lnTo>
                    <a:lnTo>
                      <a:pt x="22" y="22"/>
                    </a:lnTo>
                    <a:lnTo>
                      <a:pt x="20" y="17"/>
                    </a:lnTo>
                    <a:lnTo>
                      <a:pt x="19" y="14"/>
                    </a:lnTo>
                    <a:lnTo>
                      <a:pt x="16" y="10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0" name="Freeform 24"/>
              <p:cNvSpPr>
                <a:spLocks/>
              </p:cNvSpPr>
              <p:nvPr/>
            </p:nvSpPr>
            <p:spPr bwMode="auto">
              <a:xfrm>
                <a:off x="2357" y="3172"/>
                <a:ext cx="43" cy="86"/>
              </a:xfrm>
              <a:custGeom>
                <a:avLst/>
                <a:gdLst>
                  <a:gd name="T0" fmla="*/ 0 w 43"/>
                  <a:gd name="T1" fmla="*/ 7 h 86"/>
                  <a:gd name="T2" fmla="*/ 0 w 43"/>
                  <a:gd name="T3" fmla="*/ 8 h 86"/>
                  <a:gd name="T4" fmla="*/ 0 w 43"/>
                  <a:gd name="T5" fmla="*/ 10 h 86"/>
                  <a:gd name="T6" fmla="*/ 1 w 43"/>
                  <a:gd name="T7" fmla="*/ 13 h 86"/>
                  <a:gd name="T8" fmla="*/ 2 w 43"/>
                  <a:gd name="T9" fmla="*/ 15 h 86"/>
                  <a:gd name="T10" fmla="*/ 4 w 43"/>
                  <a:gd name="T11" fmla="*/ 18 h 86"/>
                  <a:gd name="T12" fmla="*/ 5 w 43"/>
                  <a:gd name="T13" fmla="*/ 22 h 86"/>
                  <a:gd name="T14" fmla="*/ 6 w 43"/>
                  <a:gd name="T15" fmla="*/ 24 h 86"/>
                  <a:gd name="T16" fmla="*/ 7 w 43"/>
                  <a:gd name="T17" fmla="*/ 28 h 86"/>
                  <a:gd name="T18" fmla="*/ 9 w 43"/>
                  <a:gd name="T19" fmla="*/ 32 h 86"/>
                  <a:gd name="T20" fmla="*/ 10 w 43"/>
                  <a:gd name="T21" fmla="*/ 37 h 86"/>
                  <a:gd name="T22" fmla="*/ 12 w 43"/>
                  <a:gd name="T23" fmla="*/ 39 h 86"/>
                  <a:gd name="T24" fmla="*/ 14 w 43"/>
                  <a:gd name="T25" fmla="*/ 44 h 86"/>
                  <a:gd name="T26" fmla="*/ 16 w 43"/>
                  <a:gd name="T27" fmla="*/ 48 h 86"/>
                  <a:gd name="T28" fmla="*/ 18 w 43"/>
                  <a:gd name="T29" fmla="*/ 53 h 86"/>
                  <a:gd name="T30" fmla="*/ 20 w 43"/>
                  <a:gd name="T31" fmla="*/ 57 h 86"/>
                  <a:gd name="T32" fmla="*/ 21 w 43"/>
                  <a:gd name="T33" fmla="*/ 60 h 86"/>
                  <a:gd name="T34" fmla="*/ 23 w 43"/>
                  <a:gd name="T35" fmla="*/ 64 h 86"/>
                  <a:gd name="T36" fmla="*/ 25 w 43"/>
                  <a:gd name="T37" fmla="*/ 68 h 86"/>
                  <a:gd name="T38" fmla="*/ 26 w 43"/>
                  <a:gd name="T39" fmla="*/ 71 h 86"/>
                  <a:gd name="T40" fmla="*/ 28 w 43"/>
                  <a:gd name="T41" fmla="*/ 74 h 86"/>
                  <a:gd name="T42" fmla="*/ 30 w 43"/>
                  <a:gd name="T43" fmla="*/ 78 h 86"/>
                  <a:gd name="T44" fmla="*/ 32 w 43"/>
                  <a:gd name="T45" fmla="*/ 80 h 86"/>
                  <a:gd name="T46" fmla="*/ 35 w 43"/>
                  <a:gd name="T47" fmla="*/ 84 h 86"/>
                  <a:gd name="T48" fmla="*/ 38 w 43"/>
                  <a:gd name="T49" fmla="*/ 86 h 86"/>
                  <a:gd name="T50" fmla="*/ 41 w 43"/>
                  <a:gd name="T51" fmla="*/ 86 h 86"/>
                  <a:gd name="T52" fmla="*/ 43 w 43"/>
                  <a:gd name="T53" fmla="*/ 84 h 86"/>
                  <a:gd name="T54" fmla="*/ 43 w 43"/>
                  <a:gd name="T55" fmla="*/ 80 h 86"/>
                  <a:gd name="T56" fmla="*/ 43 w 43"/>
                  <a:gd name="T57" fmla="*/ 74 h 86"/>
                  <a:gd name="T58" fmla="*/ 43 w 43"/>
                  <a:gd name="T59" fmla="*/ 71 h 86"/>
                  <a:gd name="T60" fmla="*/ 42 w 43"/>
                  <a:gd name="T61" fmla="*/ 68 h 86"/>
                  <a:gd name="T62" fmla="*/ 42 w 43"/>
                  <a:gd name="T63" fmla="*/ 65 h 86"/>
                  <a:gd name="T64" fmla="*/ 41 w 43"/>
                  <a:gd name="T65" fmla="*/ 62 h 86"/>
                  <a:gd name="T66" fmla="*/ 40 w 43"/>
                  <a:gd name="T67" fmla="*/ 58 h 86"/>
                  <a:gd name="T68" fmla="*/ 38 w 43"/>
                  <a:gd name="T69" fmla="*/ 54 h 86"/>
                  <a:gd name="T70" fmla="*/ 37 w 43"/>
                  <a:gd name="T71" fmla="*/ 50 h 86"/>
                  <a:gd name="T72" fmla="*/ 36 w 43"/>
                  <a:gd name="T73" fmla="*/ 48 h 86"/>
                  <a:gd name="T74" fmla="*/ 35 w 43"/>
                  <a:gd name="T75" fmla="*/ 43 h 86"/>
                  <a:gd name="T76" fmla="*/ 32 w 43"/>
                  <a:gd name="T77" fmla="*/ 40 h 86"/>
                  <a:gd name="T78" fmla="*/ 31 w 43"/>
                  <a:gd name="T79" fmla="*/ 37 h 86"/>
                  <a:gd name="T80" fmla="*/ 30 w 43"/>
                  <a:gd name="T81" fmla="*/ 33 h 86"/>
                  <a:gd name="T82" fmla="*/ 27 w 43"/>
                  <a:gd name="T83" fmla="*/ 29 h 86"/>
                  <a:gd name="T84" fmla="*/ 26 w 43"/>
                  <a:gd name="T85" fmla="*/ 25 h 86"/>
                  <a:gd name="T86" fmla="*/ 23 w 43"/>
                  <a:gd name="T87" fmla="*/ 23 h 86"/>
                  <a:gd name="T88" fmla="*/ 21 w 43"/>
                  <a:gd name="T89" fmla="*/ 19 h 86"/>
                  <a:gd name="T90" fmla="*/ 20 w 43"/>
                  <a:gd name="T91" fmla="*/ 17 h 86"/>
                  <a:gd name="T92" fmla="*/ 17 w 43"/>
                  <a:gd name="T93" fmla="*/ 13 h 86"/>
                  <a:gd name="T94" fmla="*/ 16 w 43"/>
                  <a:gd name="T95" fmla="*/ 10 h 86"/>
                  <a:gd name="T96" fmla="*/ 15 w 43"/>
                  <a:gd name="T97" fmla="*/ 9 h 86"/>
                  <a:gd name="T98" fmla="*/ 11 w 43"/>
                  <a:gd name="T99" fmla="*/ 4 h 86"/>
                  <a:gd name="T100" fmla="*/ 9 w 43"/>
                  <a:gd name="T101" fmla="*/ 2 h 86"/>
                  <a:gd name="T102" fmla="*/ 7 w 43"/>
                  <a:gd name="T103" fmla="*/ 0 h 86"/>
                  <a:gd name="T104" fmla="*/ 6 w 43"/>
                  <a:gd name="T105" fmla="*/ 0 h 86"/>
                  <a:gd name="T106" fmla="*/ 2 w 43"/>
                  <a:gd name="T107" fmla="*/ 2 h 86"/>
                  <a:gd name="T108" fmla="*/ 0 w 43"/>
                  <a:gd name="T109" fmla="*/ 4 h 86"/>
                  <a:gd name="T110" fmla="*/ 0 w 43"/>
                  <a:gd name="T111" fmla="*/ 5 h 86"/>
                  <a:gd name="T112" fmla="*/ 0 w 43"/>
                  <a:gd name="T113" fmla="*/ 7 h 86"/>
                  <a:gd name="T114" fmla="*/ 0 w 43"/>
                  <a:gd name="T115" fmla="*/ 7 h 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3" h="86">
                    <a:moveTo>
                      <a:pt x="0" y="7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5" y="22"/>
                    </a:lnTo>
                    <a:lnTo>
                      <a:pt x="6" y="24"/>
                    </a:lnTo>
                    <a:lnTo>
                      <a:pt x="7" y="28"/>
                    </a:lnTo>
                    <a:lnTo>
                      <a:pt x="9" y="32"/>
                    </a:lnTo>
                    <a:lnTo>
                      <a:pt x="10" y="37"/>
                    </a:lnTo>
                    <a:lnTo>
                      <a:pt x="12" y="39"/>
                    </a:lnTo>
                    <a:lnTo>
                      <a:pt x="14" y="44"/>
                    </a:lnTo>
                    <a:lnTo>
                      <a:pt x="16" y="48"/>
                    </a:lnTo>
                    <a:lnTo>
                      <a:pt x="18" y="53"/>
                    </a:lnTo>
                    <a:lnTo>
                      <a:pt x="20" y="57"/>
                    </a:lnTo>
                    <a:lnTo>
                      <a:pt x="21" y="60"/>
                    </a:lnTo>
                    <a:lnTo>
                      <a:pt x="23" y="64"/>
                    </a:lnTo>
                    <a:lnTo>
                      <a:pt x="25" y="68"/>
                    </a:lnTo>
                    <a:lnTo>
                      <a:pt x="26" y="71"/>
                    </a:lnTo>
                    <a:lnTo>
                      <a:pt x="28" y="74"/>
                    </a:lnTo>
                    <a:lnTo>
                      <a:pt x="30" y="78"/>
                    </a:lnTo>
                    <a:lnTo>
                      <a:pt x="32" y="80"/>
                    </a:lnTo>
                    <a:lnTo>
                      <a:pt x="35" y="84"/>
                    </a:lnTo>
                    <a:lnTo>
                      <a:pt x="38" y="86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0"/>
                    </a:lnTo>
                    <a:lnTo>
                      <a:pt x="43" y="74"/>
                    </a:lnTo>
                    <a:lnTo>
                      <a:pt x="43" y="71"/>
                    </a:lnTo>
                    <a:lnTo>
                      <a:pt x="42" y="68"/>
                    </a:lnTo>
                    <a:lnTo>
                      <a:pt x="42" y="65"/>
                    </a:lnTo>
                    <a:lnTo>
                      <a:pt x="41" y="62"/>
                    </a:lnTo>
                    <a:lnTo>
                      <a:pt x="40" y="58"/>
                    </a:lnTo>
                    <a:lnTo>
                      <a:pt x="38" y="54"/>
                    </a:lnTo>
                    <a:lnTo>
                      <a:pt x="37" y="50"/>
                    </a:lnTo>
                    <a:lnTo>
                      <a:pt x="36" y="48"/>
                    </a:lnTo>
                    <a:lnTo>
                      <a:pt x="35" y="43"/>
                    </a:lnTo>
                    <a:lnTo>
                      <a:pt x="32" y="40"/>
                    </a:lnTo>
                    <a:lnTo>
                      <a:pt x="31" y="37"/>
                    </a:lnTo>
                    <a:lnTo>
                      <a:pt x="30" y="33"/>
                    </a:lnTo>
                    <a:lnTo>
                      <a:pt x="27" y="29"/>
                    </a:lnTo>
                    <a:lnTo>
                      <a:pt x="26" y="25"/>
                    </a:lnTo>
                    <a:lnTo>
                      <a:pt x="23" y="23"/>
                    </a:lnTo>
                    <a:lnTo>
                      <a:pt x="21" y="19"/>
                    </a:lnTo>
                    <a:lnTo>
                      <a:pt x="20" y="17"/>
                    </a:lnTo>
                    <a:lnTo>
                      <a:pt x="17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2263" y="2949"/>
                <a:ext cx="70" cy="137"/>
              </a:xfrm>
              <a:custGeom>
                <a:avLst/>
                <a:gdLst>
                  <a:gd name="T0" fmla="*/ 0 w 70"/>
                  <a:gd name="T1" fmla="*/ 8 h 137"/>
                  <a:gd name="T2" fmla="*/ 2 w 70"/>
                  <a:gd name="T3" fmla="*/ 13 h 137"/>
                  <a:gd name="T4" fmla="*/ 5 w 70"/>
                  <a:gd name="T5" fmla="*/ 22 h 137"/>
                  <a:gd name="T6" fmla="*/ 9 w 70"/>
                  <a:gd name="T7" fmla="*/ 26 h 137"/>
                  <a:gd name="T8" fmla="*/ 12 w 70"/>
                  <a:gd name="T9" fmla="*/ 34 h 137"/>
                  <a:gd name="T10" fmla="*/ 15 w 70"/>
                  <a:gd name="T11" fmla="*/ 43 h 137"/>
                  <a:gd name="T12" fmla="*/ 19 w 70"/>
                  <a:gd name="T13" fmla="*/ 50 h 137"/>
                  <a:gd name="T14" fmla="*/ 22 w 70"/>
                  <a:gd name="T15" fmla="*/ 59 h 137"/>
                  <a:gd name="T16" fmla="*/ 25 w 70"/>
                  <a:gd name="T17" fmla="*/ 68 h 137"/>
                  <a:gd name="T18" fmla="*/ 30 w 70"/>
                  <a:gd name="T19" fmla="*/ 75 h 137"/>
                  <a:gd name="T20" fmla="*/ 34 w 70"/>
                  <a:gd name="T21" fmla="*/ 84 h 137"/>
                  <a:gd name="T22" fmla="*/ 38 w 70"/>
                  <a:gd name="T23" fmla="*/ 91 h 137"/>
                  <a:gd name="T24" fmla="*/ 40 w 70"/>
                  <a:gd name="T25" fmla="*/ 99 h 137"/>
                  <a:gd name="T26" fmla="*/ 44 w 70"/>
                  <a:gd name="T27" fmla="*/ 105 h 137"/>
                  <a:gd name="T28" fmla="*/ 49 w 70"/>
                  <a:gd name="T29" fmla="*/ 113 h 137"/>
                  <a:gd name="T30" fmla="*/ 53 w 70"/>
                  <a:gd name="T31" fmla="*/ 121 h 137"/>
                  <a:gd name="T32" fmla="*/ 58 w 70"/>
                  <a:gd name="T33" fmla="*/ 129 h 137"/>
                  <a:gd name="T34" fmla="*/ 61 w 70"/>
                  <a:gd name="T35" fmla="*/ 134 h 137"/>
                  <a:gd name="T36" fmla="*/ 65 w 70"/>
                  <a:gd name="T37" fmla="*/ 137 h 137"/>
                  <a:gd name="T38" fmla="*/ 68 w 70"/>
                  <a:gd name="T39" fmla="*/ 136 h 137"/>
                  <a:gd name="T40" fmla="*/ 70 w 70"/>
                  <a:gd name="T41" fmla="*/ 132 h 137"/>
                  <a:gd name="T42" fmla="*/ 70 w 70"/>
                  <a:gd name="T43" fmla="*/ 127 h 137"/>
                  <a:gd name="T44" fmla="*/ 69 w 70"/>
                  <a:gd name="T45" fmla="*/ 122 h 137"/>
                  <a:gd name="T46" fmla="*/ 68 w 70"/>
                  <a:gd name="T47" fmla="*/ 115 h 137"/>
                  <a:gd name="T48" fmla="*/ 65 w 70"/>
                  <a:gd name="T49" fmla="*/ 106 h 137"/>
                  <a:gd name="T50" fmla="*/ 61 w 70"/>
                  <a:gd name="T51" fmla="*/ 96 h 137"/>
                  <a:gd name="T52" fmla="*/ 58 w 70"/>
                  <a:gd name="T53" fmla="*/ 86 h 137"/>
                  <a:gd name="T54" fmla="*/ 53 w 70"/>
                  <a:gd name="T55" fmla="*/ 76 h 137"/>
                  <a:gd name="T56" fmla="*/ 49 w 70"/>
                  <a:gd name="T57" fmla="*/ 65 h 137"/>
                  <a:gd name="T58" fmla="*/ 45 w 70"/>
                  <a:gd name="T59" fmla="*/ 58 h 137"/>
                  <a:gd name="T60" fmla="*/ 42 w 70"/>
                  <a:gd name="T61" fmla="*/ 51 h 137"/>
                  <a:gd name="T62" fmla="*/ 38 w 70"/>
                  <a:gd name="T63" fmla="*/ 44 h 137"/>
                  <a:gd name="T64" fmla="*/ 33 w 70"/>
                  <a:gd name="T65" fmla="*/ 34 h 137"/>
                  <a:gd name="T66" fmla="*/ 28 w 70"/>
                  <a:gd name="T67" fmla="*/ 24 h 137"/>
                  <a:gd name="T68" fmla="*/ 24 w 70"/>
                  <a:gd name="T69" fmla="*/ 15 h 137"/>
                  <a:gd name="T70" fmla="*/ 20 w 70"/>
                  <a:gd name="T71" fmla="*/ 9 h 137"/>
                  <a:gd name="T72" fmla="*/ 17 w 70"/>
                  <a:gd name="T73" fmla="*/ 3 h 137"/>
                  <a:gd name="T74" fmla="*/ 12 w 70"/>
                  <a:gd name="T75" fmla="*/ 0 h 137"/>
                  <a:gd name="T76" fmla="*/ 7 w 70"/>
                  <a:gd name="T77" fmla="*/ 0 h 137"/>
                  <a:gd name="T78" fmla="*/ 2 w 70"/>
                  <a:gd name="T79" fmla="*/ 5 h 137"/>
                  <a:gd name="T80" fmla="*/ 0 w 70"/>
                  <a:gd name="T81" fmla="*/ 7 h 1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0" h="137">
                    <a:moveTo>
                      <a:pt x="0" y="7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5" y="22"/>
                    </a:lnTo>
                    <a:lnTo>
                      <a:pt x="7" y="24"/>
                    </a:lnTo>
                    <a:lnTo>
                      <a:pt x="9" y="26"/>
                    </a:lnTo>
                    <a:lnTo>
                      <a:pt x="10" y="31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5" y="43"/>
                    </a:lnTo>
                    <a:lnTo>
                      <a:pt x="17" y="46"/>
                    </a:lnTo>
                    <a:lnTo>
                      <a:pt x="19" y="50"/>
                    </a:lnTo>
                    <a:lnTo>
                      <a:pt x="20" y="54"/>
                    </a:lnTo>
                    <a:lnTo>
                      <a:pt x="22" y="59"/>
                    </a:lnTo>
                    <a:lnTo>
                      <a:pt x="24" y="64"/>
                    </a:lnTo>
                    <a:lnTo>
                      <a:pt x="25" y="68"/>
                    </a:lnTo>
                    <a:lnTo>
                      <a:pt x="28" y="71"/>
                    </a:lnTo>
                    <a:lnTo>
                      <a:pt x="30" y="75"/>
                    </a:lnTo>
                    <a:lnTo>
                      <a:pt x="33" y="80"/>
                    </a:lnTo>
                    <a:lnTo>
                      <a:pt x="34" y="84"/>
                    </a:lnTo>
                    <a:lnTo>
                      <a:pt x="35" y="88"/>
                    </a:lnTo>
                    <a:lnTo>
                      <a:pt x="38" y="91"/>
                    </a:lnTo>
                    <a:lnTo>
                      <a:pt x="39" y="96"/>
                    </a:lnTo>
                    <a:lnTo>
                      <a:pt x="40" y="99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6" y="109"/>
                    </a:lnTo>
                    <a:lnTo>
                      <a:pt x="49" y="113"/>
                    </a:lnTo>
                    <a:lnTo>
                      <a:pt x="51" y="117"/>
                    </a:lnTo>
                    <a:lnTo>
                      <a:pt x="53" y="121"/>
                    </a:lnTo>
                    <a:lnTo>
                      <a:pt x="55" y="125"/>
                    </a:lnTo>
                    <a:lnTo>
                      <a:pt x="58" y="129"/>
                    </a:lnTo>
                    <a:lnTo>
                      <a:pt x="59" y="131"/>
                    </a:lnTo>
                    <a:lnTo>
                      <a:pt x="61" y="134"/>
                    </a:lnTo>
                    <a:lnTo>
                      <a:pt x="63" y="136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6"/>
                    </a:lnTo>
                    <a:lnTo>
                      <a:pt x="69" y="135"/>
                    </a:lnTo>
                    <a:lnTo>
                      <a:pt x="70" y="132"/>
                    </a:lnTo>
                    <a:lnTo>
                      <a:pt x="70" y="130"/>
                    </a:lnTo>
                    <a:lnTo>
                      <a:pt x="70" y="127"/>
                    </a:lnTo>
                    <a:lnTo>
                      <a:pt x="70" y="125"/>
                    </a:lnTo>
                    <a:lnTo>
                      <a:pt x="69" y="122"/>
                    </a:lnTo>
                    <a:lnTo>
                      <a:pt x="69" y="119"/>
                    </a:lnTo>
                    <a:lnTo>
                      <a:pt x="68" y="115"/>
                    </a:lnTo>
                    <a:lnTo>
                      <a:pt x="66" y="111"/>
                    </a:lnTo>
                    <a:lnTo>
                      <a:pt x="65" y="106"/>
                    </a:lnTo>
                    <a:lnTo>
                      <a:pt x="64" y="103"/>
                    </a:lnTo>
                    <a:lnTo>
                      <a:pt x="61" y="96"/>
                    </a:lnTo>
                    <a:lnTo>
                      <a:pt x="59" y="91"/>
                    </a:lnTo>
                    <a:lnTo>
                      <a:pt x="58" y="86"/>
                    </a:lnTo>
                    <a:lnTo>
                      <a:pt x="55" y="81"/>
                    </a:lnTo>
                    <a:lnTo>
                      <a:pt x="53" y="76"/>
                    </a:lnTo>
                    <a:lnTo>
                      <a:pt x="51" y="71"/>
                    </a:lnTo>
                    <a:lnTo>
                      <a:pt x="49" y="65"/>
                    </a:lnTo>
                    <a:lnTo>
                      <a:pt x="46" y="60"/>
                    </a:lnTo>
                    <a:lnTo>
                      <a:pt x="45" y="58"/>
                    </a:lnTo>
                    <a:lnTo>
                      <a:pt x="43" y="54"/>
                    </a:lnTo>
                    <a:lnTo>
                      <a:pt x="42" y="51"/>
                    </a:lnTo>
                    <a:lnTo>
                      <a:pt x="40" y="49"/>
                    </a:lnTo>
                    <a:lnTo>
                      <a:pt x="38" y="44"/>
                    </a:lnTo>
                    <a:lnTo>
                      <a:pt x="35" y="39"/>
                    </a:lnTo>
                    <a:lnTo>
                      <a:pt x="33" y="34"/>
                    </a:lnTo>
                    <a:lnTo>
                      <a:pt x="30" y="29"/>
                    </a:lnTo>
                    <a:lnTo>
                      <a:pt x="28" y="24"/>
                    </a:lnTo>
                    <a:lnTo>
                      <a:pt x="27" y="20"/>
                    </a:lnTo>
                    <a:lnTo>
                      <a:pt x="24" y="15"/>
                    </a:lnTo>
                    <a:lnTo>
                      <a:pt x="22" y="13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2" name="Freeform 26"/>
              <p:cNvSpPr>
                <a:spLocks/>
              </p:cNvSpPr>
              <p:nvPr/>
            </p:nvSpPr>
            <p:spPr bwMode="auto">
              <a:xfrm>
                <a:off x="2146" y="2707"/>
                <a:ext cx="74" cy="85"/>
              </a:xfrm>
              <a:custGeom>
                <a:avLst/>
                <a:gdLst>
                  <a:gd name="T0" fmla="*/ 65 w 74"/>
                  <a:gd name="T1" fmla="*/ 2 h 85"/>
                  <a:gd name="T2" fmla="*/ 60 w 74"/>
                  <a:gd name="T3" fmla="*/ 5 h 85"/>
                  <a:gd name="T4" fmla="*/ 55 w 74"/>
                  <a:gd name="T5" fmla="*/ 10 h 85"/>
                  <a:gd name="T6" fmla="*/ 50 w 74"/>
                  <a:gd name="T7" fmla="*/ 17 h 85"/>
                  <a:gd name="T8" fmla="*/ 44 w 74"/>
                  <a:gd name="T9" fmla="*/ 23 h 85"/>
                  <a:gd name="T10" fmla="*/ 38 w 74"/>
                  <a:gd name="T11" fmla="*/ 30 h 85"/>
                  <a:gd name="T12" fmla="*/ 31 w 74"/>
                  <a:gd name="T13" fmla="*/ 38 h 85"/>
                  <a:gd name="T14" fmla="*/ 25 w 74"/>
                  <a:gd name="T15" fmla="*/ 45 h 85"/>
                  <a:gd name="T16" fmla="*/ 19 w 74"/>
                  <a:gd name="T17" fmla="*/ 53 h 85"/>
                  <a:gd name="T18" fmla="*/ 13 w 74"/>
                  <a:gd name="T19" fmla="*/ 60 h 85"/>
                  <a:gd name="T20" fmla="*/ 8 w 74"/>
                  <a:gd name="T21" fmla="*/ 67 h 85"/>
                  <a:gd name="T22" fmla="*/ 4 w 74"/>
                  <a:gd name="T23" fmla="*/ 73 h 85"/>
                  <a:gd name="T24" fmla="*/ 2 w 74"/>
                  <a:gd name="T25" fmla="*/ 78 h 85"/>
                  <a:gd name="T26" fmla="*/ 0 w 74"/>
                  <a:gd name="T27" fmla="*/ 84 h 85"/>
                  <a:gd name="T28" fmla="*/ 5 w 74"/>
                  <a:gd name="T29" fmla="*/ 85 h 85"/>
                  <a:gd name="T30" fmla="*/ 14 w 74"/>
                  <a:gd name="T31" fmla="*/ 80 h 85"/>
                  <a:gd name="T32" fmla="*/ 21 w 74"/>
                  <a:gd name="T33" fmla="*/ 75 h 85"/>
                  <a:gd name="T34" fmla="*/ 28 w 74"/>
                  <a:gd name="T35" fmla="*/ 70 h 85"/>
                  <a:gd name="T36" fmla="*/ 34 w 74"/>
                  <a:gd name="T37" fmla="*/ 64 h 85"/>
                  <a:gd name="T38" fmla="*/ 40 w 74"/>
                  <a:gd name="T39" fmla="*/ 58 h 85"/>
                  <a:gd name="T40" fmla="*/ 45 w 74"/>
                  <a:gd name="T41" fmla="*/ 52 h 85"/>
                  <a:gd name="T42" fmla="*/ 51 w 74"/>
                  <a:gd name="T43" fmla="*/ 45 h 85"/>
                  <a:gd name="T44" fmla="*/ 56 w 74"/>
                  <a:gd name="T45" fmla="*/ 39 h 85"/>
                  <a:gd name="T46" fmla="*/ 61 w 74"/>
                  <a:gd name="T47" fmla="*/ 33 h 85"/>
                  <a:gd name="T48" fmla="*/ 65 w 74"/>
                  <a:gd name="T49" fmla="*/ 27 h 85"/>
                  <a:gd name="T50" fmla="*/ 69 w 74"/>
                  <a:gd name="T51" fmla="*/ 22 h 85"/>
                  <a:gd name="T52" fmla="*/ 73 w 74"/>
                  <a:gd name="T53" fmla="*/ 14 h 85"/>
                  <a:gd name="T54" fmla="*/ 74 w 74"/>
                  <a:gd name="T55" fmla="*/ 9 h 85"/>
                  <a:gd name="T56" fmla="*/ 73 w 74"/>
                  <a:gd name="T57" fmla="*/ 5 h 85"/>
                  <a:gd name="T58" fmla="*/ 71 w 74"/>
                  <a:gd name="T59" fmla="*/ 2 h 85"/>
                  <a:gd name="T60" fmla="*/ 66 w 74"/>
                  <a:gd name="T61" fmla="*/ 0 h 85"/>
                  <a:gd name="T62" fmla="*/ 65 w 74"/>
                  <a:gd name="T63" fmla="*/ 2 h 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4" h="85">
                    <a:moveTo>
                      <a:pt x="65" y="2"/>
                    </a:moveTo>
                    <a:lnTo>
                      <a:pt x="65" y="2"/>
                    </a:lnTo>
                    <a:lnTo>
                      <a:pt x="61" y="4"/>
                    </a:lnTo>
                    <a:lnTo>
                      <a:pt x="60" y="5"/>
                    </a:lnTo>
                    <a:lnTo>
                      <a:pt x="58" y="8"/>
                    </a:lnTo>
                    <a:lnTo>
                      <a:pt x="55" y="10"/>
                    </a:lnTo>
                    <a:lnTo>
                      <a:pt x="54" y="14"/>
                    </a:lnTo>
                    <a:lnTo>
                      <a:pt x="50" y="17"/>
                    </a:lnTo>
                    <a:lnTo>
                      <a:pt x="48" y="19"/>
                    </a:lnTo>
                    <a:lnTo>
                      <a:pt x="44" y="23"/>
                    </a:lnTo>
                    <a:lnTo>
                      <a:pt x="41" y="27"/>
                    </a:lnTo>
                    <a:lnTo>
                      <a:pt x="38" y="30"/>
                    </a:lnTo>
                    <a:lnTo>
                      <a:pt x="35" y="34"/>
                    </a:lnTo>
                    <a:lnTo>
                      <a:pt x="31" y="38"/>
                    </a:lnTo>
                    <a:lnTo>
                      <a:pt x="29" y="42"/>
                    </a:lnTo>
                    <a:lnTo>
                      <a:pt x="25" y="45"/>
                    </a:lnTo>
                    <a:lnTo>
                      <a:pt x="21" y="49"/>
                    </a:lnTo>
                    <a:lnTo>
                      <a:pt x="19" y="53"/>
                    </a:lnTo>
                    <a:lnTo>
                      <a:pt x="17" y="57"/>
                    </a:lnTo>
                    <a:lnTo>
                      <a:pt x="13" y="60"/>
                    </a:lnTo>
                    <a:lnTo>
                      <a:pt x="10" y="64"/>
                    </a:lnTo>
                    <a:lnTo>
                      <a:pt x="8" y="67"/>
                    </a:lnTo>
                    <a:lnTo>
                      <a:pt x="7" y="70"/>
                    </a:lnTo>
                    <a:lnTo>
                      <a:pt x="4" y="73"/>
                    </a:lnTo>
                    <a:lnTo>
                      <a:pt x="3" y="75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9" y="84"/>
                    </a:lnTo>
                    <a:lnTo>
                      <a:pt x="14" y="80"/>
                    </a:lnTo>
                    <a:lnTo>
                      <a:pt x="19" y="78"/>
                    </a:lnTo>
                    <a:lnTo>
                      <a:pt x="21" y="75"/>
                    </a:lnTo>
                    <a:lnTo>
                      <a:pt x="24" y="73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34" y="64"/>
                    </a:lnTo>
                    <a:lnTo>
                      <a:pt x="36" y="62"/>
                    </a:lnTo>
                    <a:lnTo>
                      <a:pt x="40" y="58"/>
                    </a:lnTo>
                    <a:lnTo>
                      <a:pt x="43" y="55"/>
                    </a:lnTo>
                    <a:lnTo>
                      <a:pt x="45" y="52"/>
                    </a:lnTo>
                    <a:lnTo>
                      <a:pt x="49" y="49"/>
                    </a:lnTo>
                    <a:lnTo>
                      <a:pt x="51" y="45"/>
                    </a:lnTo>
                    <a:lnTo>
                      <a:pt x="54" y="43"/>
                    </a:lnTo>
                    <a:lnTo>
                      <a:pt x="56" y="39"/>
                    </a:lnTo>
                    <a:lnTo>
                      <a:pt x="59" y="35"/>
                    </a:lnTo>
                    <a:lnTo>
                      <a:pt x="61" y="33"/>
                    </a:lnTo>
                    <a:lnTo>
                      <a:pt x="64" y="30"/>
                    </a:lnTo>
                    <a:lnTo>
                      <a:pt x="65" y="27"/>
                    </a:lnTo>
                    <a:lnTo>
                      <a:pt x="68" y="24"/>
                    </a:lnTo>
                    <a:lnTo>
                      <a:pt x="69" y="22"/>
                    </a:lnTo>
                    <a:lnTo>
                      <a:pt x="70" y="19"/>
                    </a:lnTo>
                    <a:lnTo>
                      <a:pt x="73" y="14"/>
                    </a:lnTo>
                    <a:lnTo>
                      <a:pt x="74" y="12"/>
                    </a:lnTo>
                    <a:lnTo>
                      <a:pt x="74" y="9"/>
                    </a:lnTo>
                    <a:lnTo>
                      <a:pt x="74" y="7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5" y="2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2185" y="2765"/>
                <a:ext cx="46" cy="57"/>
              </a:xfrm>
              <a:custGeom>
                <a:avLst/>
                <a:gdLst>
                  <a:gd name="T0" fmla="*/ 40 w 46"/>
                  <a:gd name="T1" fmla="*/ 0 h 57"/>
                  <a:gd name="T2" fmla="*/ 39 w 46"/>
                  <a:gd name="T3" fmla="*/ 1 h 57"/>
                  <a:gd name="T4" fmla="*/ 34 w 46"/>
                  <a:gd name="T5" fmla="*/ 6 h 57"/>
                  <a:gd name="T6" fmla="*/ 30 w 46"/>
                  <a:gd name="T7" fmla="*/ 9 h 57"/>
                  <a:gd name="T8" fmla="*/ 26 w 46"/>
                  <a:gd name="T9" fmla="*/ 12 h 57"/>
                  <a:gd name="T10" fmla="*/ 22 w 46"/>
                  <a:gd name="T11" fmla="*/ 17 h 57"/>
                  <a:gd name="T12" fmla="*/ 20 w 46"/>
                  <a:gd name="T13" fmla="*/ 21 h 57"/>
                  <a:gd name="T14" fmla="*/ 15 w 46"/>
                  <a:gd name="T15" fmla="*/ 26 h 57"/>
                  <a:gd name="T16" fmla="*/ 11 w 46"/>
                  <a:gd name="T17" fmla="*/ 31 h 57"/>
                  <a:gd name="T18" fmla="*/ 7 w 46"/>
                  <a:gd name="T19" fmla="*/ 35 h 57"/>
                  <a:gd name="T20" fmla="*/ 5 w 46"/>
                  <a:gd name="T21" fmla="*/ 40 h 57"/>
                  <a:gd name="T22" fmla="*/ 2 w 46"/>
                  <a:gd name="T23" fmla="*/ 43 h 57"/>
                  <a:gd name="T24" fmla="*/ 1 w 46"/>
                  <a:gd name="T25" fmla="*/ 47 h 57"/>
                  <a:gd name="T26" fmla="*/ 0 w 46"/>
                  <a:gd name="T27" fmla="*/ 51 h 57"/>
                  <a:gd name="T28" fmla="*/ 0 w 46"/>
                  <a:gd name="T29" fmla="*/ 55 h 57"/>
                  <a:gd name="T30" fmla="*/ 1 w 46"/>
                  <a:gd name="T31" fmla="*/ 56 h 57"/>
                  <a:gd name="T32" fmla="*/ 2 w 46"/>
                  <a:gd name="T33" fmla="*/ 57 h 57"/>
                  <a:gd name="T34" fmla="*/ 4 w 46"/>
                  <a:gd name="T35" fmla="*/ 57 h 57"/>
                  <a:gd name="T36" fmla="*/ 7 w 46"/>
                  <a:gd name="T37" fmla="*/ 57 h 57"/>
                  <a:gd name="T38" fmla="*/ 10 w 46"/>
                  <a:gd name="T39" fmla="*/ 55 h 57"/>
                  <a:gd name="T40" fmla="*/ 15 w 46"/>
                  <a:gd name="T41" fmla="*/ 52 h 57"/>
                  <a:gd name="T42" fmla="*/ 17 w 46"/>
                  <a:gd name="T43" fmla="*/ 50 h 57"/>
                  <a:gd name="T44" fmla="*/ 22 w 46"/>
                  <a:gd name="T45" fmla="*/ 47 h 57"/>
                  <a:gd name="T46" fmla="*/ 26 w 46"/>
                  <a:gd name="T47" fmla="*/ 43 h 57"/>
                  <a:gd name="T48" fmla="*/ 30 w 46"/>
                  <a:gd name="T49" fmla="*/ 40 h 57"/>
                  <a:gd name="T50" fmla="*/ 34 w 46"/>
                  <a:gd name="T51" fmla="*/ 36 h 57"/>
                  <a:gd name="T52" fmla="*/ 37 w 46"/>
                  <a:gd name="T53" fmla="*/ 32 h 57"/>
                  <a:gd name="T54" fmla="*/ 40 w 46"/>
                  <a:gd name="T55" fmla="*/ 28 h 57"/>
                  <a:gd name="T56" fmla="*/ 42 w 46"/>
                  <a:gd name="T57" fmla="*/ 25 h 57"/>
                  <a:gd name="T58" fmla="*/ 45 w 46"/>
                  <a:gd name="T59" fmla="*/ 21 h 57"/>
                  <a:gd name="T60" fmla="*/ 46 w 46"/>
                  <a:gd name="T61" fmla="*/ 17 h 57"/>
                  <a:gd name="T62" fmla="*/ 46 w 46"/>
                  <a:gd name="T63" fmla="*/ 15 h 57"/>
                  <a:gd name="T64" fmla="*/ 46 w 46"/>
                  <a:gd name="T65" fmla="*/ 12 h 57"/>
                  <a:gd name="T66" fmla="*/ 46 w 46"/>
                  <a:gd name="T67" fmla="*/ 10 h 57"/>
                  <a:gd name="T68" fmla="*/ 46 w 46"/>
                  <a:gd name="T69" fmla="*/ 7 h 57"/>
                  <a:gd name="T70" fmla="*/ 45 w 46"/>
                  <a:gd name="T71" fmla="*/ 4 h 57"/>
                  <a:gd name="T72" fmla="*/ 44 w 46"/>
                  <a:gd name="T73" fmla="*/ 2 h 57"/>
                  <a:gd name="T74" fmla="*/ 41 w 46"/>
                  <a:gd name="T75" fmla="*/ 0 h 57"/>
                  <a:gd name="T76" fmla="*/ 40 w 46"/>
                  <a:gd name="T77" fmla="*/ 0 h 57"/>
                  <a:gd name="T78" fmla="*/ 40 w 46"/>
                  <a:gd name="T79" fmla="*/ 0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6" h="57">
                    <a:moveTo>
                      <a:pt x="40" y="0"/>
                    </a:moveTo>
                    <a:lnTo>
                      <a:pt x="39" y="1"/>
                    </a:lnTo>
                    <a:lnTo>
                      <a:pt x="34" y="6"/>
                    </a:lnTo>
                    <a:lnTo>
                      <a:pt x="30" y="9"/>
                    </a:lnTo>
                    <a:lnTo>
                      <a:pt x="26" y="12"/>
                    </a:lnTo>
                    <a:lnTo>
                      <a:pt x="22" y="17"/>
                    </a:lnTo>
                    <a:lnTo>
                      <a:pt x="20" y="21"/>
                    </a:lnTo>
                    <a:lnTo>
                      <a:pt x="15" y="26"/>
                    </a:lnTo>
                    <a:lnTo>
                      <a:pt x="11" y="31"/>
                    </a:lnTo>
                    <a:lnTo>
                      <a:pt x="7" y="35"/>
                    </a:lnTo>
                    <a:lnTo>
                      <a:pt x="5" y="40"/>
                    </a:lnTo>
                    <a:lnTo>
                      <a:pt x="2" y="43"/>
                    </a:lnTo>
                    <a:lnTo>
                      <a:pt x="1" y="47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10" y="55"/>
                    </a:lnTo>
                    <a:lnTo>
                      <a:pt x="15" y="52"/>
                    </a:lnTo>
                    <a:lnTo>
                      <a:pt x="17" y="50"/>
                    </a:lnTo>
                    <a:lnTo>
                      <a:pt x="22" y="47"/>
                    </a:lnTo>
                    <a:lnTo>
                      <a:pt x="26" y="43"/>
                    </a:lnTo>
                    <a:lnTo>
                      <a:pt x="30" y="40"/>
                    </a:lnTo>
                    <a:lnTo>
                      <a:pt x="34" y="36"/>
                    </a:lnTo>
                    <a:lnTo>
                      <a:pt x="37" y="32"/>
                    </a:lnTo>
                    <a:lnTo>
                      <a:pt x="40" y="28"/>
                    </a:lnTo>
                    <a:lnTo>
                      <a:pt x="42" y="25"/>
                    </a:lnTo>
                    <a:lnTo>
                      <a:pt x="45" y="21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5" y="4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2197" y="2796"/>
                <a:ext cx="66" cy="90"/>
              </a:xfrm>
              <a:custGeom>
                <a:avLst/>
                <a:gdLst>
                  <a:gd name="T0" fmla="*/ 59 w 66"/>
                  <a:gd name="T1" fmla="*/ 0 h 90"/>
                  <a:gd name="T2" fmla="*/ 58 w 66"/>
                  <a:gd name="T3" fmla="*/ 0 h 90"/>
                  <a:gd name="T4" fmla="*/ 55 w 66"/>
                  <a:gd name="T5" fmla="*/ 2 h 90"/>
                  <a:gd name="T6" fmla="*/ 53 w 66"/>
                  <a:gd name="T7" fmla="*/ 5 h 90"/>
                  <a:gd name="T8" fmla="*/ 51 w 66"/>
                  <a:gd name="T9" fmla="*/ 7 h 90"/>
                  <a:gd name="T10" fmla="*/ 50 w 66"/>
                  <a:gd name="T11" fmla="*/ 10 h 90"/>
                  <a:gd name="T12" fmla="*/ 48 w 66"/>
                  <a:gd name="T13" fmla="*/ 14 h 90"/>
                  <a:gd name="T14" fmla="*/ 45 w 66"/>
                  <a:gd name="T15" fmla="*/ 16 h 90"/>
                  <a:gd name="T16" fmla="*/ 43 w 66"/>
                  <a:gd name="T17" fmla="*/ 19 h 90"/>
                  <a:gd name="T18" fmla="*/ 39 w 66"/>
                  <a:gd name="T19" fmla="*/ 22 h 90"/>
                  <a:gd name="T20" fmla="*/ 37 w 66"/>
                  <a:gd name="T21" fmla="*/ 26 h 90"/>
                  <a:gd name="T22" fmla="*/ 34 w 66"/>
                  <a:gd name="T23" fmla="*/ 31 h 90"/>
                  <a:gd name="T24" fmla="*/ 30 w 66"/>
                  <a:gd name="T25" fmla="*/ 35 h 90"/>
                  <a:gd name="T26" fmla="*/ 28 w 66"/>
                  <a:gd name="T27" fmla="*/ 40 h 90"/>
                  <a:gd name="T28" fmla="*/ 25 w 66"/>
                  <a:gd name="T29" fmla="*/ 44 h 90"/>
                  <a:gd name="T30" fmla="*/ 22 w 66"/>
                  <a:gd name="T31" fmla="*/ 47 h 90"/>
                  <a:gd name="T32" fmla="*/ 19 w 66"/>
                  <a:gd name="T33" fmla="*/ 52 h 90"/>
                  <a:gd name="T34" fmla="*/ 17 w 66"/>
                  <a:gd name="T35" fmla="*/ 56 h 90"/>
                  <a:gd name="T36" fmla="*/ 14 w 66"/>
                  <a:gd name="T37" fmla="*/ 60 h 90"/>
                  <a:gd name="T38" fmla="*/ 10 w 66"/>
                  <a:gd name="T39" fmla="*/ 64 h 90"/>
                  <a:gd name="T40" fmla="*/ 8 w 66"/>
                  <a:gd name="T41" fmla="*/ 67 h 90"/>
                  <a:gd name="T42" fmla="*/ 7 w 66"/>
                  <a:gd name="T43" fmla="*/ 71 h 90"/>
                  <a:gd name="T44" fmla="*/ 5 w 66"/>
                  <a:gd name="T45" fmla="*/ 75 h 90"/>
                  <a:gd name="T46" fmla="*/ 3 w 66"/>
                  <a:gd name="T47" fmla="*/ 77 h 90"/>
                  <a:gd name="T48" fmla="*/ 2 w 66"/>
                  <a:gd name="T49" fmla="*/ 80 h 90"/>
                  <a:gd name="T50" fmla="*/ 0 w 66"/>
                  <a:gd name="T51" fmla="*/ 82 h 90"/>
                  <a:gd name="T52" fmla="*/ 0 w 66"/>
                  <a:gd name="T53" fmla="*/ 86 h 90"/>
                  <a:gd name="T54" fmla="*/ 0 w 66"/>
                  <a:gd name="T55" fmla="*/ 88 h 90"/>
                  <a:gd name="T56" fmla="*/ 2 w 66"/>
                  <a:gd name="T57" fmla="*/ 90 h 90"/>
                  <a:gd name="T58" fmla="*/ 5 w 66"/>
                  <a:gd name="T59" fmla="*/ 88 h 90"/>
                  <a:gd name="T60" fmla="*/ 10 w 66"/>
                  <a:gd name="T61" fmla="*/ 87 h 90"/>
                  <a:gd name="T62" fmla="*/ 15 w 66"/>
                  <a:gd name="T63" fmla="*/ 84 h 90"/>
                  <a:gd name="T64" fmla="*/ 19 w 66"/>
                  <a:gd name="T65" fmla="*/ 80 h 90"/>
                  <a:gd name="T66" fmla="*/ 23 w 66"/>
                  <a:gd name="T67" fmla="*/ 75 h 90"/>
                  <a:gd name="T68" fmla="*/ 27 w 66"/>
                  <a:gd name="T69" fmla="*/ 72 h 90"/>
                  <a:gd name="T70" fmla="*/ 28 w 66"/>
                  <a:gd name="T71" fmla="*/ 70 h 90"/>
                  <a:gd name="T72" fmla="*/ 29 w 66"/>
                  <a:gd name="T73" fmla="*/ 69 h 90"/>
                  <a:gd name="T74" fmla="*/ 29 w 66"/>
                  <a:gd name="T75" fmla="*/ 67 h 90"/>
                  <a:gd name="T76" fmla="*/ 30 w 66"/>
                  <a:gd name="T77" fmla="*/ 66 h 90"/>
                  <a:gd name="T78" fmla="*/ 32 w 66"/>
                  <a:gd name="T79" fmla="*/ 64 h 90"/>
                  <a:gd name="T80" fmla="*/ 34 w 66"/>
                  <a:gd name="T81" fmla="*/ 62 h 90"/>
                  <a:gd name="T82" fmla="*/ 37 w 66"/>
                  <a:gd name="T83" fmla="*/ 59 h 90"/>
                  <a:gd name="T84" fmla="*/ 39 w 66"/>
                  <a:gd name="T85" fmla="*/ 55 h 90"/>
                  <a:gd name="T86" fmla="*/ 43 w 66"/>
                  <a:gd name="T87" fmla="*/ 50 h 90"/>
                  <a:gd name="T88" fmla="*/ 45 w 66"/>
                  <a:gd name="T89" fmla="*/ 46 h 90"/>
                  <a:gd name="T90" fmla="*/ 49 w 66"/>
                  <a:gd name="T91" fmla="*/ 41 h 90"/>
                  <a:gd name="T92" fmla="*/ 53 w 66"/>
                  <a:gd name="T93" fmla="*/ 37 h 90"/>
                  <a:gd name="T94" fmla="*/ 55 w 66"/>
                  <a:gd name="T95" fmla="*/ 32 h 90"/>
                  <a:gd name="T96" fmla="*/ 59 w 66"/>
                  <a:gd name="T97" fmla="*/ 29 h 90"/>
                  <a:gd name="T98" fmla="*/ 60 w 66"/>
                  <a:gd name="T99" fmla="*/ 24 h 90"/>
                  <a:gd name="T100" fmla="*/ 63 w 66"/>
                  <a:gd name="T101" fmla="*/ 21 h 90"/>
                  <a:gd name="T102" fmla="*/ 64 w 66"/>
                  <a:gd name="T103" fmla="*/ 19 h 90"/>
                  <a:gd name="T104" fmla="*/ 66 w 66"/>
                  <a:gd name="T105" fmla="*/ 16 h 90"/>
                  <a:gd name="T106" fmla="*/ 66 w 66"/>
                  <a:gd name="T107" fmla="*/ 12 h 90"/>
                  <a:gd name="T108" fmla="*/ 66 w 66"/>
                  <a:gd name="T109" fmla="*/ 10 h 90"/>
                  <a:gd name="T110" fmla="*/ 64 w 66"/>
                  <a:gd name="T111" fmla="*/ 6 h 90"/>
                  <a:gd name="T112" fmla="*/ 63 w 66"/>
                  <a:gd name="T113" fmla="*/ 4 h 90"/>
                  <a:gd name="T114" fmla="*/ 60 w 66"/>
                  <a:gd name="T115" fmla="*/ 0 h 90"/>
                  <a:gd name="T116" fmla="*/ 59 w 66"/>
                  <a:gd name="T117" fmla="*/ 0 h 90"/>
                  <a:gd name="T118" fmla="*/ 59 w 66"/>
                  <a:gd name="T119" fmla="*/ 0 h 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6" h="90">
                    <a:moveTo>
                      <a:pt x="59" y="0"/>
                    </a:moveTo>
                    <a:lnTo>
                      <a:pt x="58" y="0"/>
                    </a:lnTo>
                    <a:lnTo>
                      <a:pt x="55" y="2"/>
                    </a:lnTo>
                    <a:lnTo>
                      <a:pt x="53" y="5"/>
                    </a:lnTo>
                    <a:lnTo>
                      <a:pt x="51" y="7"/>
                    </a:lnTo>
                    <a:lnTo>
                      <a:pt x="50" y="10"/>
                    </a:lnTo>
                    <a:lnTo>
                      <a:pt x="48" y="14"/>
                    </a:lnTo>
                    <a:lnTo>
                      <a:pt x="45" y="16"/>
                    </a:lnTo>
                    <a:lnTo>
                      <a:pt x="43" y="19"/>
                    </a:lnTo>
                    <a:lnTo>
                      <a:pt x="39" y="22"/>
                    </a:lnTo>
                    <a:lnTo>
                      <a:pt x="37" y="26"/>
                    </a:lnTo>
                    <a:lnTo>
                      <a:pt x="34" y="31"/>
                    </a:lnTo>
                    <a:lnTo>
                      <a:pt x="30" y="35"/>
                    </a:lnTo>
                    <a:lnTo>
                      <a:pt x="28" y="40"/>
                    </a:lnTo>
                    <a:lnTo>
                      <a:pt x="25" y="44"/>
                    </a:lnTo>
                    <a:lnTo>
                      <a:pt x="22" y="47"/>
                    </a:lnTo>
                    <a:lnTo>
                      <a:pt x="19" y="52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10" y="64"/>
                    </a:lnTo>
                    <a:lnTo>
                      <a:pt x="8" y="67"/>
                    </a:lnTo>
                    <a:lnTo>
                      <a:pt x="7" y="71"/>
                    </a:lnTo>
                    <a:lnTo>
                      <a:pt x="5" y="75"/>
                    </a:lnTo>
                    <a:lnTo>
                      <a:pt x="3" y="77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5" y="88"/>
                    </a:lnTo>
                    <a:lnTo>
                      <a:pt x="10" y="87"/>
                    </a:lnTo>
                    <a:lnTo>
                      <a:pt x="15" y="84"/>
                    </a:lnTo>
                    <a:lnTo>
                      <a:pt x="19" y="80"/>
                    </a:lnTo>
                    <a:lnTo>
                      <a:pt x="23" y="75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9" y="69"/>
                    </a:lnTo>
                    <a:lnTo>
                      <a:pt x="29" y="67"/>
                    </a:lnTo>
                    <a:lnTo>
                      <a:pt x="30" y="66"/>
                    </a:lnTo>
                    <a:lnTo>
                      <a:pt x="32" y="64"/>
                    </a:lnTo>
                    <a:lnTo>
                      <a:pt x="34" y="62"/>
                    </a:lnTo>
                    <a:lnTo>
                      <a:pt x="37" y="59"/>
                    </a:lnTo>
                    <a:lnTo>
                      <a:pt x="39" y="55"/>
                    </a:lnTo>
                    <a:lnTo>
                      <a:pt x="43" y="50"/>
                    </a:lnTo>
                    <a:lnTo>
                      <a:pt x="45" y="46"/>
                    </a:lnTo>
                    <a:lnTo>
                      <a:pt x="49" y="41"/>
                    </a:lnTo>
                    <a:lnTo>
                      <a:pt x="53" y="37"/>
                    </a:lnTo>
                    <a:lnTo>
                      <a:pt x="55" y="32"/>
                    </a:lnTo>
                    <a:lnTo>
                      <a:pt x="59" y="29"/>
                    </a:lnTo>
                    <a:lnTo>
                      <a:pt x="60" y="24"/>
                    </a:lnTo>
                    <a:lnTo>
                      <a:pt x="63" y="21"/>
                    </a:lnTo>
                    <a:lnTo>
                      <a:pt x="64" y="19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3" y="4"/>
                    </a:lnTo>
                    <a:lnTo>
                      <a:pt x="60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1590" y="2750"/>
                <a:ext cx="26" cy="126"/>
              </a:xfrm>
              <a:custGeom>
                <a:avLst/>
                <a:gdLst>
                  <a:gd name="T0" fmla="*/ 13 w 26"/>
                  <a:gd name="T1" fmla="*/ 0 h 126"/>
                  <a:gd name="T2" fmla="*/ 11 w 26"/>
                  <a:gd name="T3" fmla="*/ 2 h 126"/>
                  <a:gd name="T4" fmla="*/ 10 w 26"/>
                  <a:gd name="T5" fmla="*/ 10 h 126"/>
                  <a:gd name="T6" fmla="*/ 7 w 26"/>
                  <a:gd name="T7" fmla="*/ 16 h 126"/>
                  <a:gd name="T8" fmla="*/ 6 w 26"/>
                  <a:gd name="T9" fmla="*/ 22 h 126"/>
                  <a:gd name="T10" fmla="*/ 6 w 26"/>
                  <a:gd name="T11" fmla="*/ 27 h 126"/>
                  <a:gd name="T12" fmla="*/ 3 w 26"/>
                  <a:gd name="T13" fmla="*/ 34 h 126"/>
                  <a:gd name="T14" fmla="*/ 2 w 26"/>
                  <a:gd name="T15" fmla="*/ 40 h 126"/>
                  <a:gd name="T16" fmla="*/ 1 w 26"/>
                  <a:gd name="T17" fmla="*/ 46 h 126"/>
                  <a:gd name="T18" fmla="*/ 0 w 26"/>
                  <a:gd name="T19" fmla="*/ 53 h 126"/>
                  <a:gd name="T20" fmla="*/ 0 w 26"/>
                  <a:gd name="T21" fmla="*/ 60 h 126"/>
                  <a:gd name="T22" fmla="*/ 0 w 26"/>
                  <a:gd name="T23" fmla="*/ 66 h 126"/>
                  <a:gd name="T24" fmla="*/ 0 w 26"/>
                  <a:gd name="T25" fmla="*/ 72 h 126"/>
                  <a:gd name="T26" fmla="*/ 0 w 26"/>
                  <a:gd name="T27" fmla="*/ 78 h 126"/>
                  <a:gd name="T28" fmla="*/ 0 w 26"/>
                  <a:gd name="T29" fmla="*/ 83 h 126"/>
                  <a:gd name="T30" fmla="*/ 0 w 26"/>
                  <a:gd name="T31" fmla="*/ 92 h 126"/>
                  <a:gd name="T32" fmla="*/ 0 w 26"/>
                  <a:gd name="T33" fmla="*/ 101 h 126"/>
                  <a:gd name="T34" fmla="*/ 1 w 26"/>
                  <a:gd name="T35" fmla="*/ 108 h 126"/>
                  <a:gd name="T36" fmla="*/ 1 w 26"/>
                  <a:gd name="T37" fmla="*/ 116 h 126"/>
                  <a:gd name="T38" fmla="*/ 2 w 26"/>
                  <a:gd name="T39" fmla="*/ 120 h 126"/>
                  <a:gd name="T40" fmla="*/ 3 w 26"/>
                  <a:gd name="T41" fmla="*/ 125 h 126"/>
                  <a:gd name="T42" fmla="*/ 22 w 26"/>
                  <a:gd name="T43" fmla="*/ 122 h 126"/>
                  <a:gd name="T44" fmla="*/ 22 w 26"/>
                  <a:gd name="T45" fmla="*/ 120 h 126"/>
                  <a:gd name="T46" fmla="*/ 21 w 26"/>
                  <a:gd name="T47" fmla="*/ 116 h 126"/>
                  <a:gd name="T48" fmla="*/ 21 w 26"/>
                  <a:gd name="T49" fmla="*/ 108 h 126"/>
                  <a:gd name="T50" fmla="*/ 21 w 26"/>
                  <a:gd name="T51" fmla="*/ 101 h 126"/>
                  <a:gd name="T52" fmla="*/ 20 w 26"/>
                  <a:gd name="T53" fmla="*/ 92 h 126"/>
                  <a:gd name="T54" fmla="*/ 20 w 26"/>
                  <a:gd name="T55" fmla="*/ 85 h 126"/>
                  <a:gd name="T56" fmla="*/ 20 w 26"/>
                  <a:gd name="T57" fmla="*/ 77 h 126"/>
                  <a:gd name="T58" fmla="*/ 20 w 26"/>
                  <a:gd name="T59" fmla="*/ 71 h 126"/>
                  <a:gd name="T60" fmla="*/ 20 w 26"/>
                  <a:gd name="T61" fmla="*/ 65 h 126"/>
                  <a:gd name="T62" fmla="*/ 20 w 26"/>
                  <a:gd name="T63" fmla="*/ 56 h 126"/>
                  <a:gd name="T64" fmla="*/ 21 w 26"/>
                  <a:gd name="T65" fmla="*/ 45 h 126"/>
                  <a:gd name="T66" fmla="*/ 22 w 26"/>
                  <a:gd name="T67" fmla="*/ 35 h 126"/>
                  <a:gd name="T68" fmla="*/ 23 w 26"/>
                  <a:gd name="T69" fmla="*/ 25 h 126"/>
                  <a:gd name="T70" fmla="*/ 24 w 26"/>
                  <a:gd name="T71" fmla="*/ 16 h 126"/>
                  <a:gd name="T72" fmla="*/ 26 w 26"/>
                  <a:gd name="T73" fmla="*/ 10 h 126"/>
                  <a:gd name="T74" fmla="*/ 26 w 26"/>
                  <a:gd name="T75" fmla="*/ 9 h 126"/>
                  <a:gd name="T76" fmla="*/ 13 w 26"/>
                  <a:gd name="T77" fmla="*/ 0 h 1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" h="126">
                    <a:moveTo>
                      <a:pt x="13" y="0"/>
                    </a:moveTo>
                    <a:lnTo>
                      <a:pt x="13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1" y="6"/>
                    </a:lnTo>
                    <a:lnTo>
                      <a:pt x="10" y="10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6" y="22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1" y="46"/>
                    </a:lnTo>
                    <a:lnTo>
                      <a:pt x="1" y="50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1" y="108"/>
                    </a:lnTo>
                    <a:lnTo>
                      <a:pt x="1" y="112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3" y="125"/>
                    </a:lnTo>
                    <a:lnTo>
                      <a:pt x="3" y="126"/>
                    </a:lnTo>
                    <a:lnTo>
                      <a:pt x="22" y="122"/>
                    </a:lnTo>
                    <a:lnTo>
                      <a:pt x="22" y="121"/>
                    </a:lnTo>
                    <a:lnTo>
                      <a:pt x="22" y="120"/>
                    </a:lnTo>
                    <a:lnTo>
                      <a:pt x="21" y="118"/>
                    </a:lnTo>
                    <a:lnTo>
                      <a:pt x="21" y="116"/>
                    </a:lnTo>
                    <a:lnTo>
                      <a:pt x="21" y="112"/>
                    </a:lnTo>
                    <a:lnTo>
                      <a:pt x="21" y="108"/>
                    </a:lnTo>
                    <a:lnTo>
                      <a:pt x="21" y="105"/>
                    </a:lnTo>
                    <a:lnTo>
                      <a:pt x="21" y="101"/>
                    </a:lnTo>
                    <a:lnTo>
                      <a:pt x="20" y="97"/>
                    </a:lnTo>
                    <a:lnTo>
                      <a:pt x="20" y="92"/>
                    </a:lnTo>
                    <a:lnTo>
                      <a:pt x="20" y="88"/>
                    </a:lnTo>
                    <a:lnTo>
                      <a:pt x="20" y="85"/>
                    </a:lnTo>
                    <a:lnTo>
                      <a:pt x="20" y="81"/>
                    </a:lnTo>
                    <a:lnTo>
                      <a:pt x="20" y="77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0" y="67"/>
                    </a:lnTo>
                    <a:lnTo>
                      <a:pt x="20" y="65"/>
                    </a:lnTo>
                    <a:lnTo>
                      <a:pt x="20" y="60"/>
                    </a:lnTo>
                    <a:lnTo>
                      <a:pt x="20" y="56"/>
                    </a:lnTo>
                    <a:lnTo>
                      <a:pt x="21" y="50"/>
                    </a:lnTo>
                    <a:lnTo>
                      <a:pt x="21" y="45"/>
                    </a:lnTo>
                    <a:lnTo>
                      <a:pt x="22" y="40"/>
                    </a:lnTo>
                    <a:lnTo>
                      <a:pt x="22" y="35"/>
                    </a:lnTo>
                    <a:lnTo>
                      <a:pt x="22" y="30"/>
                    </a:lnTo>
                    <a:lnTo>
                      <a:pt x="23" y="25"/>
                    </a:lnTo>
                    <a:lnTo>
                      <a:pt x="23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1614" y="2964"/>
                <a:ext cx="53" cy="91"/>
              </a:xfrm>
              <a:custGeom>
                <a:avLst/>
                <a:gdLst>
                  <a:gd name="T0" fmla="*/ 0 w 53"/>
                  <a:gd name="T1" fmla="*/ 3 h 91"/>
                  <a:gd name="T2" fmla="*/ 0 w 53"/>
                  <a:gd name="T3" fmla="*/ 4 h 91"/>
                  <a:gd name="T4" fmla="*/ 0 w 53"/>
                  <a:gd name="T5" fmla="*/ 7 h 91"/>
                  <a:gd name="T6" fmla="*/ 0 w 53"/>
                  <a:gd name="T7" fmla="*/ 9 h 91"/>
                  <a:gd name="T8" fmla="*/ 2 w 53"/>
                  <a:gd name="T9" fmla="*/ 13 h 91"/>
                  <a:gd name="T10" fmla="*/ 3 w 53"/>
                  <a:gd name="T11" fmla="*/ 16 h 91"/>
                  <a:gd name="T12" fmla="*/ 3 w 53"/>
                  <a:gd name="T13" fmla="*/ 20 h 91"/>
                  <a:gd name="T14" fmla="*/ 5 w 53"/>
                  <a:gd name="T15" fmla="*/ 25 h 91"/>
                  <a:gd name="T16" fmla="*/ 5 w 53"/>
                  <a:gd name="T17" fmla="*/ 30 h 91"/>
                  <a:gd name="T18" fmla="*/ 8 w 53"/>
                  <a:gd name="T19" fmla="*/ 35 h 91"/>
                  <a:gd name="T20" fmla="*/ 9 w 53"/>
                  <a:gd name="T21" fmla="*/ 40 h 91"/>
                  <a:gd name="T22" fmla="*/ 10 w 53"/>
                  <a:gd name="T23" fmla="*/ 45 h 91"/>
                  <a:gd name="T24" fmla="*/ 13 w 53"/>
                  <a:gd name="T25" fmla="*/ 50 h 91"/>
                  <a:gd name="T26" fmla="*/ 14 w 53"/>
                  <a:gd name="T27" fmla="*/ 55 h 91"/>
                  <a:gd name="T28" fmla="*/ 17 w 53"/>
                  <a:gd name="T29" fmla="*/ 59 h 91"/>
                  <a:gd name="T30" fmla="*/ 19 w 53"/>
                  <a:gd name="T31" fmla="*/ 63 h 91"/>
                  <a:gd name="T32" fmla="*/ 22 w 53"/>
                  <a:gd name="T33" fmla="*/ 66 h 91"/>
                  <a:gd name="T34" fmla="*/ 23 w 53"/>
                  <a:gd name="T35" fmla="*/ 69 h 91"/>
                  <a:gd name="T36" fmla="*/ 24 w 53"/>
                  <a:gd name="T37" fmla="*/ 73 h 91"/>
                  <a:gd name="T38" fmla="*/ 27 w 53"/>
                  <a:gd name="T39" fmla="*/ 75 h 91"/>
                  <a:gd name="T40" fmla="*/ 29 w 53"/>
                  <a:gd name="T41" fmla="*/ 80 h 91"/>
                  <a:gd name="T42" fmla="*/ 33 w 53"/>
                  <a:gd name="T43" fmla="*/ 84 h 91"/>
                  <a:gd name="T44" fmla="*/ 34 w 53"/>
                  <a:gd name="T45" fmla="*/ 86 h 91"/>
                  <a:gd name="T46" fmla="*/ 35 w 53"/>
                  <a:gd name="T47" fmla="*/ 89 h 91"/>
                  <a:gd name="T48" fmla="*/ 37 w 53"/>
                  <a:gd name="T49" fmla="*/ 90 h 91"/>
                  <a:gd name="T50" fmla="*/ 37 w 53"/>
                  <a:gd name="T51" fmla="*/ 91 h 91"/>
                  <a:gd name="T52" fmla="*/ 53 w 53"/>
                  <a:gd name="T53" fmla="*/ 79 h 91"/>
                  <a:gd name="T54" fmla="*/ 50 w 53"/>
                  <a:gd name="T55" fmla="*/ 78 h 91"/>
                  <a:gd name="T56" fmla="*/ 48 w 53"/>
                  <a:gd name="T57" fmla="*/ 74 h 91"/>
                  <a:gd name="T58" fmla="*/ 45 w 53"/>
                  <a:gd name="T59" fmla="*/ 70 h 91"/>
                  <a:gd name="T60" fmla="*/ 44 w 53"/>
                  <a:gd name="T61" fmla="*/ 68 h 91"/>
                  <a:gd name="T62" fmla="*/ 42 w 53"/>
                  <a:gd name="T63" fmla="*/ 64 h 91"/>
                  <a:gd name="T64" fmla="*/ 39 w 53"/>
                  <a:gd name="T65" fmla="*/ 60 h 91"/>
                  <a:gd name="T66" fmla="*/ 37 w 53"/>
                  <a:gd name="T67" fmla="*/ 56 h 91"/>
                  <a:gd name="T68" fmla="*/ 34 w 53"/>
                  <a:gd name="T69" fmla="*/ 51 h 91"/>
                  <a:gd name="T70" fmla="*/ 32 w 53"/>
                  <a:gd name="T71" fmla="*/ 48 h 91"/>
                  <a:gd name="T72" fmla="*/ 30 w 53"/>
                  <a:gd name="T73" fmla="*/ 44 h 91"/>
                  <a:gd name="T74" fmla="*/ 28 w 53"/>
                  <a:gd name="T75" fmla="*/ 41 h 91"/>
                  <a:gd name="T76" fmla="*/ 27 w 53"/>
                  <a:gd name="T77" fmla="*/ 38 h 91"/>
                  <a:gd name="T78" fmla="*/ 25 w 53"/>
                  <a:gd name="T79" fmla="*/ 35 h 91"/>
                  <a:gd name="T80" fmla="*/ 25 w 53"/>
                  <a:gd name="T81" fmla="*/ 33 h 91"/>
                  <a:gd name="T82" fmla="*/ 24 w 53"/>
                  <a:gd name="T83" fmla="*/ 28 h 91"/>
                  <a:gd name="T84" fmla="*/ 23 w 53"/>
                  <a:gd name="T85" fmla="*/ 23 h 91"/>
                  <a:gd name="T86" fmla="*/ 22 w 53"/>
                  <a:gd name="T87" fmla="*/ 16 h 91"/>
                  <a:gd name="T88" fmla="*/ 19 w 53"/>
                  <a:gd name="T89" fmla="*/ 13 h 91"/>
                  <a:gd name="T90" fmla="*/ 17 w 53"/>
                  <a:gd name="T91" fmla="*/ 8 h 91"/>
                  <a:gd name="T92" fmla="*/ 15 w 53"/>
                  <a:gd name="T93" fmla="*/ 4 h 91"/>
                  <a:gd name="T94" fmla="*/ 14 w 53"/>
                  <a:gd name="T95" fmla="*/ 2 h 91"/>
                  <a:gd name="T96" fmla="*/ 14 w 53"/>
                  <a:gd name="T97" fmla="*/ 0 h 91"/>
                  <a:gd name="T98" fmla="*/ 0 w 53"/>
                  <a:gd name="T99" fmla="*/ 3 h 91"/>
                  <a:gd name="T100" fmla="*/ 0 w 53"/>
                  <a:gd name="T101" fmla="*/ 3 h 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" h="91">
                    <a:moveTo>
                      <a:pt x="0" y="3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5" y="25"/>
                    </a:lnTo>
                    <a:lnTo>
                      <a:pt x="5" y="30"/>
                    </a:lnTo>
                    <a:lnTo>
                      <a:pt x="8" y="35"/>
                    </a:lnTo>
                    <a:lnTo>
                      <a:pt x="9" y="40"/>
                    </a:lnTo>
                    <a:lnTo>
                      <a:pt x="10" y="45"/>
                    </a:lnTo>
                    <a:lnTo>
                      <a:pt x="13" y="50"/>
                    </a:lnTo>
                    <a:lnTo>
                      <a:pt x="14" y="55"/>
                    </a:lnTo>
                    <a:lnTo>
                      <a:pt x="17" y="59"/>
                    </a:lnTo>
                    <a:lnTo>
                      <a:pt x="19" y="63"/>
                    </a:lnTo>
                    <a:lnTo>
                      <a:pt x="22" y="66"/>
                    </a:lnTo>
                    <a:lnTo>
                      <a:pt x="23" y="69"/>
                    </a:lnTo>
                    <a:lnTo>
                      <a:pt x="24" y="73"/>
                    </a:lnTo>
                    <a:lnTo>
                      <a:pt x="27" y="75"/>
                    </a:lnTo>
                    <a:lnTo>
                      <a:pt x="29" y="80"/>
                    </a:lnTo>
                    <a:lnTo>
                      <a:pt x="33" y="84"/>
                    </a:lnTo>
                    <a:lnTo>
                      <a:pt x="34" y="86"/>
                    </a:lnTo>
                    <a:lnTo>
                      <a:pt x="35" y="89"/>
                    </a:lnTo>
                    <a:lnTo>
                      <a:pt x="37" y="90"/>
                    </a:lnTo>
                    <a:lnTo>
                      <a:pt x="37" y="91"/>
                    </a:lnTo>
                    <a:lnTo>
                      <a:pt x="53" y="79"/>
                    </a:lnTo>
                    <a:lnTo>
                      <a:pt x="50" y="78"/>
                    </a:lnTo>
                    <a:lnTo>
                      <a:pt x="48" y="74"/>
                    </a:lnTo>
                    <a:lnTo>
                      <a:pt x="45" y="70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9" y="60"/>
                    </a:lnTo>
                    <a:lnTo>
                      <a:pt x="37" y="56"/>
                    </a:lnTo>
                    <a:lnTo>
                      <a:pt x="34" y="51"/>
                    </a:lnTo>
                    <a:lnTo>
                      <a:pt x="32" y="48"/>
                    </a:lnTo>
                    <a:lnTo>
                      <a:pt x="30" y="44"/>
                    </a:lnTo>
                    <a:lnTo>
                      <a:pt x="28" y="41"/>
                    </a:lnTo>
                    <a:lnTo>
                      <a:pt x="27" y="38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4" y="28"/>
                    </a:lnTo>
                    <a:lnTo>
                      <a:pt x="23" y="23"/>
                    </a:lnTo>
                    <a:lnTo>
                      <a:pt x="22" y="16"/>
                    </a:lnTo>
                    <a:lnTo>
                      <a:pt x="19" y="13"/>
                    </a:lnTo>
                    <a:lnTo>
                      <a:pt x="17" y="8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1693" y="3111"/>
                <a:ext cx="62" cy="70"/>
              </a:xfrm>
              <a:custGeom>
                <a:avLst/>
                <a:gdLst>
                  <a:gd name="T0" fmla="*/ 12 w 62"/>
                  <a:gd name="T1" fmla="*/ 2 h 70"/>
                  <a:gd name="T2" fmla="*/ 14 w 62"/>
                  <a:gd name="T3" fmla="*/ 3 h 70"/>
                  <a:gd name="T4" fmla="*/ 16 w 62"/>
                  <a:gd name="T5" fmla="*/ 4 h 70"/>
                  <a:gd name="T6" fmla="*/ 19 w 62"/>
                  <a:gd name="T7" fmla="*/ 7 h 70"/>
                  <a:gd name="T8" fmla="*/ 22 w 62"/>
                  <a:gd name="T9" fmla="*/ 9 h 70"/>
                  <a:gd name="T10" fmla="*/ 26 w 62"/>
                  <a:gd name="T11" fmla="*/ 14 h 70"/>
                  <a:gd name="T12" fmla="*/ 30 w 62"/>
                  <a:gd name="T13" fmla="*/ 18 h 70"/>
                  <a:gd name="T14" fmla="*/ 35 w 62"/>
                  <a:gd name="T15" fmla="*/ 22 h 70"/>
                  <a:gd name="T16" fmla="*/ 39 w 62"/>
                  <a:gd name="T17" fmla="*/ 25 h 70"/>
                  <a:gd name="T18" fmla="*/ 42 w 62"/>
                  <a:gd name="T19" fmla="*/ 30 h 70"/>
                  <a:gd name="T20" fmla="*/ 46 w 62"/>
                  <a:gd name="T21" fmla="*/ 34 h 70"/>
                  <a:gd name="T22" fmla="*/ 51 w 62"/>
                  <a:gd name="T23" fmla="*/ 39 h 70"/>
                  <a:gd name="T24" fmla="*/ 54 w 62"/>
                  <a:gd name="T25" fmla="*/ 43 h 70"/>
                  <a:gd name="T26" fmla="*/ 56 w 62"/>
                  <a:gd name="T27" fmla="*/ 46 h 70"/>
                  <a:gd name="T28" fmla="*/ 59 w 62"/>
                  <a:gd name="T29" fmla="*/ 49 h 70"/>
                  <a:gd name="T30" fmla="*/ 61 w 62"/>
                  <a:gd name="T31" fmla="*/ 53 h 70"/>
                  <a:gd name="T32" fmla="*/ 62 w 62"/>
                  <a:gd name="T33" fmla="*/ 56 h 70"/>
                  <a:gd name="T34" fmla="*/ 62 w 62"/>
                  <a:gd name="T35" fmla="*/ 61 h 70"/>
                  <a:gd name="T36" fmla="*/ 62 w 62"/>
                  <a:gd name="T37" fmla="*/ 65 h 70"/>
                  <a:gd name="T38" fmla="*/ 61 w 62"/>
                  <a:gd name="T39" fmla="*/ 68 h 70"/>
                  <a:gd name="T40" fmla="*/ 59 w 62"/>
                  <a:gd name="T41" fmla="*/ 70 h 70"/>
                  <a:gd name="T42" fmla="*/ 55 w 62"/>
                  <a:gd name="T43" fmla="*/ 68 h 70"/>
                  <a:gd name="T44" fmla="*/ 52 w 62"/>
                  <a:gd name="T45" fmla="*/ 65 h 70"/>
                  <a:gd name="T46" fmla="*/ 50 w 62"/>
                  <a:gd name="T47" fmla="*/ 63 h 70"/>
                  <a:gd name="T48" fmla="*/ 46 w 62"/>
                  <a:gd name="T49" fmla="*/ 60 h 70"/>
                  <a:gd name="T50" fmla="*/ 42 w 62"/>
                  <a:gd name="T51" fmla="*/ 56 h 70"/>
                  <a:gd name="T52" fmla="*/ 39 w 62"/>
                  <a:gd name="T53" fmla="*/ 53 h 70"/>
                  <a:gd name="T54" fmla="*/ 34 w 62"/>
                  <a:gd name="T55" fmla="*/ 48 h 70"/>
                  <a:gd name="T56" fmla="*/ 29 w 62"/>
                  <a:gd name="T57" fmla="*/ 44 h 70"/>
                  <a:gd name="T58" fmla="*/ 25 w 62"/>
                  <a:gd name="T59" fmla="*/ 39 h 70"/>
                  <a:gd name="T60" fmla="*/ 20 w 62"/>
                  <a:gd name="T61" fmla="*/ 34 h 70"/>
                  <a:gd name="T62" fmla="*/ 15 w 62"/>
                  <a:gd name="T63" fmla="*/ 30 h 70"/>
                  <a:gd name="T64" fmla="*/ 10 w 62"/>
                  <a:gd name="T65" fmla="*/ 25 h 70"/>
                  <a:gd name="T66" fmla="*/ 7 w 62"/>
                  <a:gd name="T67" fmla="*/ 22 h 70"/>
                  <a:gd name="T68" fmla="*/ 4 w 62"/>
                  <a:gd name="T69" fmla="*/ 18 h 70"/>
                  <a:gd name="T70" fmla="*/ 1 w 62"/>
                  <a:gd name="T71" fmla="*/ 14 h 70"/>
                  <a:gd name="T72" fmla="*/ 0 w 62"/>
                  <a:gd name="T73" fmla="*/ 12 h 70"/>
                  <a:gd name="T74" fmla="*/ 0 w 62"/>
                  <a:gd name="T75" fmla="*/ 9 h 70"/>
                  <a:gd name="T76" fmla="*/ 0 w 62"/>
                  <a:gd name="T77" fmla="*/ 5 h 70"/>
                  <a:gd name="T78" fmla="*/ 1 w 62"/>
                  <a:gd name="T79" fmla="*/ 4 h 70"/>
                  <a:gd name="T80" fmla="*/ 4 w 62"/>
                  <a:gd name="T81" fmla="*/ 2 h 70"/>
                  <a:gd name="T82" fmla="*/ 6 w 62"/>
                  <a:gd name="T83" fmla="*/ 2 h 70"/>
                  <a:gd name="T84" fmla="*/ 10 w 62"/>
                  <a:gd name="T85" fmla="*/ 0 h 70"/>
                  <a:gd name="T86" fmla="*/ 12 w 62"/>
                  <a:gd name="T87" fmla="*/ 2 h 70"/>
                  <a:gd name="T88" fmla="*/ 12 w 62"/>
                  <a:gd name="T89" fmla="*/ 2 h 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2" h="70">
                    <a:moveTo>
                      <a:pt x="12" y="2"/>
                    </a:moveTo>
                    <a:lnTo>
                      <a:pt x="14" y="3"/>
                    </a:lnTo>
                    <a:lnTo>
                      <a:pt x="16" y="4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6" y="14"/>
                    </a:lnTo>
                    <a:lnTo>
                      <a:pt x="30" y="18"/>
                    </a:lnTo>
                    <a:lnTo>
                      <a:pt x="35" y="22"/>
                    </a:lnTo>
                    <a:lnTo>
                      <a:pt x="39" y="25"/>
                    </a:lnTo>
                    <a:lnTo>
                      <a:pt x="42" y="30"/>
                    </a:lnTo>
                    <a:lnTo>
                      <a:pt x="46" y="34"/>
                    </a:lnTo>
                    <a:lnTo>
                      <a:pt x="51" y="39"/>
                    </a:lnTo>
                    <a:lnTo>
                      <a:pt x="54" y="43"/>
                    </a:lnTo>
                    <a:lnTo>
                      <a:pt x="56" y="46"/>
                    </a:lnTo>
                    <a:lnTo>
                      <a:pt x="59" y="49"/>
                    </a:lnTo>
                    <a:lnTo>
                      <a:pt x="61" y="53"/>
                    </a:lnTo>
                    <a:lnTo>
                      <a:pt x="62" y="56"/>
                    </a:lnTo>
                    <a:lnTo>
                      <a:pt x="62" y="61"/>
                    </a:lnTo>
                    <a:lnTo>
                      <a:pt x="62" y="65"/>
                    </a:lnTo>
                    <a:lnTo>
                      <a:pt x="61" y="68"/>
                    </a:lnTo>
                    <a:lnTo>
                      <a:pt x="59" y="70"/>
                    </a:lnTo>
                    <a:lnTo>
                      <a:pt x="55" y="68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46" y="60"/>
                    </a:lnTo>
                    <a:lnTo>
                      <a:pt x="42" y="56"/>
                    </a:lnTo>
                    <a:lnTo>
                      <a:pt x="39" y="53"/>
                    </a:lnTo>
                    <a:lnTo>
                      <a:pt x="34" y="48"/>
                    </a:lnTo>
                    <a:lnTo>
                      <a:pt x="29" y="44"/>
                    </a:lnTo>
                    <a:lnTo>
                      <a:pt x="25" y="39"/>
                    </a:lnTo>
                    <a:lnTo>
                      <a:pt x="20" y="34"/>
                    </a:lnTo>
                    <a:lnTo>
                      <a:pt x="15" y="30"/>
                    </a:lnTo>
                    <a:lnTo>
                      <a:pt x="10" y="25"/>
                    </a:lnTo>
                    <a:lnTo>
                      <a:pt x="7" y="22"/>
                    </a:lnTo>
                    <a:lnTo>
                      <a:pt x="4" y="18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659" y="3276"/>
                <a:ext cx="46" cy="121"/>
              </a:xfrm>
              <a:custGeom>
                <a:avLst/>
                <a:gdLst>
                  <a:gd name="T0" fmla="*/ 35 w 46"/>
                  <a:gd name="T1" fmla="*/ 1 h 121"/>
                  <a:gd name="T2" fmla="*/ 31 w 46"/>
                  <a:gd name="T3" fmla="*/ 7 h 121"/>
                  <a:gd name="T4" fmla="*/ 29 w 46"/>
                  <a:gd name="T5" fmla="*/ 14 h 121"/>
                  <a:gd name="T6" fmla="*/ 26 w 46"/>
                  <a:gd name="T7" fmla="*/ 22 h 121"/>
                  <a:gd name="T8" fmla="*/ 23 w 46"/>
                  <a:gd name="T9" fmla="*/ 32 h 121"/>
                  <a:gd name="T10" fmla="*/ 19 w 46"/>
                  <a:gd name="T11" fmla="*/ 40 h 121"/>
                  <a:gd name="T12" fmla="*/ 18 w 46"/>
                  <a:gd name="T13" fmla="*/ 46 h 121"/>
                  <a:gd name="T14" fmla="*/ 17 w 46"/>
                  <a:gd name="T15" fmla="*/ 51 h 121"/>
                  <a:gd name="T16" fmla="*/ 14 w 46"/>
                  <a:gd name="T17" fmla="*/ 57 h 121"/>
                  <a:gd name="T18" fmla="*/ 13 w 46"/>
                  <a:gd name="T19" fmla="*/ 63 h 121"/>
                  <a:gd name="T20" fmla="*/ 10 w 46"/>
                  <a:gd name="T21" fmla="*/ 68 h 121"/>
                  <a:gd name="T22" fmla="*/ 9 w 46"/>
                  <a:gd name="T23" fmla="*/ 75 h 121"/>
                  <a:gd name="T24" fmla="*/ 8 w 46"/>
                  <a:gd name="T25" fmla="*/ 80 h 121"/>
                  <a:gd name="T26" fmla="*/ 5 w 46"/>
                  <a:gd name="T27" fmla="*/ 88 h 121"/>
                  <a:gd name="T28" fmla="*/ 3 w 46"/>
                  <a:gd name="T29" fmla="*/ 97 h 121"/>
                  <a:gd name="T30" fmla="*/ 0 w 46"/>
                  <a:gd name="T31" fmla="*/ 106 h 121"/>
                  <a:gd name="T32" fmla="*/ 0 w 46"/>
                  <a:gd name="T33" fmla="*/ 112 h 121"/>
                  <a:gd name="T34" fmla="*/ 2 w 46"/>
                  <a:gd name="T35" fmla="*/ 120 h 121"/>
                  <a:gd name="T36" fmla="*/ 8 w 46"/>
                  <a:gd name="T37" fmla="*/ 120 h 121"/>
                  <a:gd name="T38" fmla="*/ 12 w 46"/>
                  <a:gd name="T39" fmla="*/ 115 h 121"/>
                  <a:gd name="T40" fmla="*/ 15 w 46"/>
                  <a:gd name="T41" fmla="*/ 108 h 121"/>
                  <a:gd name="T42" fmla="*/ 19 w 46"/>
                  <a:gd name="T43" fmla="*/ 102 h 121"/>
                  <a:gd name="T44" fmla="*/ 23 w 46"/>
                  <a:gd name="T45" fmla="*/ 93 h 121"/>
                  <a:gd name="T46" fmla="*/ 26 w 46"/>
                  <a:gd name="T47" fmla="*/ 86 h 121"/>
                  <a:gd name="T48" fmla="*/ 29 w 46"/>
                  <a:gd name="T49" fmla="*/ 76 h 121"/>
                  <a:gd name="T50" fmla="*/ 33 w 46"/>
                  <a:gd name="T51" fmla="*/ 67 h 121"/>
                  <a:gd name="T52" fmla="*/ 35 w 46"/>
                  <a:gd name="T53" fmla="*/ 56 h 121"/>
                  <a:gd name="T54" fmla="*/ 38 w 46"/>
                  <a:gd name="T55" fmla="*/ 47 h 121"/>
                  <a:gd name="T56" fmla="*/ 40 w 46"/>
                  <a:gd name="T57" fmla="*/ 39 h 121"/>
                  <a:gd name="T58" fmla="*/ 43 w 46"/>
                  <a:gd name="T59" fmla="*/ 30 h 121"/>
                  <a:gd name="T60" fmla="*/ 44 w 46"/>
                  <a:gd name="T61" fmla="*/ 24 h 121"/>
                  <a:gd name="T62" fmla="*/ 45 w 46"/>
                  <a:gd name="T63" fmla="*/ 17 h 121"/>
                  <a:gd name="T64" fmla="*/ 45 w 46"/>
                  <a:gd name="T65" fmla="*/ 14 h 121"/>
                  <a:gd name="T66" fmla="*/ 45 w 46"/>
                  <a:gd name="T67" fmla="*/ 9 h 121"/>
                  <a:gd name="T68" fmla="*/ 41 w 46"/>
                  <a:gd name="T69" fmla="*/ 2 h 121"/>
                  <a:gd name="T70" fmla="*/ 36 w 46"/>
                  <a:gd name="T71" fmla="*/ 0 h 121"/>
                  <a:gd name="T72" fmla="*/ 35 w 46"/>
                  <a:gd name="T73" fmla="*/ 0 h 1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6" h="121">
                    <a:moveTo>
                      <a:pt x="35" y="0"/>
                    </a:moveTo>
                    <a:lnTo>
                      <a:pt x="35" y="1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0" y="11"/>
                    </a:lnTo>
                    <a:lnTo>
                      <a:pt x="29" y="14"/>
                    </a:lnTo>
                    <a:lnTo>
                      <a:pt x="28" y="19"/>
                    </a:lnTo>
                    <a:lnTo>
                      <a:pt x="26" y="22"/>
                    </a:lnTo>
                    <a:lnTo>
                      <a:pt x="24" y="27"/>
                    </a:lnTo>
                    <a:lnTo>
                      <a:pt x="23" y="32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9" y="44"/>
                    </a:lnTo>
                    <a:lnTo>
                      <a:pt x="18" y="46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5" y="55"/>
                    </a:lnTo>
                    <a:lnTo>
                      <a:pt x="14" y="57"/>
                    </a:lnTo>
                    <a:lnTo>
                      <a:pt x="14" y="61"/>
                    </a:lnTo>
                    <a:lnTo>
                      <a:pt x="13" y="63"/>
                    </a:lnTo>
                    <a:lnTo>
                      <a:pt x="12" y="66"/>
                    </a:lnTo>
                    <a:lnTo>
                      <a:pt x="10" y="68"/>
                    </a:lnTo>
                    <a:lnTo>
                      <a:pt x="10" y="72"/>
                    </a:lnTo>
                    <a:lnTo>
                      <a:pt x="9" y="75"/>
                    </a:lnTo>
                    <a:lnTo>
                      <a:pt x="8" y="77"/>
                    </a:lnTo>
                    <a:lnTo>
                      <a:pt x="8" y="80"/>
                    </a:lnTo>
                    <a:lnTo>
                      <a:pt x="7" y="83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3" y="97"/>
                    </a:lnTo>
                    <a:lnTo>
                      <a:pt x="3" y="102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2" y="120"/>
                    </a:lnTo>
                    <a:lnTo>
                      <a:pt x="4" y="121"/>
                    </a:lnTo>
                    <a:lnTo>
                      <a:pt x="8" y="120"/>
                    </a:lnTo>
                    <a:lnTo>
                      <a:pt x="10" y="117"/>
                    </a:lnTo>
                    <a:lnTo>
                      <a:pt x="12" y="115"/>
                    </a:lnTo>
                    <a:lnTo>
                      <a:pt x="14" y="112"/>
                    </a:lnTo>
                    <a:lnTo>
                      <a:pt x="15" y="108"/>
                    </a:lnTo>
                    <a:lnTo>
                      <a:pt x="18" y="106"/>
                    </a:lnTo>
                    <a:lnTo>
                      <a:pt x="19" y="102"/>
                    </a:lnTo>
                    <a:lnTo>
                      <a:pt x="22" y="98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6"/>
                    </a:lnTo>
                    <a:lnTo>
                      <a:pt x="28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3" y="67"/>
                    </a:lnTo>
                    <a:lnTo>
                      <a:pt x="34" y="61"/>
                    </a:lnTo>
                    <a:lnTo>
                      <a:pt x="35" y="56"/>
                    </a:lnTo>
                    <a:lnTo>
                      <a:pt x="38" y="52"/>
                    </a:lnTo>
                    <a:lnTo>
                      <a:pt x="38" y="47"/>
                    </a:lnTo>
                    <a:lnTo>
                      <a:pt x="40" y="44"/>
                    </a:lnTo>
                    <a:lnTo>
                      <a:pt x="40" y="39"/>
                    </a:lnTo>
                    <a:lnTo>
                      <a:pt x="43" y="35"/>
                    </a:lnTo>
                    <a:lnTo>
                      <a:pt x="43" y="30"/>
                    </a:lnTo>
                    <a:lnTo>
                      <a:pt x="43" y="27"/>
                    </a:lnTo>
                    <a:lnTo>
                      <a:pt x="44" y="24"/>
                    </a:lnTo>
                    <a:lnTo>
                      <a:pt x="45" y="21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5" y="14"/>
                    </a:lnTo>
                    <a:lnTo>
                      <a:pt x="46" y="12"/>
                    </a:lnTo>
                    <a:lnTo>
                      <a:pt x="45" y="9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9" name="Freeform 33"/>
              <p:cNvSpPr>
                <a:spLocks/>
              </p:cNvSpPr>
              <p:nvPr/>
            </p:nvSpPr>
            <p:spPr bwMode="auto">
              <a:xfrm>
                <a:off x="1454" y="3099"/>
                <a:ext cx="72" cy="56"/>
              </a:xfrm>
              <a:custGeom>
                <a:avLst/>
                <a:gdLst>
                  <a:gd name="T0" fmla="*/ 63 w 72"/>
                  <a:gd name="T1" fmla="*/ 0 h 56"/>
                  <a:gd name="T2" fmla="*/ 62 w 72"/>
                  <a:gd name="T3" fmla="*/ 0 h 56"/>
                  <a:gd name="T4" fmla="*/ 60 w 72"/>
                  <a:gd name="T5" fmla="*/ 1 h 56"/>
                  <a:gd name="T6" fmla="*/ 57 w 72"/>
                  <a:gd name="T7" fmla="*/ 2 h 56"/>
                  <a:gd name="T8" fmla="*/ 53 w 72"/>
                  <a:gd name="T9" fmla="*/ 5 h 56"/>
                  <a:gd name="T10" fmla="*/ 51 w 72"/>
                  <a:gd name="T11" fmla="*/ 6 h 56"/>
                  <a:gd name="T12" fmla="*/ 48 w 72"/>
                  <a:gd name="T13" fmla="*/ 7 h 56"/>
                  <a:gd name="T14" fmla="*/ 45 w 72"/>
                  <a:gd name="T15" fmla="*/ 9 h 56"/>
                  <a:gd name="T16" fmla="*/ 42 w 72"/>
                  <a:gd name="T17" fmla="*/ 11 h 56"/>
                  <a:gd name="T18" fmla="*/ 40 w 72"/>
                  <a:gd name="T19" fmla="*/ 12 h 56"/>
                  <a:gd name="T20" fmla="*/ 37 w 72"/>
                  <a:gd name="T21" fmla="*/ 14 h 56"/>
                  <a:gd name="T22" fmla="*/ 33 w 72"/>
                  <a:gd name="T23" fmla="*/ 16 h 56"/>
                  <a:gd name="T24" fmla="*/ 31 w 72"/>
                  <a:gd name="T25" fmla="*/ 19 h 56"/>
                  <a:gd name="T26" fmla="*/ 28 w 72"/>
                  <a:gd name="T27" fmla="*/ 20 h 56"/>
                  <a:gd name="T28" fmla="*/ 25 w 72"/>
                  <a:gd name="T29" fmla="*/ 22 h 56"/>
                  <a:gd name="T30" fmla="*/ 22 w 72"/>
                  <a:gd name="T31" fmla="*/ 24 h 56"/>
                  <a:gd name="T32" fmla="*/ 20 w 72"/>
                  <a:gd name="T33" fmla="*/ 26 h 56"/>
                  <a:gd name="T34" fmla="*/ 16 w 72"/>
                  <a:gd name="T35" fmla="*/ 29 h 56"/>
                  <a:gd name="T36" fmla="*/ 14 w 72"/>
                  <a:gd name="T37" fmla="*/ 31 h 56"/>
                  <a:gd name="T38" fmla="*/ 11 w 72"/>
                  <a:gd name="T39" fmla="*/ 32 h 56"/>
                  <a:gd name="T40" fmla="*/ 10 w 72"/>
                  <a:gd name="T41" fmla="*/ 35 h 56"/>
                  <a:gd name="T42" fmla="*/ 5 w 72"/>
                  <a:gd name="T43" fmla="*/ 40 h 56"/>
                  <a:gd name="T44" fmla="*/ 2 w 72"/>
                  <a:gd name="T45" fmla="*/ 44 h 56"/>
                  <a:gd name="T46" fmla="*/ 0 w 72"/>
                  <a:gd name="T47" fmla="*/ 47 h 56"/>
                  <a:gd name="T48" fmla="*/ 0 w 72"/>
                  <a:gd name="T49" fmla="*/ 52 h 56"/>
                  <a:gd name="T50" fmla="*/ 0 w 72"/>
                  <a:gd name="T51" fmla="*/ 54 h 56"/>
                  <a:gd name="T52" fmla="*/ 4 w 72"/>
                  <a:gd name="T53" fmla="*/ 56 h 56"/>
                  <a:gd name="T54" fmla="*/ 6 w 72"/>
                  <a:gd name="T55" fmla="*/ 55 h 56"/>
                  <a:gd name="T56" fmla="*/ 11 w 72"/>
                  <a:gd name="T57" fmla="*/ 54 h 56"/>
                  <a:gd name="T58" fmla="*/ 14 w 72"/>
                  <a:gd name="T59" fmla="*/ 52 h 56"/>
                  <a:gd name="T60" fmla="*/ 16 w 72"/>
                  <a:gd name="T61" fmla="*/ 51 h 56"/>
                  <a:gd name="T62" fmla="*/ 20 w 72"/>
                  <a:gd name="T63" fmla="*/ 49 h 56"/>
                  <a:gd name="T64" fmla="*/ 22 w 72"/>
                  <a:gd name="T65" fmla="*/ 47 h 56"/>
                  <a:gd name="T66" fmla="*/ 26 w 72"/>
                  <a:gd name="T67" fmla="*/ 45 h 56"/>
                  <a:gd name="T68" fmla="*/ 30 w 72"/>
                  <a:gd name="T69" fmla="*/ 44 h 56"/>
                  <a:gd name="T70" fmla="*/ 32 w 72"/>
                  <a:gd name="T71" fmla="*/ 41 h 56"/>
                  <a:gd name="T72" fmla="*/ 36 w 72"/>
                  <a:gd name="T73" fmla="*/ 40 h 56"/>
                  <a:gd name="T74" fmla="*/ 40 w 72"/>
                  <a:gd name="T75" fmla="*/ 37 h 56"/>
                  <a:gd name="T76" fmla="*/ 43 w 72"/>
                  <a:gd name="T77" fmla="*/ 35 h 56"/>
                  <a:gd name="T78" fmla="*/ 46 w 72"/>
                  <a:gd name="T79" fmla="*/ 32 h 56"/>
                  <a:gd name="T80" fmla="*/ 50 w 72"/>
                  <a:gd name="T81" fmla="*/ 30 h 56"/>
                  <a:gd name="T82" fmla="*/ 52 w 72"/>
                  <a:gd name="T83" fmla="*/ 27 h 56"/>
                  <a:gd name="T84" fmla="*/ 55 w 72"/>
                  <a:gd name="T85" fmla="*/ 25 h 56"/>
                  <a:gd name="T86" fmla="*/ 58 w 72"/>
                  <a:gd name="T87" fmla="*/ 24 h 56"/>
                  <a:gd name="T88" fmla="*/ 61 w 72"/>
                  <a:gd name="T89" fmla="*/ 21 h 56"/>
                  <a:gd name="T90" fmla="*/ 66 w 72"/>
                  <a:gd name="T91" fmla="*/ 17 h 56"/>
                  <a:gd name="T92" fmla="*/ 70 w 72"/>
                  <a:gd name="T93" fmla="*/ 15 h 56"/>
                  <a:gd name="T94" fmla="*/ 72 w 72"/>
                  <a:gd name="T95" fmla="*/ 14 h 56"/>
                  <a:gd name="T96" fmla="*/ 72 w 72"/>
                  <a:gd name="T97" fmla="*/ 14 h 56"/>
                  <a:gd name="T98" fmla="*/ 63 w 72"/>
                  <a:gd name="T99" fmla="*/ 0 h 56"/>
                  <a:gd name="T100" fmla="*/ 63 w 72"/>
                  <a:gd name="T101" fmla="*/ 0 h 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2" h="56">
                    <a:moveTo>
                      <a:pt x="63" y="0"/>
                    </a:moveTo>
                    <a:lnTo>
                      <a:pt x="62" y="0"/>
                    </a:lnTo>
                    <a:lnTo>
                      <a:pt x="60" y="1"/>
                    </a:lnTo>
                    <a:lnTo>
                      <a:pt x="57" y="2"/>
                    </a:lnTo>
                    <a:lnTo>
                      <a:pt x="53" y="5"/>
                    </a:lnTo>
                    <a:lnTo>
                      <a:pt x="51" y="6"/>
                    </a:lnTo>
                    <a:lnTo>
                      <a:pt x="48" y="7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7" y="14"/>
                    </a:lnTo>
                    <a:lnTo>
                      <a:pt x="33" y="16"/>
                    </a:lnTo>
                    <a:lnTo>
                      <a:pt x="31" y="19"/>
                    </a:lnTo>
                    <a:lnTo>
                      <a:pt x="28" y="20"/>
                    </a:lnTo>
                    <a:lnTo>
                      <a:pt x="25" y="22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16" y="29"/>
                    </a:lnTo>
                    <a:lnTo>
                      <a:pt x="14" y="31"/>
                    </a:lnTo>
                    <a:lnTo>
                      <a:pt x="11" y="32"/>
                    </a:lnTo>
                    <a:lnTo>
                      <a:pt x="10" y="35"/>
                    </a:lnTo>
                    <a:lnTo>
                      <a:pt x="5" y="40"/>
                    </a:lnTo>
                    <a:lnTo>
                      <a:pt x="2" y="44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11" y="54"/>
                    </a:lnTo>
                    <a:lnTo>
                      <a:pt x="14" y="52"/>
                    </a:lnTo>
                    <a:lnTo>
                      <a:pt x="16" y="51"/>
                    </a:lnTo>
                    <a:lnTo>
                      <a:pt x="20" y="49"/>
                    </a:lnTo>
                    <a:lnTo>
                      <a:pt x="22" y="47"/>
                    </a:lnTo>
                    <a:lnTo>
                      <a:pt x="26" y="45"/>
                    </a:lnTo>
                    <a:lnTo>
                      <a:pt x="30" y="44"/>
                    </a:lnTo>
                    <a:lnTo>
                      <a:pt x="32" y="41"/>
                    </a:lnTo>
                    <a:lnTo>
                      <a:pt x="36" y="40"/>
                    </a:lnTo>
                    <a:lnTo>
                      <a:pt x="40" y="37"/>
                    </a:lnTo>
                    <a:lnTo>
                      <a:pt x="43" y="35"/>
                    </a:lnTo>
                    <a:lnTo>
                      <a:pt x="46" y="32"/>
                    </a:lnTo>
                    <a:lnTo>
                      <a:pt x="50" y="30"/>
                    </a:lnTo>
                    <a:lnTo>
                      <a:pt x="52" y="27"/>
                    </a:lnTo>
                    <a:lnTo>
                      <a:pt x="55" y="25"/>
                    </a:lnTo>
                    <a:lnTo>
                      <a:pt x="58" y="24"/>
                    </a:lnTo>
                    <a:lnTo>
                      <a:pt x="61" y="21"/>
                    </a:lnTo>
                    <a:lnTo>
                      <a:pt x="66" y="17"/>
                    </a:lnTo>
                    <a:lnTo>
                      <a:pt x="70" y="15"/>
                    </a:lnTo>
                    <a:lnTo>
                      <a:pt x="72" y="1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1378" y="2904"/>
                <a:ext cx="102" cy="22"/>
              </a:xfrm>
              <a:custGeom>
                <a:avLst/>
                <a:gdLst>
                  <a:gd name="T0" fmla="*/ 97 w 102"/>
                  <a:gd name="T1" fmla="*/ 4 h 22"/>
                  <a:gd name="T2" fmla="*/ 92 w 102"/>
                  <a:gd name="T3" fmla="*/ 3 h 22"/>
                  <a:gd name="T4" fmla="*/ 87 w 102"/>
                  <a:gd name="T5" fmla="*/ 3 h 22"/>
                  <a:gd name="T6" fmla="*/ 81 w 102"/>
                  <a:gd name="T7" fmla="*/ 3 h 22"/>
                  <a:gd name="T8" fmla="*/ 73 w 102"/>
                  <a:gd name="T9" fmla="*/ 2 h 22"/>
                  <a:gd name="T10" fmla="*/ 66 w 102"/>
                  <a:gd name="T11" fmla="*/ 2 h 22"/>
                  <a:gd name="T12" fmla="*/ 58 w 102"/>
                  <a:gd name="T13" fmla="*/ 2 h 22"/>
                  <a:gd name="T14" fmla="*/ 50 w 102"/>
                  <a:gd name="T15" fmla="*/ 0 h 22"/>
                  <a:gd name="T16" fmla="*/ 41 w 102"/>
                  <a:gd name="T17" fmla="*/ 0 h 22"/>
                  <a:gd name="T18" fmla="*/ 33 w 102"/>
                  <a:gd name="T19" fmla="*/ 0 h 22"/>
                  <a:gd name="T20" fmla="*/ 25 w 102"/>
                  <a:gd name="T21" fmla="*/ 2 h 22"/>
                  <a:gd name="T22" fmla="*/ 19 w 102"/>
                  <a:gd name="T23" fmla="*/ 2 h 22"/>
                  <a:gd name="T24" fmla="*/ 12 w 102"/>
                  <a:gd name="T25" fmla="*/ 3 h 22"/>
                  <a:gd name="T26" fmla="*/ 6 w 102"/>
                  <a:gd name="T27" fmla="*/ 5 h 22"/>
                  <a:gd name="T28" fmla="*/ 1 w 102"/>
                  <a:gd name="T29" fmla="*/ 12 h 22"/>
                  <a:gd name="T30" fmla="*/ 0 w 102"/>
                  <a:gd name="T31" fmla="*/ 17 h 22"/>
                  <a:gd name="T32" fmla="*/ 2 w 102"/>
                  <a:gd name="T33" fmla="*/ 20 h 22"/>
                  <a:gd name="T34" fmla="*/ 5 w 102"/>
                  <a:gd name="T35" fmla="*/ 20 h 22"/>
                  <a:gd name="T36" fmla="*/ 10 w 102"/>
                  <a:gd name="T37" fmla="*/ 20 h 22"/>
                  <a:gd name="T38" fmla="*/ 15 w 102"/>
                  <a:gd name="T39" fmla="*/ 20 h 22"/>
                  <a:gd name="T40" fmla="*/ 21 w 102"/>
                  <a:gd name="T41" fmla="*/ 22 h 22"/>
                  <a:gd name="T42" fmla="*/ 29 w 102"/>
                  <a:gd name="T43" fmla="*/ 22 h 22"/>
                  <a:gd name="T44" fmla="*/ 37 w 102"/>
                  <a:gd name="T45" fmla="*/ 22 h 22"/>
                  <a:gd name="T46" fmla="*/ 46 w 102"/>
                  <a:gd name="T47" fmla="*/ 22 h 22"/>
                  <a:gd name="T48" fmla="*/ 55 w 102"/>
                  <a:gd name="T49" fmla="*/ 22 h 22"/>
                  <a:gd name="T50" fmla="*/ 63 w 102"/>
                  <a:gd name="T51" fmla="*/ 22 h 22"/>
                  <a:gd name="T52" fmla="*/ 71 w 102"/>
                  <a:gd name="T53" fmla="*/ 20 h 22"/>
                  <a:gd name="T54" fmla="*/ 80 w 102"/>
                  <a:gd name="T55" fmla="*/ 20 h 22"/>
                  <a:gd name="T56" fmla="*/ 86 w 102"/>
                  <a:gd name="T57" fmla="*/ 20 h 22"/>
                  <a:gd name="T58" fmla="*/ 92 w 102"/>
                  <a:gd name="T59" fmla="*/ 19 h 22"/>
                  <a:gd name="T60" fmla="*/ 98 w 102"/>
                  <a:gd name="T61" fmla="*/ 18 h 22"/>
                  <a:gd name="T62" fmla="*/ 102 w 102"/>
                  <a:gd name="T63" fmla="*/ 14 h 22"/>
                  <a:gd name="T64" fmla="*/ 102 w 102"/>
                  <a:gd name="T65" fmla="*/ 9 h 22"/>
                  <a:gd name="T66" fmla="*/ 98 w 102"/>
                  <a:gd name="T67" fmla="*/ 5 h 22"/>
                  <a:gd name="T68" fmla="*/ 98 w 102"/>
                  <a:gd name="T69" fmla="*/ 4 h 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2" h="22">
                    <a:moveTo>
                      <a:pt x="98" y="4"/>
                    </a:moveTo>
                    <a:lnTo>
                      <a:pt x="97" y="4"/>
                    </a:lnTo>
                    <a:lnTo>
                      <a:pt x="95" y="4"/>
                    </a:lnTo>
                    <a:lnTo>
                      <a:pt x="92" y="3"/>
                    </a:lnTo>
                    <a:lnTo>
                      <a:pt x="90" y="3"/>
                    </a:lnTo>
                    <a:lnTo>
                      <a:pt x="87" y="3"/>
                    </a:lnTo>
                    <a:lnTo>
                      <a:pt x="85" y="3"/>
                    </a:lnTo>
                    <a:lnTo>
                      <a:pt x="81" y="3"/>
                    </a:lnTo>
                    <a:lnTo>
                      <a:pt x="77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6" y="5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9" y="22"/>
                    </a:lnTo>
                    <a:lnTo>
                      <a:pt x="33" y="22"/>
                    </a:lnTo>
                    <a:lnTo>
                      <a:pt x="37" y="22"/>
                    </a:lnTo>
                    <a:lnTo>
                      <a:pt x="41" y="22"/>
                    </a:lnTo>
                    <a:lnTo>
                      <a:pt x="46" y="22"/>
                    </a:lnTo>
                    <a:lnTo>
                      <a:pt x="50" y="22"/>
                    </a:lnTo>
                    <a:lnTo>
                      <a:pt x="55" y="22"/>
                    </a:lnTo>
                    <a:lnTo>
                      <a:pt x="58" y="22"/>
                    </a:lnTo>
                    <a:lnTo>
                      <a:pt x="63" y="22"/>
                    </a:lnTo>
                    <a:lnTo>
                      <a:pt x="67" y="22"/>
                    </a:lnTo>
                    <a:lnTo>
                      <a:pt x="71" y="20"/>
                    </a:lnTo>
                    <a:lnTo>
                      <a:pt x="76" y="20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6" y="20"/>
                    </a:lnTo>
                    <a:lnTo>
                      <a:pt x="90" y="20"/>
                    </a:lnTo>
                    <a:lnTo>
                      <a:pt x="92" y="19"/>
                    </a:lnTo>
                    <a:lnTo>
                      <a:pt x="95" y="19"/>
                    </a:lnTo>
                    <a:lnTo>
                      <a:pt x="98" y="18"/>
                    </a:lnTo>
                    <a:lnTo>
                      <a:pt x="101" y="18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2" y="9"/>
                    </a:lnTo>
                    <a:lnTo>
                      <a:pt x="101" y="8"/>
                    </a:lnTo>
                    <a:lnTo>
                      <a:pt x="98" y="5"/>
                    </a:lnTo>
                    <a:lnTo>
                      <a:pt x="98" y="4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1" name="Freeform 35"/>
              <p:cNvSpPr>
                <a:spLocks/>
              </p:cNvSpPr>
              <p:nvPr/>
            </p:nvSpPr>
            <p:spPr bwMode="auto">
              <a:xfrm>
                <a:off x="1403" y="2656"/>
                <a:ext cx="97" cy="64"/>
              </a:xfrm>
              <a:custGeom>
                <a:avLst/>
                <a:gdLst>
                  <a:gd name="T0" fmla="*/ 94 w 97"/>
                  <a:gd name="T1" fmla="*/ 49 h 64"/>
                  <a:gd name="T2" fmla="*/ 88 w 97"/>
                  <a:gd name="T3" fmla="*/ 45 h 64"/>
                  <a:gd name="T4" fmla="*/ 79 w 97"/>
                  <a:gd name="T5" fmla="*/ 39 h 64"/>
                  <a:gd name="T6" fmla="*/ 72 w 97"/>
                  <a:gd name="T7" fmla="*/ 35 h 64"/>
                  <a:gd name="T8" fmla="*/ 65 w 97"/>
                  <a:gd name="T9" fmla="*/ 30 h 64"/>
                  <a:gd name="T10" fmla="*/ 57 w 97"/>
                  <a:gd name="T11" fmla="*/ 27 h 64"/>
                  <a:gd name="T12" fmla="*/ 48 w 97"/>
                  <a:gd name="T13" fmla="*/ 22 h 64"/>
                  <a:gd name="T14" fmla="*/ 41 w 97"/>
                  <a:gd name="T15" fmla="*/ 17 h 64"/>
                  <a:gd name="T16" fmla="*/ 33 w 97"/>
                  <a:gd name="T17" fmla="*/ 12 h 64"/>
                  <a:gd name="T18" fmla="*/ 27 w 97"/>
                  <a:gd name="T19" fmla="*/ 8 h 64"/>
                  <a:gd name="T20" fmla="*/ 20 w 97"/>
                  <a:gd name="T21" fmla="*/ 5 h 64"/>
                  <a:gd name="T22" fmla="*/ 15 w 97"/>
                  <a:gd name="T23" fmla="*/ 3 h 64"/>
                  <a:gd name="T24" fmla="*/ 10 w 97"/>
                  <a:gd name="T25" fmla="*/ 0 h 64"/>
                  <a:gd name="T26" fmla="*/ 4 w 97"/>
                  <a:gd name="T27" fmla="*/ 5 h 64"/>
                  <a:gd name="T28" fmla="*/ 0 w 97"/>
                  <a:gd name="T29" fmla="*/ 14 h 64"/>
                  <a:gd name="T30" fmla="*/ 4 w 97"/>
                  <a:gd name="T31" fmla="*/ 18 h 64"/>
                  <a:gd name="T32" fmla="*/ 7 w 97"/>
                  <a:gd name="T33" fmla="*/ 20 h 64"/>
                  <a:gd name="T34" fmla="*/ 12 w 97"/>
                  <a:gd name="T35" fmla="*/ 24 h 64"/>
                  <a:gd name="T36" fmla="*/ 18 w 97"/>
                  <a:gd name="T37" fmla="*/ 28 h 64"/>
                  <a:gd name="T38" fmla="*/ 25 w 97"/>
                  <a:gd name="T39" fmla="*/ 32 h 64"/>
                  <a:gd name="T40" fmla="*/ 32 w 97"/>
                  <a:gd name="T41" fmla="*/ 37 h 64"/>
                  <a:gd name="T42" fmla="*/ 41 w 97"/>
                  <a:gd name="T43" fmla="*/ 42 h 64"/>
                  <a:gd name="T44" fmla="*/ 48 w 97"/>
                  <a:gd name="T45" fmla="*/ 45 h 64"/>
                  <a:gd name="T46" fmla="*/ 56 w 97"/>
                  <a:gd name="T47" fmla="*/ 50 h 64"/>
                  <a:gd name="T48" fmla="*/ 63 w 97"/>
                  <a:gd name="T49" fmla="*/ 54 h 64"/>
                  <a:gd name="T50" fmla="*/ 71 w 97"/>
                  <a:gd name="T51" fmla="*/ 58 h 64"/>
                  <a:gd name="T52" fmla="*/ 77 w 97"/>
                  <a:gd name="T53" fmla="*/ 61 h 64"/>
                  <a:gd name="T54" fmla="*/ 82 w 97"/>
                  <a:gd name="T55" fmla="*/ 63 h 64"/>
                  <a:gd name="T56" fmla="*/ 88 w 97"/>
                  <a:gd name="T57" fmla="*/ 64 h 64"/>
                  <a:gd name="T58" fmla="*/ 94 w 97"/>
                  <a:gd name="T59" fmla="*/ 61 h 64"/>
                  <a:gd name="T60" fmla="*/ 97 w 97"/>
                  <a:gd name="T61" fmla="*/ 55 h 64"/>
                  <a:gd name="T62" fmla="*/ 97 w 97"/>
                  <a:gd name="T63" fmla="*/ 51 h 64"/>
                  <a:gd name="T64" fmla="*/ 96 w 97"/>
                  <a:gd name="T65" fmla="*/ 50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64">
                    <a:moveTo>
                      <a:pt x="96" y="50"/>
                    </a:moveTo>
                    <a:lnTo>
                      <a:pt x="94" y="49"/>
                    </a:lnTo>
                    <a:lnTo>
                      <a:pt x="92" y="48"/>
                    </a:lnTo>
                    <a:lnTo>
                      <a:pt x="88" y="45"/>
                    </a:lnTo>
                    <a:lnTo>
                      <a:pt x="83" y="42"/>
                    </a:lnTo>
                    <a:lnTo>
                      <a:pt x="79" y="39"/>
                    </a:lnTo>
                    <a:lnTo>
                      <a:pt x="76" y="38"/>
                    </a:lnTo>
                    <a:lnTo>
                      <a:pt x="72" y="35"/>
                    </a:lnTo>
                    <a:lnTo>
                      <a:pt x="68" y="33"/>
                    </a:lnTo>
                    <a:lnTo>
                      <a:pt x="65" y="30"/>
                    </a:lnTo>
                    <a:lnTo>
                      <a:pt x="61" y="29"/>
                    </a:lnTo>
                    <a:lnTo>
                      <a:pt x="57" y="27"/>
                    </a:lnTo>
                    <a:lnTo>
                      <a:pt x="53" y="24"/>
                    </a:lnTo>
                    <a:lnTo>
                      <a:pt x="48" y="22"/>
                    </a:lnTo>
                    <a:lnTo>
                      <a:pt x="45" y="19"/>
                    </a:lnTo>
                    <a:lnTo>
                      <a:pt x="41" y="17"/>
                    </a:lnTo>
                    <a:lnTo>
                      <a:pt x="37" y="14"/>
                    </a:lnTo>
                    <a:lnTo>
                      <a:pt x="33" y="12"/>
                    </a:lnTo>
                    <a:lnTo>
                      <a:pt x="30" y="10"/>
                    </a:lnTo>
                    <a:lnTo>
                      <a:pt x="27" y="8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17" y="4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18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6" y="27"/>
                    </a:lnTo>
                    <a:lnTo>
                      <a:pt x="18" y="28"/>
                    </a:lnTo>
                    <a:lnTo>
                      <a:pt x="22" y="30"/>
                    </a:lnTo>
                    <a:lnTo>
                      <a:pt x="25" y="32"/>
                    </a:lnTo>
                    <a:lnTo>
                      <a:pt x="30" y="34"/>
                    </a:lnTo>
                    <a:lnTo>
                      <a:pt x="32" y="37"/>
                    </a:lnTo>
                    <a:lnTo>
                      <a:pt x="37" y="39"/>
                    </a:lnTo>
                    <a:lnTo>
                      <a:pt x="41" y="42"/>
                    </a:lnTo>
                    <a:lnTo>
                      <a:pt x="45" y="44"/>
                    </a:lnTo>
                    <a:lnTo>
                      <a:pt x="48" y="45"/>
                    </a:lnTo>
                    <a:lnTo>
                      <a:pt x="52" y="48"/>
                    </a:lnTo>
                    <a:lnTo>
                      <a:pt x="56" y="50"/>
                    </a:lnTo>
                    <a:lnTo>
                      <a:pt x="60" y="53"/>
                    </a:lnTo>
                    <a:lnTo>
                      <a:pt x="63" y="54"/>
                    </a:lnTo>
                    <a:lnTo>
                      <a:pt x="67" y="56"/>
                    </a:lnTo>
                    <a:lnTo>
                      <a:pt x="71" y="58"/>
                    </a:lnTo>
                    <a:lnTo>
                      <a:pt x="74" y="60"/>
                    </a:lnTo>
                    <a:lnTo>
                      <a:pt x="77" y="61"/>
                    </a:lnTo>
                    <a:lnTo>
                      <a:pt x="79" y="61"/>
                    </a:lnTo>
                    <a:lnTo>
                      <a:pt x="82" y="63"/>
                    </a:lnTo>
                    <a:lnTo>
                      <a:pt x="86" y="64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4" y="61"/>
                    </a:lnTo>
                    <a:lnTo>
                      <a:pt x="96" y="58"/>
                    </a:lnTo>
                    <a:lnTo>
                      <a:pt x="97" y="55"/>
                    </a:lnTo>
                    <a:lnTo>
                      <a:pt x="97" y="54"/>
                    </a:lnTo>
                    <a:lnTo>
                      <a:pt x="97" y="51"/>
                    </a:lnTo>
                    <a:lnTo>
                      <a:pt x="96" y="50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2" name="Freeform 36"/>
              <p:cNvSpPr>
                <a:spLocks/>
              </p:cNvSpPr>
              <p:nvPr/>
            </p:nvSpPr>
            <p:spPr bwMode="auto">
              <a:xfrm>
                <a:off x="2163" y="3349"/>
                <a:ext cx="26" cy="69"/>
              </a:xfrm>
              <a:custGeom>
                <a:avLst/>
                <a:gdLst>
                  <a:gd name="T0" fmla="*/ 0 w 26"/>
                  <a:gd name="T1" fmla="*/ 10 h 69"/>
                  <a:gd name="T2" fmla="*/ 0 w 26"/>
                  <a:gd name="T3" fmla="*/ 12 h 69"/>
                  <a:gd name="T4" fmla="*/ 0 w 26"/>
                  <a:gd name="T5" fmla="*/ 13 h 69"/>
                  <a:gd name="T6" fmla="*/ 0 w 26"/>
                  <a:gd name="T7" fmla="*/ 17 h 69"/>
                  <a:gd name="T8" fmla="*/ 1 w 26"/>
                  <a:gd name="T9" fmla="*/ 22 h 69"/>
                  <a:gd name="T10" fmla="*/ 1 w 26"/>
                  <a:gd name="T11" fmla="*/ 23 h 69"/>
                  <a:gd name="T12" fmla="*/ 1 w 26"/>
                  <a:gd name="T13" fmla="*/ 25 h 69"/>
                  <a:gd name="T14" fmla="*/ 2 w 26"/>
                  <a:gd name="T15" fmla="*/ 29 h 69"/>
                  <a:gd name="T16" fmla="*/ 2 w 26"/>
                  <a:gd name="T17" fmla="*/ 32 h 69"/>
                  <a:gd name="T18" fmla="*/ 3 w 26"/>
                  <a:gd name="T19" fmla="*/ 35 h 69"/>
                  <a:gd name="T20" fmla="*/ 4 w 26"/>
                  <a:gd name="T21" fmla="*/ 38 h 69"/>
                  <a:gd name="T22" fmla="*/ 4 w 26"/>
                  <a:gd name="T23" fmla="*/ 42 h 69"/>
                  <a:gd name="T24" fmla="*/ 6 w 26"/>
                  <a:gd name="T25" fmla="*/ 44 h 69"/>
                  <a:gd name="T26" fmla="*/ 6 w 26"/>
                  <a:gd name="T27" fmla="*/ 47 h 69"/>
                  <a:gd name="T28" fmla="*/ 7 w 26"/>
                  <a:gd name="T29" fmla="*/ 49 h 69"/>
                  <a:gd name="T30" fmla="*/ 7 w 26"/>
                  <a:gd name="T31" fmla="*/ 52 h 69"/>
                  <a:gd name="T32" fmla="*/ 8 w 26"/>
                  <a:gd name="T33" fmla="*/ 55 h 69"/>
                  <a:gd name="T34" fmla="*/ 11 w 26"/>
                  <a:gd name="T35" fmla="*/ 59 h 69"/>
                  <a:gd name="T36" fmla="*/ 12 w 26"/>
                  <a:gd name="T37" fmla="*/ 64 h 69"/>
                  <a:gd name="T38" fmla="*/ 13 w 26"/>
                  <a:gd name="T39" fmla="*/ 67 h 69"/>
                  <a:gd name="T40" fmla="*/ 16 w 26"/>
                  <a:gd name="T41" fmla="*/ 69 h 69"/>
                  <a:gd name="T42" fmla="*/ 18 w 26"/>
                  <a:gd name="T43" fmla="*/ 69 h 69"/>
                  <a:gd name="T44" fmla="*/ 21 w 26"/>
                  <a:gd name="T45" fmla="*/ 67 h 69"/>
                  <a:gd name="T46" fmla="*/ 22 w 26"/>
                  <a:gd name="T47" fmla="*/ 64 h 69"/>
                  <a:gd name="T48" fmla="*/ 23 w 26"/>
                  <a:gd name="T49" fmla="*/ 59 h 69"/>
                  <a:gd name="T50" fmla="*/ 24 w 26"/>
                  <a:gd name="T51" fmla="*/ 55 h 69"/>
                  <a:gd name="T52" fmla="*/ 26 w 26"/>
                  <a:gd name="T53" fmla="*/ 50 h 69"/>
                  <a:gd name="T54" fmla="*/ 26 w 26"/>
                  <a:gd name="T55" fmla="*/ 45 h 69"/>
                  <a:gd name="T56" fmla="*/ 26 w 26"/>
                  <a:gd name="T57" fmla="*/ 40 h 69"/>
                  <a:gd name="T58" fmla="*/ 26 w 26"/>
                  <a:gd name="T59" fmla="*/ 35 h 69"/>
                  <a:gd name="T60" fmla="*/ 26 w 26"/>
                  <a:gd name="T61" fmla="*/ 30 h 69"/>
                  <a:gd name="T62" fmla="*/ 24 w 26"/>
                  <a:gd name="T63" fmla="*/ 24 h 69"/>
                  <a:gd name="T64" fmla="*/ 24 w 26"/>
                  <a:gd name="T65" fmla="*/ 20 h 69"/>
                  <a:gd name="T66" fmla="*/ 23 w 26"/>
                  <a:gd name="T67" fmla="*/ 15 h 69"/>
                  <a:gd name="T68" fmla="*/ 22 w 26"/>
                  <a:gd name="T69" fmla="*/ 12 h 69"/>
                  <a:gd name="T70" fmla="*/ 21 w 26"/>
                  <a:gd name="T71" fmla="*/ 8 h 69"/>
                  <a:gd name="T72" fmla="*/ 19 w 26"/>
                  <a:gd name="T73" fmla="*/ 5 h 69"/>
                  <a:gd name="T74" fmla="*/ 18 w 26"/>
                  <a:gd name="T75" fmla="*/ 3 h 69"/>
                  <a:gd name="T76" fmla="*/ 16 w 26"/>
                  <a:gd name="T77" fmla="*/ 2 h 69"/>
                  <a:gd name="T78" fmla="*/ 12 w 26"/>
                  <a:gd name="T79" fmla="*/ 0 h 69"/>
                  <a:gd name="T80" fmla="*/ 8 w 26"/>
                  <a:gd name="T81" fmla="*/ 2 h 69"/>
                  <a:gd name="T82" fmla="*/ 4 w 26"/>
                  <a:gd name="T83" fmla="*/ 2 h 69"/>
                  <a:gd name="T84" fmla="*/ 3 w 26"/>
                  <a:gd name="T85" fmla="*/ 4 h 69"/>
                  <a:gd name="T86" fmla="*/ 0 w 26"/>
                  <a:gd name="T87" fmla="*/ 8 h 69"/>
                  <a:gd name="T88" fmla="*/ 0 w 26"/>
                  <a:gd name="T89" fmla="*/ 10 h 69"/>
                  <a:gd name="T90" fmla="*/ 0 w 26"/>
                  <a:gd name="T91" fmla="*/ 10 h 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" h="69">
                    <a:moveTo>
                      <a:pt x="0" y="10"/>
                    </a:moveTo>
                    <a:lnTo>
                      <a:pt x="0" y="12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3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6" y="47"/>
                    </a:lnTo>
                    <a:lnTo>
                      <a:pt x="7" y="49"/>
                    </a:lnTo>
                    <a:lnTo>
                      <a:pt x="7" y="52"/>
                    </a:lnTo>
                    <a:lnTo>
                      <a:pt x="8" y="55"/>
                    </a:lnTo>
                    <a:lnTo>
                      <a:pt x="11" y="59"/>
                    </a:lnTo>
                    <a:lnTo>
                      <a:pt x="12" y="64"/>
                    </a:lnTo>
                    <a:lnTo>
                      <a:pt x="13" y="67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1" y="67"/>
                    </a:lnTo>
                    <a:lnTo>
                      <a:pt x="22" y="64"/>
                    </a:lnTo>
                    <a:lnTo>
                      <a:pt x="23" y="59"/>
                    </a:lnTo>
                    <a:lnTo>
                      <a:pt x="24" y="55"/>
                    </a:lnTo>
                    <a:lnTo>
                      <a:pt x="26" y="50"/>
                    </a:lnTo>
                    <a:lnTo>
                      <a:pt x="26" y="45"/>
                    </a:lnTo>
                    <a:lnTo>
                      <a:pt x="26" y="40"/>
                    </a:lnTo>
                    <a:lnTo>
                      <a:pt x="26" y="35"/>
                    </a:lnTo>
                    <a:lnTo>
                      <a:pt x="26" y="30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23" y="15"/>
                    </a:lnTo>
                    <a:lnTo>
                      <a:pt x="22" y="12"/>
                    </a:lnTo>
                    <a:lnTo>
                      <a:pt x="21" y="8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2246" y="3758"/>
                <a:ext cx="29" cy="89"/>
              </a:xfrm>
              <a:custGeom>
                <a:avLst/>
                <a:gdLst>
                  <a:gd name="T0" fmla="*/ 0 w 29"/>
                  <a:gd name="T1" fmla="*/ 4 h 89"/>
                  <a:gd name="T2" fmla="*/ 0 w 29"/>
                  <a:gd name="T3" fmla="*/ 5 h 89"/>
                  <a:gd name="T4" fmla="*/ 0 w 29"/>
                  <a:gd name="T5" fmla="*/ 8 h 89"/>
                  <a:gd name="T6" fmla="*/ 0 w 29"/>
                  <a:gd name="T7" fmla="*/ 9 h 89"/>
                  <a:gd name="T8" fmla="*/ 0 w 29"/>
                  <a:gd name="T9" fmla="*/ 13 h 89"/>
                  <a:gd name="T10" fmla="*/ 0 w 29"/>
                  <a:gd name="T11" fmla="*/ 15 h 89"/>
                  <a:gd name="T12" fmla="*/ 1 w 29"/>
                  <a:gd name="T13" fmla="*/ 19 h 89"/>
                  <a:gd name="T14" fmla="*/ 1 w 29"/>
                  <a:gd name="T15" fmla="*/ 22 h 89"/>
                  <a:gd name="T16" fmla="*/ 1 w 29"/>
                  <a:gd name="T17" fmla="*/ 25 h 89"/>
                  <a:gd name="T18" fmla="*/ 1 w 29"/>
                  <a:gd name="T19" fmla="*/ 29 h 89"/>
                  <a:gd name="T20" fmla="*/ 2 w 29"/>
                  <a:gd name="T21" fmla="*/ 33 h 89"/>
                  <a:gd name="T22" fmla="*/ 2 w 29"/>
                  <a:gd name="T23" fmla="*/ 36 h 89"/>
                  <a:gd name="T24" fmla="*/ 2 w 29"/>
                  <a:gd name="T25" fmla="*/ 41 h 89"/>
                  <a:gd name="T26" fmla="*/ 4 w 29"/>
                  <a:gd name="T27" fmla="*/ 45 h 89"/>
                  <a:gd name="T28" fmla="*/ 4 w 29"/>
                  <a:gd name="T29" fmla="*/ 50 h 89"/>
                  <a:gd name="T30" fmla="*/ 4 w 29"/>
                  <a:gd name="T31" fmla="*/ 54 h 89"/>
                  <a:gd name="T32" fmla="*/ 5 w 29"/>
                  <a:gd name="T33" fmla="*/ 58 h 89"/>
                  <a:gd name="T34" fmla="*/ 6 w 29"/>
                  <a:gd name="T35" fmla="*/ 63 h 89"/>
                  <a:gd name="T36" fmla="*/ 7 w 29"/>
                  <a:gd name="T37" fmla="*/ 66 h 89"/>
                  <a:gd name="T38" fmla="*/ 7 w 29"/>
                  <a:gd name="T39" fmla="*/ 70 h 89"/>
                  <a:gd name="T40" fmla="*/ 9 w 29"/>
                  <a:gd name="T41" fmla="*/ 73 h 89"/>
                  <a:gd name="T42" fmla="*/ 10 w 29"/>
                  <a:gd name="T43" fmla="*/ 76 h 89"/>
                  <a:gd name="T44" fmla="*/ 11 w 29"/>
                  <a:gd name="T45" fmla="*/ 79 h 89"/>
                  <a:gd name="T46" fmla="*/ 12 w 29"/>
                  <a:gd name="T47" fmla="*/ 84 h 89"/>
                  <a:gd name="T48" fmla="*/ 15 w 29"/>
                  <a:gd name="T49" fmla="*/ 88 h 89"/>
                  <a:gd name="T50" fmla="*/ 19 w 29"/>
                  <a:gd name="T51" fmla="*/ 89 h 89"/>
                  <a:gd name="T52" fmla="*/ 21 w 29"/>
                  <a:gd name="T53" fmla="*/ 89 h 89"/>
                  <a:gd name="T54" fmla="*/ 22 w 29"/>
                  <a:gd name="T55" fmla="*/ 85 h 89"/>
                  <a:gd name="T56" fmla="*/ 25 w 29"/>
                  <a:gd name="T57" fmla="*/ 81 h 89"/>
                  <a:gd name="T58" fmla="*/ 26 w 29"/>
                  <a:gd name="T59" fmla="*/ 76 h 89"/>
                  <a:gd name="T60" fmla="*/ 27 w 29"/>
                  <a:gd name="T61" fmla="*/ 71 h 89"/>
                  <a:gd name="T62" fmla="*/ 27 w 29"/>
                  <a:gd name="T63" fmla="*/ 68 h 89"/>
                  <a:gd name="T64" fmla="*/ 27 w 29"/>
                  <a:gd name="T65" fmla="*/ 65 h 89"/>
                  <a:gd name="T66" fmla="*/ 27 w 29"/>
                  <a:gd name="T67" fmla="*/ 63 h 89"/>
                  <a:gd name="T68" fmla="*/ 29 w 29"/>
                  <a:gd name="T69" fmla="*/ 59 h 89"/>
                  <a:gd name="T70" fmla="*/ 27 w 29"/>
                  <a:gd name="T71" fmla="*/ 55 h 89"/>
                  <a:gd name="T72" fmla="*/ 27 w 29"/>
                  <a:gd name="T73" fmla="*/ 51 h 89"/>
                  <a:gd name="T74" fmla="*/ 27 w 29"/>
                  <a:gd name="T75" fmla="*/ 49 h 89"/>
                  <a:gd name="T76" fmla="*/ 27 w 29"/>
                  <a:gd name="T77" fmla="*/ 45 h 89"/>
                  <a:gd name="T78" fmla="*/ 26 w 29"/>
                  <a:gd name="T79" fmla="*/ 41 h 89"/>
                  <a:gd name="T80" fmla="*/ 26 w 29"/>
                  <a:gd name="T81" fmla="*/ 38 h 89"/>
                  <a:gd name="T82" fmla="*/ 25 w 29"/>
                  <a:gd name="T83" fmla="*/ 34 h 89"/>
                  <a:gd name="T84" fmla="*/ 25 w 29"/>
                  <a:gd name="T85" fmla="*/ 31 h 89"/>
                  <a:gd name="T86" fmla="*/ 24 w 29"/>
                  <a:gd name="T87" fmla="*/ 28 h 89"/>
                  <a:gd name="T88" fmla="*/ 22 w 29"/>
                  <a:gd name="T89" fmla="*/ 24 h 89"/>
                  <a:gd name="T90" fmla="*/ 22 w 29"/>
                  <a:gd name="T91" fmla="*/ 22 h 89"/>
                  <a:gd name="T92" fmla="*/ 22 w 29"/>
                  <a:gd name="T93" fmla="*/ 19 h 89"/>
                  <a:gd name="T94" fmla="*/ 20 w 29"/>
                  <a:gd name="T95" fmla="*/ 14 h 89"/>
                  <a:gd name="T96" fmla="*/ 19 w 29"/>
                  <a:gd name="T97" fmla="*/ 9 h 89"/>
                  <a:gd name="T98" fmla="*/ 16 w 29"/>
                  <a:gd name="T99" fmla="*/ 7 h 89"/>
                  <a:gd name="T100" fmla="*/ 15 w 29"/>
                  <a:gd name="T101" fmla="*/ 4 h 89"/>
                  <a:gd name="T102" fmla="*/ 10 w 29"/>
                  <a:gd name="T103" fmla="*/ 2 h 89"/>
                  <a:gd name="T104" fmla="*/ 7 w 29"/>
                  <a:gd name="T105" fmla="*/ 0 h 89"/>
                  <a:gd name="T106" fmla="*/ 4 w 29"/>
                  <a:gd name="T107" fmla="*/ 0 h 89"/>
                  <a:gd name="T108" fmla="*/ 2 w 29"/>
                  <a:gd name="T109" fmla="*/ 0 h 89"/>
                  <a:gd name="T110" fmla="*/ 0 w 29"/>
                  <a:gd name="T111" fmla="*/ 3 h 89"/>
                  <a:gd name="T112" fmla="*/ 0 w 29"/>
                  <a:gd name="T113" fmla="*/ 4 h 89"/>
                  <a:gd name="T114" fmla="*/ 0 w 29"/>
                  <a:gd name="T115" fmla="*/ 4 h 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9" h="89">
                    <a:moveTo>
                      <a:pt x="0" y="4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9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5" y="58"/>
                    </a:lnTo>
                    <a:lnTo>
                      <a:pt x="6" y="63"/>
                    </a:lnTo>
                    <a:lnTo>
                      <a:pt x="7" y="66"/>
                    </a:lnTo>
                    <a:lnTo>
                      <a:pt x="7" y="70"/>
                    </a:lnTo>
                    <a:lnTo>
                      <a:pt x="9" y="73"/>
                    </a:lnTo>
                    <a:lnTo>
                      <a:pt x="10" y="76"/>
                    </a:lnTo>
                    <a:lnTo>
                      <a:pt x="11" y="79"/>
                    </a:lnTo>
                    <a:lnTo>
                      <a:pt x="12" y="84"/>
                    </a:lnTo>
                    <a:lnTo>
                      <a:pt x="15" y="88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2" y="85"/>
                    </a:lnTo>
                    <a:lnTo>
                      <a:pt x="25" y="81"/>
                    </a:lnTo>
                    <a:lnTo>
                      <a:pt x="26" y="76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9" y="59"/>
                    </a:lnTo>
                    <a:lnTo>
                      <a:pt x="27" y="55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5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5" y="34"/>
                    </a:lnTo>
                    <a:lnTo>
                      <a:pt x="25" y="31"/>
                    </a:lnTo>
                    <a:lnTo>
                      <a:pt x="24" y="28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0" y="14"/>
                    </a:lnTo>
                    <a:lnTo>
                      <a:pt x="19" y="9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2668" y="3680"/>
                <a:ext cx="55" cy="66"/>
              </a:xfrm>
              <a:custGeom>
                <a:avLst/>
                <a:gdLst>
                  <a:gd name="T0" fmla="*/ 38 w 55"/>
                  <a:gd name="T1" fmla="*/ 2 h 66"/>
                  <a:gd name="T2" fmla="*/ 36 w 55"/>
                  <a:gd name="T3" fmla="*/ 2 h 66"/>
                  <a:gd name="T4" fmla="*/ 35 w 55"/>
                  <a:gd name="T5" fmla="*/ 5 h 66"/>
                  <a:gd name="T6" fmla="*/ 33 w 55"/>
                  <a:gd name="T7" fmla="*/ 7 h 66"/>
                  <a:gd name="T8" fmla="*/ 30 w 55"/>
                  <a:gd name="T9" fmla="*/ 11 h 66"/>
                  <a:gd name="T10" fmla="*/ 26 w 55"/>
                  <a:gd name="T11" fmla="*/ 15 h 66"/>
                  <a:gd name="T12" fmla="*/ 21 w 55"/>
                  <a:gd name="T13" fmla="*/ 20 h 66"/>
                  <a:gd name="T14" fmla="*/ 20 w 55"/>
                  <a:gd name="T15" fmla="*/ 22 h 66"/>
                  <a:gd name="T16" fmla="*/ 18 w 55"/>
                  <a:gd name="T17" fmla="*/ 25 h 66"/>
                  <a:gd name="T18" fmla="*/ 16 w 55"/>
                  <a:gd name="T19" fmla="*/ 28 h 66"/>
                  <a:gd name="T20" fmla="*/ 14 w 55"/>
                  <a:gd name="T21" fmla="*/ 31 h 66"/>
                  <a:gd name="T22" fmla="*/ 10 w 55"/>
                  <a:gd name="T23" fmla="*/ 36 h 66"/>
                  <a:gd name="T24" fmla="*/ 6 w 55"/>
                  <a:gd name="T25" fmla="*/ 42 h 66"/>
                  <a:gd name="T26" fmla="*/ 4 w 55"/>
                  <a:gd name="T27" fmla="*/ 47 h 66"/>
                  <a:gd name="T28" fmla="*/ 1 w 55"/>
                  <a:gd name="T29" fmla="*/ 52 h 66"/>
                  <a:gd name="T30" fmla="*/ 0 w 55"/>
                  <a:gd name="T31" fmla="*/ 56 h 66"/>
                  <a:gd name="T32" fmla="*/ 0 w 55"/>
                  <a:gd name="T33" fmla="*/ 60 h 66"/>
                  <a:gd name="T34" fmla="*/ 0 w 55"/>
                  <a:gd name="T35" fmla="*/ 62 h 66"/>
                  <a:gd name="T36" fmla="*/ 3 w 55"/>
                  <a:gd name="T37" fmla="*/ 66 h 66"/>
                  <a:gd name="T38" fmla="*/ 6 w 55"/>
                  <a:gd name="T39" fmla="*/ 66 h 66"/>
                  <a:gd name="T40" fmla="*/ 10 w 55"/>
                  <a:gd name="T41" fmla="*/ 66 h 66"/>
                  <a:gd name="T42" fmla="*/ 14 w 55"/>
                  <a:gd name="T43" fmla="*/ 63 h 66"/>
                  <a:gd name="T44" fmla="*/ 19 w 55"/>
                  <a:gd name="T45" fmla="*/ 62 h 66"/>
                  <a:gd name="T46" fmla="*/ 23 w 55"/>
                  <a:gd name="T47" fmla="*/ 58 h 66"/>
                  <a:gd name="T48" fmla="*/ 28 w 55"/>
                  <a:gd name="T49" fmla="*/ 55 h 66"/>
                  <a:gd name="T50" fmla="*/ 33 w 55"/>
                  <a:gd name="T51" fmla="*/ 51 h 66"/>
                  <a:gd name="T52" fmla="*/ 38 w 55"/>
                  <a:gd name="T53" fmla="*/ 47 h 66"/>
                  <a:gd name="T54" fmla="*/ 40 w 55"/>
                  <a:gd name="T55" fmla="*/ 42 h 66"/>
                  <a:gd name="T56" fmla="*/ 45 w 55"/>
                  <a:gd name="T57" fmla="*/ 37 h 66"/>
                  <a:gd name="T58" fmla="*/ 48 w 55"/>
                  <a:gd name="T59" fmla="*/ 32 h 66"/>
                  <a:gd name="T60" fmla="*/ 51 w 55"/>
                  <a:gd name="T61" fmla="*/ 27 h 66"/>
                  <a:gd name="T62" fmla="*/ 54 w 55"/>
                  <a:gd name="T63" fmla="*/ 23 h 66"/>
                  <a:gd name="T64" fmla="*/ 55 w 55"/>
                  <a:gd name="T65" fmla="*/ 18 h 66"/>
                  <a:gd name="T66" fmla="*/ 55 w 55"/>
                  <a:gd name="T67" fmla="*/ 15 h 66"/>
                  <a:gd name="T68" fmla="*/ 55 w 55"/>
                  <a:gd name="T69" fmla="*/ 12 h 66"/>
                  <a:gd name="T70" fmla="*/ 54 w 55"/>
                  <a:gd name="T71" fmla="*/ 9 h 66"/>
                  <a:gd name="T72" fmla="*/ 51 w 55"/>
                  <a:gd name="T73" fmla="*/ 6 h 66"/>
                  <a:gd name="T74" fmla="*/ 50 w 55"/>
                  <a:gd name="T75" fmla="*/ 4 h 66"/>
                  <a:gd name="T76" fmla="*/ 49 w 55"/>
                  <a:gd name="T77" fmla="*/ 2 h 66"/>
                  <a:gd name="T78" fmla="*/ 46 w 55"/>
                  <a:gd name="T79" fmla="*/ 1 h 66"/>
                  <a:gd name="T80" fmla="*/ 44 w 55"/>
                  <a:gd name="T81" fmla="*/ 0 h 66"/>
                  <a:gd name="T82" fmla="*/ 39 w 55"/>
                  <a:gd name="T83" fmla="*/ 1 h 66"/>
                  <a:gd name="T84" fmla="*/ 38 w 55"/>
                  <a:gd name="T85" fmla="*/ 2 h 66"/>
                  <a:gd name="T86" fmla="*/ 38 w 55"/>
                  <a:gd name="T87" fmla="*/ 2 h 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5" h="66">
                    <a:moveTo>
                      <a:pt x="38" y="2"/>
                    </a:moveTo>
                    <a:lnTo>
                      <a:pt x="36" y="2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0" y="11"/>
                    </a:lnTo>
                    <a:lnTo>
                      <a:pt x="26" y="15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18" y="25"/>
                    </a:lnTo>
                    <a:lnTo>
                      <a:pt x="16" y="28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2"/>
                    </a:lnTo>
                    <a:lnTo>
                      <a:pt x="4" y="47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3" y="66"/>
                    </a:lnTo>
                    <a:lnTo>
                      <a:pt x="6" y="66"/>
                    </a:lnTo>
                    <a:lnTo>
                      <a:pt x="10" y="66"/>
                    </a:lnTo>
                    <a:lnTo>
                      <a:pt x="14" y="63"/>
                    </a:lnTo>
                    <a:lnTo>
                      <a:pt x="19" y="62"/>
                    </a:lnTo>
                    <a:lnTo>
                      <a:pt x="23" y="58"/>
                    </a:lnTo>
                    <a:lnTo>
                      <a:pt x="28" y="55"/>
                    </a:lnTo>
                    <a:lnTo>
                      <a:pt x="33" y="51"/>
                    </a:lnTo>
                    <a:lnTo>
                      <a:pt x="38" y="47"/>
                    </a:lnTo>
                    <a:lnTo>
                      <a:pt x="40" y="42"/>
                    </a:lnTo>
                    <a:lnTo>
                      <a:pt x="45" y="37"/>
                    </a:lnTo>
                    <a:lnTo>
                      <a:pt x="48" y="32"/>
                    </a:lnTo>
                    <a:lnTo>
                      <a:pt x="51" y="27"/>
                    </a:lnTo>
                    <a:lnTo>
                      <a:pt x="54" y="23"/>
                    </a:lnTo>
                    <a:lnTo>
                      <a:pt x="55" y="18"/>
                    </a:lnTo>
                    <a:lnTo>
                      <a:pt x="55" y="15"/>
                    </a:lnTo>
                    <a:lnTo>
                      <a:pt x="55" y="12"/>
                    </a:lnTo>
                    <a:lnTo>
                      <a:pt x="54" y="9"/>
                    </a:lnTo>
                    <a:lnTo>
                      <a:pt x="51" y="6"/>
                    </a:lnTo>
                    <a:lnTo>
                      <a:pt x="50" y="4"/>
                    </a:lnTo>
                    <a:lnTo>
                      <a:pt x="49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39" y="1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2409" y="2956"/>
                <a:ext cx="41" cy="82"/>
              </a:xfrm>
              <a:custGeom>
                <a:avLst/>
                <a:gdLst>
                  <a:gd name="T0" fmla="*/ 13 w 41"/>
                  <a:gd name="T1" fmla="*/ 7 h 82"/>
                  <a:gd name="T2" fmla="*/ 14 w 41"/>
                  <a:gd name="T3" fmla="*/ 10 h 82"/>
                  <a:gd name="T4" fmla="*/ 15 w 41"/>
                  <a:gd name="T5" fmla="*/ 12 h 82"/>
                  <a:gd name="T6" fmla="*/ 18 w 41"/>
                  <a:gd name="T7" fmla="*/ 16 h 82"/>
                  <a:gd name="T8" fmla="*/ 20 w 41"/>
                  <a:gd name="T9" fmla="*/ 19 h 82"/>
                  <a:gd name="T10" fmla="*/ 23 w 41"/>
                  <a:gd name="T11" fmla="*/ 24 h 82"/>
                  <a:gd name="T12" fmla="*/ 25 w 41"/>
                  <a:gd name="T13" fmla="*/ 27 h 82"/>
                  <a:gd name="T14" fmla="*/ 26 w 41"/>
                  <a:gd name="T15" fmla="*/ 31 h 82"/>
                  <a:gd name="T16" fmla="*/ 28 w 41"/>
                  <a:gd name="T17" fmla="*/ 33 h 82"/>
                  <a:gd name="T18" fmla="*/ 29 w 41"/>
                  <a:gd name="T19" fmla="*/ 36 h 82"/>
                  <a:gd name="T20" fmla="*/ 30 w 41"/>
                  <a:gd name="T21" fmla="*/ 38 h 82"/>
                  <a:gd name="T22" fmla="*/ 31 w 41"/>
                  <a:gd name="T23" fmla="*/ 42 h 82"/>
                  <a:gd name="T24" fmla="*/ 33 w 41"/>
                  <a:gd name="T25" fmla="*/ 44 h 82"/>
                  <a:gd name="T26" fmla="*/ 34 w 41"/>
                  <a:gd name="T27" fmla="*/ 48 h 82"/>
                  <a:gd name="T28" fmla="*/ 35 w 41"/>
                  <a:gd name="T29" fmla="*/ 51 h 82"/>
                  <a:gd name="T30" fmla="*/ 36 w 41"/>
                  <a:gd name="T31" fmla="*/ 54 h 82"/>
                  <a:gd name="T32" fmla="*/ 37 w 41"/>
                  <a:gd name="T33" fmla="*/ 57 h 82"/>
                  <a:gd name="T34" fmla="*/ 39 w 41"/>
                  <a:gd name="T35" fmla="*/ 59 h 82"/>
                  <a:gd name="T36" fmla="*/ 40 w 41"/>
                  <a:gd name="T37" fmla="*/ 66 h 82"/>
                  <a:gd name="T38" fmla="*/ 41 w 41"/>
                  <a:gd name="T39" fmla="*/ 71 h 82"/>
                  <a:gd name="T40" fmla="*/ 41 w 41"/>
                  <a:gd name="T41" fmla="*/ 74 h 82"/>
                  <a:gd name="T42" fmla="*/ 41 w 41"/>
                  <a:gd name="T43" fmla="*/ 78 h 82"/>
                  <a:gd name="T44" fmla="*/ 39 w 41"/>
                  <a:gd name="T45" fmla="*/ 81 h 82"/>
                  <a:gd name="T46" fmla="*/ 36 w 41"/>
                  <a:gd name="T47" fmla="*/ 82 h 82"/>
                  <a:gd name="T48" fmla="*/ 34 w 41"/>
                  <a:gd name="T49" fmla="*/ 81 h 82"/>
                  <a:gd name="T50" fmla="*/ 31 w 41"/>
                  <a:gd name="T51" fmla="*/ 78 h 82"/>
                  <a:gd name="T52" fmla="*/ 28 w 41"/>
                  <a:gd name="T53" fmla="*/ 74 h 82"/>
                  <a:gd name="T54" fmla="*/ 24 w 41"/>
                  <a:gd name="T55" fmla="*/ 71 h 82"/>
                  <a:gd name="T56" fmla="*/ 20 w 41"/>
                  <a:gd name="T57" fmla="*/ 66 h 82"/>
                  <a:gd name="T58" fmla="*/ 18 w 41"/>
                  <a:gd name="T59" fmla="*/ 61 h 82"/>
                  <a:gd name="T60" fmla="*/ 15 w 41"/>
                  <a:gd name="T61" fmla="*/ 57 h 82"/>
                  <a:gd name="T62" fmla="*/ 14 w 41"/>
                  <a:gd name="T63" fmla="*/ 54 h 82"/>
                  <a:gd name="T64" fmla="*/ 11 w 41"/>
                  <a:gd name="T65" fmla="*/ 51 h 82"/>
                  <a:gd name="T66" fmla="*/ 10 w 41"/>
                  <a:gd name="T67" fmla="*/ 47 h 82"/>
                  <a:gd name="T68" fmla="*/ 9 w 41"/>
                  <a:gd name="T69" fmla="*/ 43 h 82"/>
                  <a:gd name="T70" fmla="*/ 8 w 41"/>
                  <a:gd name="T71" fmla="*/ 41 h 82"/>
                  <a:gd name="T72" fmla="*/ 6 w 41"/>
                  <a:gd name="T73" fmla="*/ 38 h 82"/>
                  <a:gd name="T74" fmla="*/ 5 w 41"/>
                  <a:gd name="T75" fmla="*/ 34 h 82"/>
                  <a:gd name="T76" fmla="*/ 4 w 41"/>
                  <a:gd name="T77" fmla="*/ 31 h 82"/>
                  <a:gd name="T78" fmla="*/ 3 w 41"/>
                  <a:gd name="T79" fmla="*/ 27 h 82"/>
                  <a:gd name="T80" fmla="*/ 1 w 41"/>
                  <a:gd name="T81" fmla="*/ 24 h 82"/>
                  <a:gd name="T82" fmla="*/ 1 w 41"/>
                  <a:gd name="T83" fmla="*/ 22 h 82"/>
                  <a:gd name="T84" fmla="*/ 0 w 41"/>
                  <a:gd name="T85" fmla="*/ 16 h 82"/>
                  <a:gd name="T86" fmla="*/ 0 w 41"/>
                  <a:gd name="T87" fmla="*/ 12 h 82"/>
                  <a:gd name="T88" fmla="*/ 0 w 41"/>
                  <a:gd name="T89" fmla="*/ 7 h 82"/>
                  <a:gd name="T90" fmla="*/ 0 w 41"/>
                  <a:gd name="T91" fmla="*/ 5 h 82"/>
                  <a:gd name="T92" fmla="*/ 0 w 41"/>
                  <a:gd name="T93" fmla="*/ 2 h 82"/>
                  <a:gd name="T94" fmla="*/ 1 w 41"/>
                  <a:gd name="T95" fmla="*/ 1 h 82"/>
                  <a:gd name="T96" fmla="*/ 4 w 41"/>
                  <a:gd name="T97" fmla="*/ 0 h 82"/>
                  <a:gd name="T98" fmla="*/ 6 w 41"/>
                  <a:gd name="T99" fmla="*/ 1 h 82"/>
                  <a:gd name="T100" fmla="*/ 9 w 41"/>
                  <a:gd name="T101" fmla="*/ 2 h 82"/>
                  <a:gd name="T102" fmla="*/ 10 w 41"/>
                  <a:gd name="T103" fmla="*/ 5 h 82"/>
                  <a:gd name="T104" fmla="*/ 11 w 41"/>
                  <a:gd name="T105" fmla="*/ 6 h 82"/>
                  <a:gd name="T106" fmla="*/ 13 w 41"/>
                  <a:gd name="T107" fmla="*/ 7 h 82"/>
                  <a:gd name="T108" fmla="*/ 13 w 41"/>
                  <a:gd name="T109" fmla="*/ 7 h 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1" h="82">
                    <a:moveTo>
                      <a:pt x="13" y="7"/>
                    </a:moveTo>
                    <a:lnTo>
                      <a:pt x="14" y="10"/>
                    </a:lnTo>
                    <a:lnTo>
                      <a:pt x="15" y="12"/>
                    </a:lnTo>
                    <a:lnTo>
                      <a:pt x="18" y="16"/>
                    </a:lnTo>
                    <a:lnTo>
                      <a:pt x="20" y="19"/>
                    </a:lnTo>
                    <a:lnTo>
                      <a:pt x="23" y="24"/>
                    </a:lnTo>
                    <a:lnTo>
                      <a:pt x="25" y="27"/>
                    </a:lnTo>
                    <a:lnTo>
                      <a:pt x="26" y="31"/>
                    </a:lnTo>
                    <a:lnTo>
                      <a:pt x="28" y="33"/>
                    </a:lnTo>
                    <a:lnTo>
                      <a:pt x="29" y="36"/>
                    </a:lnTo>
                    <a:lnTo>
                      <a:pt x="30" y="38"/>
                    </a:lnTo>
                    <a:lnTo>
                      <a:pt x="31" y="42"/>
                    </a:lnTo>
                    <a:lnTo>
                      <a:pt x="33" y="44"/>
                    </a:lnTo>
                    <a:lnTo>
                      <a:pt x="34" y="48"/>
                    </a:lnTo>
                    <a:lnTo>
                      <a:pt x="35" y="51"/>
                    </a:lnTo>
                    <a:lnTo>
                      <a:pt x="36" y="54"/>
                    </a:lnTo>
                    <a:lnTo>
                      <a:pt x="37" y="57"/>
                    </a:lnTo>
                    <a:lnTo>
                      <a:pt x="39" y="59"/>
                    </a:lnTo>
                    <a:lnTo>
                      <a:pt x="40" y="66"/>
                    </a:lnTo>
                    <a:lnTo>
                      <a:pt x="41" y="71"/>
                    </a:lnTo>
                    <a:lnTo>
                      <a:pt x="41" y="74"/>
                    </a:lnTo>
                    <a:lnTo>
                      <a:pt x="41" y="78"/>
                    </a:lnTo>
                    <a:lnTo>
                      <a:pt x="39" y="81"/>
                    </a:lnTo>
                    <a:lnTo>
                      <a:pt x="36" y="82"/>
                    </a:lnTo>
                    <a:lnTo>
                      <a:pt x="34" y="81"/>
                    </a:lnTo>
                    <a:lnTo>
                      <a:pt x="31" y="78"/>
                    </a:lnTo>
                    <a:lnTo>
                      <a:pt x="28" y="74"/>
                    </a:lnTo>
                    <a:lnTo>
                      <a:pt x="24" y="71"/>
                    </a:lnTo>
                    <a:lnTo>
                      <a:pt x="20" y="66"/>
                    </a:lnTo>
                    <a:lnTo>
                      <a:pt x="18" y="61"/>
                    </a:lnTo>
                    <a:lnTo>
                      <a:pt x="15" y="57"/>
                    </a:lnTo>
                    <a:lnTo>
                      <a:pt x="14" y="54"/>
                    </a:lnTo>
                    <a:lnTo>
                      <a:pt x="11" y="51"/>
                    </a:lnTo>
                    <a:lnTo>
                      <a:pt x="10" y="47"/>
                    </a:lnTo>
                    <a:lnTo>
                      <a:pt x="9" y="43"/>
                    </a:lnTo>
                    <a:lnTo>
                      <a:pt x="8" y="41"/>
                    </a:lnTo>
                    <a:lnTo>
                      <a:pt x="6" y="38"/>
                    </a:lnTo>
                    <a:lnTo>
                      <a:pt x="5" y="34"/>
                    </a:lnTo>
                    <a:lnTo>
                      <a:pt x="4" y="31"/>
                    </a:lnTo>
                    <a:lnTo>
                      <a:pt x="3" y="27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6" name="Freeform 40"/>
              <p:cNvSpPr>
                <a:spLocks/>
              </p:cNvSpPr>
              <p:nvPr/>
            </p:nvSpPr>
            <p:spPr bwMode="auto">
              <a:xfrm>
                <a:off x="2323" y="2519"/>
                <a:ext cx="40" cy="73"/>
              </a:xfrm>
              <a:custGeom>
                <a:avLst/>
                <a:gdLst>
                  <a:gd name="T0" fmla="*/ 36 w 40"/>
                  <a:gd name="T1" fmla="*/ 73 h 73"/>
                  <a:gd name="T2" fmla="*/ 39 w 40"/>
                  <a:gd name="T3" fmla="*/ 71 h 73"/>
                  <a:gd name="T4" fmla="*/ 40 w 40"/>
                  <a:gd name="T5" fmla="*/ 69 h 73"/>
                  <a:gd name="T6" fmla="*/ 40 w 40"/>
                  <a:gd name="T7" fmla="*/ 66 h 73"/>
                  <a:gd name="T8" fmla="*/ 40 w 40"/>
                  <a:gd name="T9" fmla="*/ 65 h 73"/>
                  <a:gd name="T10" fmla="*/ 40 w 40"/>
                  <a:gd name="T11" fmla="*/ 61 h 73"/>
                  <a:gd name="T12" fmla="*/ 40 w 40"/>
                  <a:gd name="T13" fmla="*/ 59 h 73"/>
                  <a:gd name="T14" fmla="*/ 40 w 40"/>
                  <a:gd name="T15" fmla="*/ 55 h 73"/>
                  <a:gd name="T16" fmla="*/ 39 w 40"/>
                  <a:gd name="T17" fmla="*/ 51 h 73"/>
                  <a:gd name="T18" fmla="*/ 38 w 40"/>
                  <a:gd name="T19" fmla="*/ 49 h 73"/>
                  <a:gd name="T20" fmla="*/ 36 w 40"/>
                  <a:gd name="T21" fmla="*/ 45 h 73"/>
                  <a:gd name="T22" fmla="*/ 35 w 40"/>
                  <a:gd name="T23" fmla="*/ 41 h 73"/>
                  <a:gd name="T24" fmla="*/ 34 w 40"/>
                  <a:gd name="T25" fmla="*/ 38 h 73"/>
                  <a:gd name="T26" fmla="*/ 33 w 40"/>
                  <a:gd name="T27" fmla="*/ 34 h 73"/>
                  <a:gd name="T28" fmla="*/ 31 w 40"/>
                  <a:gd name="T29" fmla="*/ 30 h 73"/>
                  <a:gd name="T30" fmla="*/ 29 w 40"/>
                  <a:gd name="T31" fmla="*/ 26 h 73"/>
                  <a:gd name="T32" fmla="*/ 26 w 40"/>
                  <a:gd name="T33" fmla="*/ 23 h 73"/>
                  <a:gd name="T34" fmla="*/ 24 w 40"/>
                  <a:gd name="T35" fmla="*/ 19 h 73"/>
                  <a:gd name="T36" fmla="*/ 23 w 40"/>
                  <a:gd name="T37" fmla="*/ 16 h 73"/>
                  <a:gd name="T38" fmla="*/ 21 w 40"/>
                  <a:gd name="T39" fmla="*/ 13 h 73"/>
                  <a:gd name="T40" fmla="*/ 19 w 40"/>
                  <a:gd name="T41" fmla="*/ 10 h 73"/>
                  <a:gd name="T42" fmla="*/ 16 w 40"/>
                  <a:gd name="T43" fmla="*/ 6 h 73"/>
                  <a:gd name="T44" fmla="*/ 15 w 40"/>
                  <a:gd name="T45" fmla="*/ 5 h 73"/>
                  <a:gd name="T46" fmla="*/ 11 w 40"/>
                  <a:gd name="T47" fmla="*/ 2 h 73"/>
                  <a:gd name="T48" fmla="*/ 9 w 40"/>
                  <a:gd name="T49" fmla="*/ 0 h 73"/>
                  <a:gd name="T50" fmla="*/ 5 w 40"/>
                  <a:gd name="T51" fmla="*/ 0 h 73"/>
                  <a:gd name="T52" fmla="*/ 4 w 40"/>
                  <a:gd name="T53" fmla="*/ 4 h 73"/>
                  <a:gd name="T54" fmla="*/ 3 w 40"/>
                  <a:gd name="T55" fmla="*/ 9 h 73"/>
                  <a:gd name="T56" fmla="*/ 1 w 40"/>
                  <a:gd name="T57" fmla="*/ 13 h 73"/>
                  <a:gd name="T58" fmla="*/ 0 w 40"/>
                  <a:gd name="T59" fmla="*/ 18 h 73"/>
                  <a:gd name="T60" fmla="*/ 1 w 40"/>
                  <a:gd name="T61" fmla="*/ 24 h 73"/>
                  <a:gd name="T62" fmla="*/ 1 w 40"/>
                  <a:gd name="T63" fmla="*/ 26 h 73"/>
                  <a:gd name="T64" fmla="*/ 1 w 40"/>
                  <a:gd name="T65" fmla="*/ 29 h 73"/>
                  <a:gd name="T66" fmla="*/ 1 w 40"/>
                  <a:gd name="T67" fmla="*/ 31 h 73"/>
                  <a:gd name="T68" fmla="*/ 3 w 40"/>
                  <a:gd name="T69" fmla="*/ 35 h 73"/>
                  <a:gd name="T70" fmla="*/ 3 w 40"/>
                  <a:gd name="T71" fmla="*/ 38 h 73"/>
                  <a:gd name="T72" fmla="*/ 4 w 40"/>
                  <a:gd name="T73" fmla="*/ 40 h 73"/>
                  <a:gd name="T74" fmla="*/ 5 w 40"/>
                  <a:gd name="T75" fmla="*/ 44 h 73"/>
                  <a:gd name="T76" fmla="*/ 6 w 40"/>
                  <a:gd name="T77" fmla="*/ 46 h 73"/>
                  <a:gd name="T78" fmla="*/ 8 w 40"/>
                  <a:gd name="T79" fmla="*/ 51 h 73"/>
                  <a:gd name="T80" fmla="*/ 11 w 40"/>
                  <a:gd name="T81" fmla="*/ 56 h 73"/>
                  <a:gd name="T82" fmla="*/ 14 w 40"/>
                  <a:gd name="T83" fmla="*/ 60 h 73"/>
                  <a:gd name="T84" fmla="*/ 18 w 40"/>
                  <a:gd name="T85" fmla="*/ 65 h 73"/>
                  <a:gd name="T86" fmla="*/ 21 w 40"/>
                  <a:gd name="T87" fmla="*/ 68 h 73"/>
                  <a:gd name="T88" fmla="*/ 26 w 40"/>
                  <a:gd name="T89" fmla="*/ 70 h 73"/>
                  <a:gd name="T90" fmla="*/ 31 w 40"/>
                  <a:gd name="T91" fmla="*/ 73 h 73"/>
                  <a:gd name="T92" fmla="*/ 36 w 40"/>
                  <a:gd name="T93" fmla="*/ 73 h 73"/>
                  <a:gd name="T94" fmla="*/ 36 w 40"/>
                  <a:gd name="T95" fmla="*/ 73 h 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0" h="73">
                    <a:moveTo>
                      <a:pt x="36" y="73"/>
                    </a:moveTo>
                    <a:lnTo>
                      <a:pt x="39" y="71"/>
                    </a:lnTo>
                    <a:lnTo>
                      <a:pt x="40" y="69"/>
                    </a:lnTo>
                    <a:lnTo>
                      <a:pt x="40" y="66"/>
                    </a:lnTo>
                    <a:lnTo>
                      <a:pt x="40" y="65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40" y="55"/>
                    </a:lnTo>
                    <a:lnTo>
                      <a:pt x="39" y="51"/>
                    </a:lnTo>
                    <a:lnTo>
                      <a:pt x="38" y="49"/>
                    </a:lnTo>
                    <a:lnTo>
                      <a:pt x="36" y="45"/>
                    </a:lnTo>
                    <a:lnTo>
                      <a:pt x="35" y="41"/>
                    </a:lnTo>
                    <a:lnTo>
                      <a:pt x="34" y="38"/>
                    </a:lnTo>
                    <a:lnTo>
                      <a:pt x="33" y="34"/>
                    </a:lnTo>
                    <a:lnTo>
                      <a:pt x="31" y="30"/>
                    </a:lnTo>
                    <a:lnTo>
                      <a:pt x="29" y="26"/>
                    </a:lnTo>
                    <a:lnTo>
                      <a:pt x="26" y="23"/>
                    </a:lnTo>
                    <a:lnTo>
                      <a:pt x="24" y="19"/>
                    </a:lnTo>
                    <a:lnTo>
                      <a:pt x="23" y="16"/>
                    </a:lnTo>
                    <a:lnTo>
                      <a:pt x="21" y="13"/>
                    </a:lnTo>
                    <a:lnTo>
                      <a:pt x="19" y="10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3" y="35"/>
                    </a:lnTo>
                    <a:lnTo>
                      <a:pt x="3" y="38"/>
                    </a:lnTo>
                    <a:lnTo>
                      <a:pt x="4" y="40"/>
                    </a:lnTo>
                    <a:lnTo>
                      <a:pt x="5" y="44"/>
                    </a:lnTo>
                    <a:lnTo>
                      <a:pt x="6" y="46"/>
                    </a:lnTo>
                    <a:lnTo>
                      <a:pt x="8" y="51"/>
                    </a:lnTo>
                    <a:lnTo>
                      <a:pt x="11" y="56"/>
                    </a:lnTo>
                    <a:lnTo>
                      <a:pt x="14" y="60"/>
                    </a:lnTo>
                    <a:lnTo>
                      <a:pt x="18" y="65"/>
                    </a:lnTo>
                    <a:lnTo>
                      <a:pt x="21" y="68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6" y="73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1926" y="2442"/>
                <a:ext cx="63" cy="32"/>
              </a:xfrm>
              <a:custGeom>
                <a:avLst/>
                <a:gdLst>
                  <a:gd name="T0" fmla="*/ 51 w 63"/>
                  <a:gd name="T1" fmla="*/ 0 h 32"/>
                  <a:gd name="T2" fmla="*/ 50 w 63"/>
                  <a:gd name="T3" fmla="*/ 0 h 32"/>
                  <a:gd name="T4" fmla="*/ 47 w 63"/>
                  <a:gd name="T5" fmla="*/ 0 h 32"/>
                  <a:gd name="T6" fmla="*/ 45 w 63"/>
                  <a:gd name="T7" fmla="*/ 0 h 32"/>
                  <a:gd name="T8" fmla="*/ 41 w 63"/>
                  <a:gd name="T9" fmla="*/ 1 h 32"/>
                  <a:gd name="T10" fmla="*/ 36 w 63"/>
                  <a:gd name="T11" fmla="*/ 2 h 32"/>
                  <a:gd name="T12" fmla="*/ 31 w 63"/>
                  <a:gd name="T13" fmla="*/ 4 h 32"/>
                  <a:gd name="T14" fmla="*/ 26 w 63"/>
                  <a:gd name="T15" fmla="*/ 5 h 32"/>
                  <a:gd name="T16" fmla="*/ 22 w 63"/>
                  <a:gd name="T17" fmla="*/ 7 h 32"/>
                  <a:gd name="T18" fmla="*/ 16 w 63"/>
                  <a:gd name="T19" fmla="*/ 9 h 32"/>
                  <a:gd name="T20" fmla="*/ 12 w 63"/>
                  <a:gd name="T21" fmla="*/ 11 h 32"/>
                  <a:gd name="T22" fmla="*/ 7 w 63"/>
                  <a:gd name="T23" fmla="*/ 14 h 32"/>
                  <a:gd name="T24" fmla="*/ 5 w 63"/>
                  <a:gd name="T25" fmla="*/ 16 h 32"/>
                  <a:gd name="T26" fmla="*/ 1 w 63"/>
                  <a:gd name="T27" fmla="*/ 19 h 32"/>
                  <a:gd name="T28" fmla="*/ 0 w 63"/>
                  <a:gd name="T29" fmla="*/ 21 h 32"/>
                  <a:gd name="T30" fmla="*/ 0 w 63"/>
                  <a:gd name="T31" fmla="*/ 24 h 32"/>
                  <a:gd name="T32" fmla="*/ 2 w 63"/>
                  <a:gd name="T33" fmla="*/ 27 h 32"/>
                  <a:gd name="T34" fmla="*/ 4 w 63"/>
                  <a:gd name="T35" fmla="*/ 29 h 32"/>
                  <a:gd name="T36" fmla="*/ 7 w 63"/>
                  <a:gd name="T37" fmla="*/ 31 h 32"/>
                  <a:gd name="T38" fmla="*/ 11 w 63"/>
                  <a:gd name="T39" fmla="*/ 32 h 32"/>
                  <a:gd name="T40" fmla="*/ 16 w 63"/>
                  <a:gd name="T41" fmla="*/ 32 h 32"/>
                  <a:gd name="T42" fmla="*/ 20 w 63"/>
                  <a:gd name="T43" fmla="*/ 32 h 32"/>
                  <a:gd name="T44" fmla="*/ 26 w 63"/>
                  <a:gd name="T45" fmla="*/ 32 h 32"/>
                  <a:gd name="T46" fmla="*/ 29 w 63"/>
                  <a:gd name="T47" fmla="*/ 32 h 32"/>
                  <a:gd name="T48" fmla="*/ 31 w 63"/>
                  <a:gd name="T49" fmla="*/ 31 h 32"/>
                  <a:gd name="T50" fmla="*/ 34 w 63"/>
                  <a:gd name="T51" fmla="*/ 31 h 32"/>
                  <a:gd name="T52" fmla="*/ 37 w 63"/>
                  <a:gd name="T53" fmla="*/ 30 h 32"/>
                  <a:gd name="T54" fmla="*/ 42 w 63"/>
                  <a:gd name="T55" fmla="*/ 29 h 32"/>
                  <a:gd name="T56" fmla="*/ 47 w 63"/>
                  <a:gd name="T57" fmla="*/ 26 h 32"/>
                  <a:gd name="T58" fmla="*/ 51 w 63"/>
                  <a:gd name="T59" fmla="*/ 25 h 32"/>
                  <a:gd name="T60" fmla="*/ 56 w 63"/>
                  <a:gd name="T61" fmla="*/ 22 h 32"/>
                  <a:gd name="T62" fmla="*/ 58 w 63"/>
                  <a:gd name="T63" fmla="*/ 20 h 32"/>
                  <a:gd name="T64" fmla="*/ 61 w 63"/>
                  <a:gd name="T65" fmla="*/ 19 h 32"/>
                  <a:gd name="T66" fmla="*/ 63 w 63"/>
                  <a:gd name="T67" fmla="*/ 16 h 32"/>
                  <a:gd name="T68" fmla="*/ 63 w 63"/>
                  <a:gd name="T69" fmla="*/ 15 h 32"/>
                  <a:gd name="T70" fmla="*/ 63 w 63"/>
                  <a:gd name="T71" fmla="*/ 10 h 32"/>
                  <a:gd name="T72" fmla="*/ 61 w 63"/>
                  <a:gd name="T73" fmla="*/ 7 h 32"/>
                  <a:gd name="T74" fmla="*/ 60 w 63"/>
                  <a:gd name="T75" fmla="*/ 4 h 32"/>
                  <a:gd name="T76" fmla="*/ 57 w 63"/>
                  <a:gd name="T77" fmla="*/ 2 h 32"/>
                  <a:gd name="T78" fmla="*/ 52 w 63"/>
                  <a:gd name="T79" fmla="*/ 0 h 32"/>
                  <a:gd name="T80" fmla="*/ 51 w 63"/>
                  <a:gd name="T81" fmla="*/ 0 h 32"/>
                  <a:gd name="T82" fmla="*/ 51 w 63"/>
                  <a:gd name="T83" fmla="*/ 0 h 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3" h="32">
                    <a:moveTo>
                      <a:pt x="51" y="0"/>
                    </a:moveTo>
                    <a:lnTo>
                      <a:pt x="50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1" y="4"/>
                    </a:lnTo>
                    <a:lnTo>
                      <a:pt x="26" y="5"/>
                    </a:lnTo>
                    <a:lnTo>
                      <a:pt x="22" y="7"/>
                    </a:lnTo>
                    <a:lnTo>
                      <a:pt x="16" y="9"/>
                    </a:lnTo>
                    <a:lnTo>
                      <a:pt x="12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4" y="29"/>
                    </a:lnTo>
                    <a:lnTo>
                      <a:pt x="7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6" y="32"/>
                    </a:lnTo>
                    <a:lnTo>
                      <a:pt x="29" y="32"/>
                    </a:lnTo>
                    <a:lnTo>
                      <a:pt x="31" y="31"/>
                    </a:lnTo>
                    <a:lnTo>
                      <a:pt x="34" y="31"/>
                    </a:lnTo>
                    <a:lnTo>
                      <a:pt x="37" y="30"/>
                    </a:lnTo>
                    <a:lnTo>
                      <a:pt x="42" y="29"/>
                    </a:lnTo>
                    <a:lnTo>
                      <a:pt x="47" y="26"/>
                    </a:lnTo>
                    <a:lnTo>
                      <a:pt x="51" y="25"/>
                    </a:lnTo>
                    <a:lnTo>
                      <a:pt x="56" y="22"/>
                    </a:lnTo>
                    <a:lnTo>
                      <a:pt x="58" y="20"/>
                    </a:lnTo>
                    <a:lnTo>
                      <a:pt x="61" y="19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3" y="10"/>
                    </a:lnTo>
                    <a:lnTo>
                      <a:pt x="61" y="7"/>
                    </a:lnTo>
                    <a:lnTo>
                      <a:pt x="60" y="4"/>
                    </a:lnTo>
                    <a:lnTo>
                      <a:pt x="57" y="2"/>
                    </a:lnTo>
                    <a:lnTo>
                      <a:pt x="5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1532" y="2585"/>
                <a:ext cx="75" cy="28"/>
              </a:xfrm>
              <a:custGeom>
                <a:avLst/>
                <a:gdLst>
                  <a:gd name="T0" fmla="*/ 8 w 75"/>
                  <a:gd name="T1" fmla="*/ 0 h 28"/>
                  <a:gd name="T2" fmla="*/ 10 w 75"/>
                  <a:gd name="T3" fmla="*/ 0 h 28"/>
                  <a:gd name="T4" fmla="*/ 13 w 75"/>
                  <a:gd name="T5" fmla="*/ 2 h 28"/>
                  <a:gd name="T6" fmla="*/ 18 w 75"/>
                  <a:gd name="T7" fmla="*/ 2 h 28"/>
                  <a:gd name="T8" fmla="*/ 21 w 75"/>
                  <a:gd name="T9" fmla="*/ 3 h 28"/>
                  <a:gd name="T10" fmla="*/ 26 w 75"/>
                  <a:gd name="T11" fmla="*/ 4 h 28"/>
                  <a:gd name="T12" fmla="*/ 30 w 75"/>
                  <a:gd name="T13" fmla="*/ 4 h 28"/>
                  <a:gd name="T14" fmla="*/ 35 w 75"/>
                  <a:gd name="T15" fmla="*/ 4 h 28"/>
                  <a:gd name="T16" fmla="*/ 40 w 75"/>
                  <a:gd name="T17" fmla="*/ 5 h 28"/>
                  <a:gd name="T18" fmla="*/ 45 w 75"/>
                  <a:gd name="T19" fmla="*/ 5 h 28"/>
                  <a:gd name="T20" fmla="*/ 50 w 75"/>
                  <a:gd name="T21" fmla="*/ 5 h 28"/>
                  <a:gd name="T22" fmla="*/ 55 w 75"/>
                  <a:gd name="T23" fmla="*/ 5 h 28"/>
                  <a:gd name="T24" fmla="*/ 60 w 75"/>
                  <a:gd name="T25" fmla="*/ 5 h 28"/>
                  <a:gd name="T26" fmla="*/ 64 w 75"/>
                  <a:gd name="T27" fmla="*/ 5 h 28"/>
                  <a:gd name="T28" fmla="*/ 66 w 75"/>
                  <a:gd name="T29" fmla="*/ 7 h 28"/>
                  <a:gd name="T30" fmla="*/ 69 w 75"/>
                  <a:gd name="T31" fmla="*/ 8 h 28"/>
                  <a:gd name="T32" fmla="*/ 71 w 75"/>
                  <a:gd name="T33" fmla="*/ 9 h 28"/>
                  <a:gd name="T34" fmla="*/ 73 w 75"/>
                  <a:gd name="T35" fmla="*/ 12 h 28"/>
                  <a:gd name="T36" fmla="*/ 75 w 75"/>
                  <a:gd name="T37" fmla="*/ 15 h 28"/>
                  <a:gd name="T38" fmla="*/ 75 w 75"/>
                  <a:gd name="T39" fmla="*/ 18 h 28"/>
                  <a:gd name="T40" fmla="*/ 74 w 75"/>
                  <a:gd name="T41" fmla="*/ 20 h 28"/>
                  <a:gd name="T42" fmla="*/ 71 w 75"/>
                  <a:gd name="T43" fmla="*/ 23 h 28"/>
                  <a:gd name="T44" fmla="*/ 68 w 75"/>
                  <a:gd name="T45" fmla="*/ 24 h 28"/>
                  <a:gd name="T46" fmla="*/ 65 w 75"/>
                  <a:gd name="T47" fmla="*/ 25 h 28"/>
                  <a:gd name="T48" fmla="*/ 63 w 75"/>
                  <a:gd name="T49" fmla="*/ 25 h 28"/>
                  <a:gd name="T50" fmla="*/ 59 w 75"/>
                  <a:gd name="T51" fmla="*/ 27 h 28"/>
                  <a:gd name="T52" fmla="*/ 56 w 75"/>
                  <a:gd name="T53" fmla="*/ 27 h 28"/>
                  <a:gd name="T54" fmla="*/ 53 w 75"/>
                  <a:gd name="T55" fmla="*/ 27 h 28"/>
                  <a:gd name="T56" fmla="*/ 50 w 75"/>
                  <a:gd name="T57" fmla="*/ 28 h 28"/>
                  <a:gd name="T58" fmla="*/ 46 w 75"/>
                  <a:gd name="T59" fmla="*/ 28 h 28"/>
                  <a:gd name="T60" fmla="*/ 44 w 75"/>
                  <a:gd name="T61" fmla="*/ 28 h 28"/>
                  <a:gd name="T62" fmla="*/ 39 w 75"/>
                  <a:gd name="T63" fmla="*/ 28 h 28"/>
                  <a:gd name="T64" fmla="*/ 36 w 75"/>
                  <a:gd name="T65" fmla="*/ 28 h 28"/>
                  <a:gd name="T66" fmla="*/ 33 w 75"/>
                  <a:gd name="T67" fmla="*/ 28 h 28"/>
                  <a:gd name="T68" fmla="*/ 29 w 75"/>
                  <a:gd name="T69" fmla="*/ 28 h 28"/>
                  <a:gd name="T70" fmla="*/ 25 w 75"/>
                  <a:gd name="T71" fmla="*/ 28 h 28"/>
                  <a:gd name="T72" fmla="*/ 23 w 75"/>
                  <a:gd name="T73" fmla="*/ 27 h 28"/>
                  <a:gd name="T74" fmla="*/ 19 w 75"/>
                  <a:gd name="T75" fmla="*/ 27 h 28"/>
                  <a:gd name="T76" fmla="*/ 16 w 75"/>
                  <a:gd name="T77" fmla="*/ 27 h 28"/>
                  <a:gd name="T78" fmla="*/ 13 w 75"/>
                  <a:gd name="T79" fmla="*/ 25 h 28"/>
                  <a:gd name="T80" fmla="*/ 10 w 75"/>
                  <a:gd name="T81" fmla="*/ 24 h 28"/>
                  <a:gd name="T82" fmla="*/ 8 w 75"/>
                  <a:gd name="T83" fmla="*/ 23 h 28"/>
                  <a:gd name="T84" fmla="*/ 7 w 75"/>
                  <a:gd name="T85" fmla="*/ 22 h 28"/>
                  <a:gd name="T86" fmla="*/ 4 w 75"/>
                  <a:gd name="T87" fmla="*/ 18 h 28"/>
                  <a:gd name="T88" fmla="*/ 2 w 75"/>
                  <a:gd name="T89" fmla="*/ 15 h 28"/>
                  <a:gd name="T90" fmla="*/ 2 w 75"/>
                  <a:gd name="T91" fmla="*/ 12 h 28"/>
                  <a:gd name="T92" fmla="*/ 0 w 75"/>
                  <a:gd name="T93" fmla="*/ 9 h 28"/>
                  <a:gd name="T94" fmla="*/ 0 w 75"/>
                  <a:gd name="T95" fmla="*/ 7 h 28"/>
                  <a:gd name="T96" fmla="*/ 0 w 75"/>
                  <a:gd name="T97" fmla="*/ 4 h 28"/>
                  <a:gd name="T98" fmla="*/ 0 w 75"/>
                  <a:gd name="T99" fmla="*/ 2 h 28"/>
                  <a:gd name="T100" fmla="*/ 8 w 75"/>
                  <a:gd name="T101" fmla="*/ 0 h 28"/>
                  <a:gd name="T102" fmla="*/ 8 w 75"/>
                  <a:gd name="T103" fmla="*/ 0 h 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5" h="28">
                    <a:moveTo>
                      <a:pt x="8" y="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5" y="4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4" y="5"/>
                    </a:lnTo>
                    <a:lnTo>
                      <a:pt x="66" y="7"/>
                    </a:lnTo>
                    <a:lnTo>
                      <a:pt x="69" y="8"/>
                    </a:lnTo>
                    <a:lnTo>
                      <a:pt x="71" y="9"/>
                    </a:lnTo>
                    <a:lnTo>
                      <a:pt x="73" y="12"/>
                    </a:lnTo>
                    <a:lnTo>
                      <a:pt x="75" y="15"/>
                    </a:lnTo>
                    <a:lnTo>
                      <a:pt x="75" y="18"/>
                    </a:lnTo>
                    <a:lnTo>
                      <a:pt x="74" y="20"/>
                    </a:lnTo>
                    <a:lnTo>
                      <a:pt x="71" y="23"/>
                    </a:lnTo>
                    <a:lnTo>
                      <a:pt x="68" y="24"/>
                    </a:lnTo>
                    <a:lnTo>
                      <a:pt x="65" y="25"/>
                    </a:lnTo>
                    <a:lnTo>
                      <a:pt x="63" y="25"/>
                    </a:lnTo>
                    <a:lnTo>
                      <a:pt x="59" y="27"/>
                    </a:lnTo>
                    <a:lnTo>
                      <a:pt x="56" y="27"/>
                    </a:lnTo>
                    <a:lnTo>
                      <a:pt x="53" y="27"/>
                    </a:lnTo>
                    <a:lnTo>
                      <a:pt x="50" y="28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3" y="28"/>
                    </a:lnTo>
                    <a:lnTo>
                      <a:pt x="29" y="28"/>
                    </a:lnTo>
                    <a:lnTo>
                      <a:pt x="25" y="28"/>
                    </a:lnTo>
                    <a:lnTo>
                      <a:pt x="23" y="27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3" y="25"/>
                    </a:lnTo>
                    <a:lnTo>
                      <a:pt x="10" y="24"/>
                    </a:lnTo>
                    <a:lnTo>
                      <a:pt x="8" y="23"/>
                    </a:lnTo>
                    <a:lnTo>
                      <a:pt x="7" y="22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1537" y="3222"/>
                <a:ext cx="87" cy="109"/>
              </a:xfrm>
              <a:custGeom>
                <a:avLst/>
                <a:gdLst>
                  <a:gd name="T0" fmla="*/ 19 w 87"/>
                  <a:gd name="T1" fmla="*/ 0 h 109"/>
                  <a:gd name="T2" fmla="*/ 21 w 87"/>
                  <a:gd name="T3" fmla="*/ 8 h 109"/>
                  <a:gd name="T4" fmla="*/ 24 w 87"/>
                  <a:gd name="T5" fmla="*/ 14 h 109"/>
                  <a:gd name="T6" fmla="*/ 26 w 87"/>
                  <a:gd name="T7" fmla="*/ 21 h 109"/>
                  <a:gd name="T8" fmla="*/ 30 w 87"/>
                  <a:gd name="T9" fmla="*/ 30 h 109"/>
                  <a:gd name="T10" fmla="*/ 35 w 87"/>
                  <a:gd name="T11" fmla="*/ 38 h 109"/>
                  <a:gd name="T12" fmla="*/ 40 w 87"/>
                  <a:gd name="T13" fmla="*/ 45 h 109"/>
                  <a:gd name="T14" fmla="*/ 45 w 87"/>
                  <a:gd name="T15" fmla="*/ 53 h 109"/>
                  <a:gd name="T16" fmla="*/ 50 w 87"/>
                  <a:gd name="T17" fmla="*/ 59 h 109"/>
                  <a:gd name="T18" fmla="*/ 58 w 87"/>
                  <a:gd name="T19" fmla="*/ 68 h 109"/>
                  <a:gd name="T20" fmla="*/ 65 w 87"/>
                  <a:gd name="T21" fmla="*/ 75 h 109"/>
                  <a:gd name="T22" fmla="*/ 73 w 87"/>
                  <a:gd name="T23" fmla="*/ 83 h 109"/>
                  <a:gd name="T24" fmla="*/ 79 w 87"/>
                  <a:gd name="T25" fmla="*/ 89 h 109"/>
                  <a:gd name="T26" fmla="*/ 86 w 87"/>
                  <a:gd name="T27" fmla="*/ 95 h 109"/>
                  <a:gd name="T28" fmla="*/ 87 w 87"/>
                  <a:gd name="T29" fmla="*/ 98 h 109"/>
                  <a:gd name="T30" fmla="*/ 85 w 87"/>
                  <a:gd name="T31" fmla="*/ 101 h 109"/>
                  <a:gd name="T32" fmla="*/ 80 w 87"/>
                  <a:gd name="T33" fmla="*/ 106 h 109"/>
                  <a:gd name="T34" fmla="*/ 75 w 87"/>
                  <a:gd name="T35" fmla="*/ 109 h 109"/>
                  <a:gd name="T36" fmla="*/ 70 w 87"/>
                  <a:gd name="T37" fmla="*/ 106 h 109"/>
                  <a:gd name="T38" fmla="*/ 65 w 87"/>
                  <a:gd name="T39" fmla="*/ 103 h 109"/>
                  <a:gd name="T40" fmla="*/ 60 w 87"/>
                  <a:gd name="T41" fmla="*/ 99 h 109"/>
                  <a:gd name="T42" fmla="*/ 53 w 87"/>
                  <a:gd name="T43" fmla="*/ 94 h 109"/>
                  <a:gd name="T44" fmla="*/ 46 w 87"/>
                  <a:gd name="T45" fmla="*/ 89 h 109"/>
                  <a:gd name="T46" fmla="*/ 38 w 87"/>
                  <a:gd name="T47" fmla="*/ 81 h 109"/>
                  <a:gd name="T48" fmla="*/ 30 w 87"/>
                  <a:gd name="T49" fmla="*/ 73 h 109"/>
                  <a:gd name="T50" fmla="*/ 24 w 87"/>
                  <a:gd name="T51" fmla="*/ 66 h 109"/>
                  <a:gd name="T52" fmla="*/ 20 w 87"/>
                  <a:gd name="T53" fmla="*/ 60 h 109"/>
                  <a:gd name="T54" fmla="*/ 16 w 87"/>
                  <a:gd name="T55" fmla="*/ 55 h 109"/>
                  <a:gd name="T56" fmla="*/ 13 w 87"/>
                  <a:gd name="T57" fmla="*/ 49 h 109"/>
                  <a:gd name="T58" fmla="*/ 8 w 87"/>
                  <a:gd name="T59" fmla="*/ 41 h 109"/>
                  <a:gd name="T60" fmla="*/ 5 w 87"/>
                  <a:gd name="T61" fmla="*/ 33 h 109"/>
                  <a:gd name="T62" fmla="*/ 3 w 87"/>
                  <a:gd name="T63" fmla="*/ 28 h 109"/>
                  <a:gd name="T64" fmla="*/ 0 w 87"/>
                  <a:gd name="T65" fmla="*/ 21 h 109"/>
                  <a:gd name="T66" fmla="*/ 2 w 87"/>
                  <a:gd name="T67" fmla="*/ 17 h 109"/>
                  <a:gd name="T68" fmla="*/ 19 w 87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7" h="109">
                    <a:moveTo>
                      <a:pt x="19" y="0"/>
                    </a:moveTo>
                    <a:lnTo>
                      <a:pt x="19" y="0"/>
                    </a:lnTo>
                    <a:lnTo>
                      <a:pt x="20" y="5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4" y="14"/>
                    </a:lnTo>
                    <a:lnTo>
                      <a:pt x="25" y="18"/>
                    </a:lnTo>
                    <a:lnTo>
                      <a:pt x="26" y="21"/>
                    </a:lnTo>
                    <a:lnTo>
                      <a:pt x="29" y="25"/>
                    </a:lnTo>
                    <a:lnTo>
                      <a:pt x="30" y="30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8" y="41"/>
                    </a:lnTo>
                    <a:lnTo>
                      <a:pt x="40" y="45"/>
                    </a:lnTo>
                    <a:lnTo>
                      <a:pt x="43" y="49"/>
                    </a:lnTo>
                    <a:lnTo>
                      <a:pt x="45" y="53"/>
                    </a:lnTo>
                    <a:lnTo>
                      <a:pt x="48" y="56"/>
                    </a:lnTo>
                    <a:lnTo>
                      <a:pt x="50" y="59"/>
                    </a:lnTo>
                    <a:lnTo>
                      <a:pt x="54" y="64"/>
                    </a:lnTo>
                    <a:lnTo>
                      <a:pt x="58" y="68"/>
                    </a:lnTo>
                    <a:lnTo>
                      <a:pt x="61" y="71"/>
                    </a:lnTo>
                    <a:lnTo>
                      <a:pt x="65" y="75"/>
                    </a:lnTo>
                    <a:lnTo>
                      <a:pt x="69" y="79"/>
                    </a:lnTo>
                    <a:lnTo>
                      <a:pt x="73" y="83"/>
                    </a:lnTo>
                    <a:lnTo>
                      <a:pt x="76" y="86"/>
                    </a:lnTo>
                    <a:lnTo>
                      <a:pt x="79" y="89"/>
                    </a:lnTo>
                    <a:lnTo>
                      <a:pt x="82" y="91"/>
                    </a:lnTo>
                    <a:lnTo>
                      <a:pt x="86" y="95"/>
                    </a:lnTo>
                    <a:lnTo>
                      <a:pt x="87" y="98"/>
                    </a:lnTo>
                    <a:lnTo>
                      <a:pt x="86" y="99"/>
                    </a:lnTo>
                    <a:lnTo>
                      <a:pt x="85" y="101"/>
                    </a:lnTo>
                    <a:lnTo>
                      <a:pt x="82" y="105"/>
                    </a:lnTo>
                    <a:lnTo>
                      <a:pt x="80" y="106"/>
                    </a:lnTo>
                    <a:lnTo>
                      <a:pt x="77" y="108"/>
                    </a:lnTo>
                    <a:lnTo>
                      <a:pt x="75" y="109"/>
                    </a:lnTo>
                    <a:lnTo>
                      <a:pt x="73" y="108"/>
                    </a:lnTo>
                    <a:lnTo>
                      <a:pt x="70" y="106"/>
                    </a:lnTo>
                    <a:lnTo>
                      <a:pt x="68" y="105"/>
                    </a:lnTo>
                    <a:lnTo>
                      <a:pt x="65" y="103"/>
                    </a:lnTo>
                    <a:lnTo>
                      <a:pt x="63" y="101"/>
                    </a:lnTo>
                    <a:lnTo>
                      <a:pt x="60" y="99"/>
                    </a:lnTo>
                    <a:lnTo>
                      <a:pt x="56" y="98"/>
                    </a:lnTo>
                    <a:lnTo>
                      <a:pt x="53" y="94"/>
                    </a:lnTo>
                    <a:lnTo>
                      <a:pt x="50" y="93"/>
                    </a:lnTo>
                    <a:lnTo>
                      <a:pt x="46" y="89"/>
                    </a:lnTo>
                    <a:lnTo>
                      <a:pt x="43" y="86"/>
                    </a:lnTo>
                    <a:lnTo>
                      <a:pt x="38" y="81"/>
                    </a:lnTo>
                    <a:lnTo>
                      <a:pt x="34" y="78"/>
                    </a:lnTo>
                    <a:lnTo>
                      <a:pt x="30" y="73"/>
                    </a:lnTo>
                    <a:lnTo>
                      <a:pt x="26" y="69"/>
                    </a:lnTo>
                    <a:lnTo>
                      <a:pt x="24" y="66"/>
                    </a:lnTo>
                    <a:lnTo>
                      <a:pt x="23" y="64"/>
                    </a:lnTo>
                    <a:lnTo>
                      <a:pt x="20" y="60"/>
                    </a:lnTo>
                    <a:lnTo>
                      <a:pt x="19" y="58"/>
                    </a:lnTo>
                    <a:lnTo>
                      <a:pt x="16" y="55"/>
                    </a:lnTo>
                    <a:lnTo>
                      <a:pt x="14" y="51"/>
                    </a:lnTo>
                    <a:lnTo>
                      <a:pt x="13" y="49"/>
                    </a:lnTo>
                    <a:lnTo>
                      <a:pt x="11" y="46"/>
                    </a:lnTo>
                    <a:lnTo>
                      <a:pt x="8" y="41"/>
                    </a:lnTo>
                    <a:lnTo>
                      <a:pt x="7" y="38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1411" y="2954"/>
                <a:ext cx="27" cy="68"/>
              </a:xfrm>
              <a:custGeom>
                <a:avLst/>
                <a:gdLst>
                  <a:gd name="T0" fmla="*/ 0 w 27"/>
                  <a:gd name="T1" fmla="*/ 10 h 68"/>
                  <a:gd name="T2" fmla="*/ 0 w 27"/>
                  <a:gd name="T3" fmla="*/ 12 h 68"/>
                  <a:gd name="T4" fmla="*/ 0 w 27"/>
                  <a:gd name="T5" fmla="*/ 14 h 68"/>
                  <a:gd name="T6" fmla="*/ 0 w 27"/>
                  <a:gd name="T7" fmla="*/ 17 h 68"/>
                  <a:gd name="T8" fmla="*/ 2 w 27"/>
                  <a:gd name="T9" fmla="*/ 21 h 68"/>
                  <a:gd name="T10" fmla="*/ 2 w 27"/>
                  <a:gd name="T11" fmla="*/ 24 h 68"/>
                  <a:gd name="T12" fmla="*/ 2 w 27"/>
                  <a:gd name="T13" fmla="*/ 26 h 68"/>
                  <a:gd name="T14" fmla="*/ 3 w 27"/>
                  <a:gd name="T15" fmla="*/ 29 h 68"/>
                  <a:gd name="T16" fmla="*/ 3 w 27"/>
                  <a:gd name="T17" fmla="*/ 33 h 68"/>
                  <a:gd name="T18" fmla="*/ 4 w 27"/>
                  <a:gd name="T19" fmla="*/ 35 h 68"/>
                  <a:gd name="T20" fmla="*/ 5 w 27"/>
                  <a:gd name="T21" fmla="*/ 38 h 68"/>
                  <a:gd name="T22" fmla="*/ 5 w 27"/>
                  <a:gd name="T23" fmla="*/ 41 h 68"/>
                  <a:gd name="T24" fmla="*/ 7 w 27"/>
                  <a:gd name="T25" fmla="*/ 44 h 68"/>
                  <a:gd name="T26" fmla="*/ 7 w 27"/>
                  <a:gd name="T27" fmla="*/ 46 h 68"/>
                  <a:gd name="T28" fmla="*/ 8 w 27"/>
                  <a:gd name="T29" fmla="*/ 49 h 68"/>
                  <a:gd name="T30" fmla="*/ 9 w 27"/>
                  <a:gd name="T31" fmla="*/ 51 h 68"/>
                  <a:gd name="T32" fmla="*/ 9 w 27"/>
                  <a:gd name="T33" fmla="*/ 55 h 68"/>
                  <a:gd name="T34" fmla="*/ 12 w 27"/>
                  <a:gd name="T35" fmla="*/ 59 h 68"/>
                  <a:gd name="T36" fmla="*/ 13 w 27"/>
                  <a:gd name="T37" fmla="*/ 64 h 68"/>
                  <a:gd name="T38" fmla="*/ 14 w 27"/>
                  <a:gd name="T39" fmla="*/ 66 h 68"/>
                  <a:gd name="T40" fmla="*/ 17 w 27"/>
                  <a:gd name="T41" fmla="*/ 68 h 68"/>
                  <a:gd name="T42" fmla="*/ 19 w 27"/>
                  <a:gd name="T43" fmla="*/ 68 h 68"/>
                  <a:gd name="T44" fmla="*/ 22 w 27"/>
                  <a:gd name="T45" fmla="*/ 66 h 68"/>
                  <a:gd name="T46" fmla="*/ 23 w 27"/>
                  <a:gd name="T47" fmla="*/ 63 h 68"/>
                  <a:gd name="T48" fmla="*/ 24 w 27"/>
                  <a:gd name="T49" fmla="*/ 59 h 68"/>
                  <a:gd name="T50" fmla="*/ 25 w 27"/>
                  <a:gd name="T51" fmla="*/ 54 h 68"/>
                  <a:gd name="T52" fmla="*/ 27 w 27"/>
                  <a:gd name="T53" fmla="*/ 50 h 68"/>
                  <a:gd name="T54" fmla="*/ 27 w 27"/>
                  <a:gd name="T55" fmla="*/ 45 h 68"/>
                  <a:gd name="T56" fmla="*/ 27 w 27"/>
                  <a:gd name="T57" fmla="*/ 40 h 68"/>
                  <a:gd name="T58" fmla="*/ 27 w 27"/>
                  <a:gd name="T59" fmla="*/ 35 h 68"/>
                  <a:gd name="T60" fmla="*/ 27 w 27"/>
                  <a:gd name="T61" fmla="*/ 30 h 68"/>
                  <a:gd name="T62" fmla="*/ 25 w 27"/>
                  <a:gd name="T63" fmla="*/ 24 h 68"/>
                  <a:gd name="T64" fmla="*/ 25 w 27"/>
                  <a:gd name="T65" fmla="*/ 20 h 68"/>
                  <a:gd name="T66" fmla="*/ 24 w 27"/>
                  <a:gd name="T67" fmla="*/ 15 h 68"/>
                  <a:gd name="T68" fmla="*/ 23 w 27"/>
                  <a:gd name="T69" fmla="*/ 12 h 68"/>
                  <a:gd name="T70" fmla="*/ 22 w 27"/>
                  <a:gd name="T71" fmla="*/ 8 h 68"/>
                  <a:gd name="T72" fmla="*/ 20 w 27"/>
                  <a:gd name="T73" fmla="*/ 5 h 68"/>
                  <a:gd name="T74" fmla="*/ 19 w 27"/>
                  <a:gd name="T75" fmla="*/ 3 h 68"/>
                  <a:gd name="T76" fmla="*/ 17 w 27"/>
                  <a:gd name="T77" fmla="*/ 2 h 68"/>
                  <a:gd name="T78" fmla="*/ 13 w 27"/>
                  <a:gd name="T79" fmla="*/ 0 h 68"/>
                  <a:gd name="T80" fmla="*/ 9 w 27"/>
                  <a:gd name="T81" fmla="*/ 2 h 68"/>
                  <a:gd name="T82" fmla="*/ 5 w 27"/>
                  <a:gd name="T83" fmla="*/ 3 h 68"/>
                  <a:gd name="T84" fmla="*/ 4 w 27"/>
                  <a:gd name="T85" fmla="*/ 5 h 68"/>
                  <a:gd name="T86" fmla="*/ 0 w 27"/>
                  <a:gd name="T87" fmla="*/ 8 h 68"/>
                  <a:gd name="T88" fmla="*/ 0 w 27"/>
                  <a:gd name="T89" fmla="*/ 10 h 68"/>
                  <a:gd name="T90" fmla="*/ 0 w 27"/>
                  <a:gd name="T91" fmla="*/ 10 h 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7" h="68">
                    <a:moveTo>
                      <a:pt x="0" y="1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5" y="38"/>
                    </a:lnTo>
                    <a:lnTo>
                      <a:pt x="5" y="41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8" y="49"/>
                    </a:lnTo>
                    <a:lnTo>
                      <a:pt x="9" y="51"/>
                    </a:lnTo>
                    <a:lnTo>
                      <a:pt x="9" y="55"/>
                    </a:lnTo>
                    <a:lnTo>
                      <a:pt x="12" y="59"/>
                    </a:lnTo>
                    <a:lnTo>
                      <a:pt x="13" y="64"/>
                    </a:lnTo>
                    <a:lnTo>
                      <a:pt x="14" y="66"/>
                    </a:lnTo>
                    <a:lnTo>
                      <a:pt x="17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23" y="63"/>
                    </a:lnTo>
                    <a:lnTo>
                      <a:pt x="24" y="59"/>
                    </a:lnTo>
                    <a:lnTo>
                      <a:pt x="25" y="54"/>
                    </a:lnTo>
                    <a:lnTo>
                      <a:pt x="27" y="50"/>
                    </a:lnTo>
                    <a:lnTo>
                      <a:pt x="27" y="45"/>
                    </a:lnTo>
                    <a:lnTo>
                      <a:pt x="27" y="40"/>
                    </a:lnTo>
                    <a:lnTo>
                      <a:pt x="27" y="35"/>
                    </a:lnTo>
                    <a:lnTo>
                      <a:pt x="27" y="30"/>
                    </a:lnTo>
                    <a:lnTo>
                      <a:pt x="25" y="24"/>
                    </a:lnTo>
                    <a:lnTo>
                      <a:pt x="25" y="20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2" y="8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E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278313" y="1379538"/>
            <a:ext cx="4470400" cy="2336800"/>
            <a:chOff x="4279106" y="1379087"/>
            <a:chExt cx="4469358" cy="2337945"/>
          </a:xfrm>
        </p:grpSpPr>
        <p:sp>
          <p:nvSpPr>
            <p:cNvPr id="62" name="Text Placeholder 1"/>
            <p:cNvSpPr txBox="1">
              <a:spLocks/>
            </p:cNvSpPr>
            <p:nvPr/>
          </p:nvSpPr>
          <p:spPr>
            <a:xfrm>
              <a:off x="6516959" y="1922278"/>
              <a:ext cx="2231505" cy="1404038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a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pple</a:t>
              </a:r>
            </a:p>
          </p:txBody>
        </p:sp>
        <p:pic>
          <p:nvPicPr>
            <p:cNvPr id="63" name="Picture 45" descr="C:\Program Files\Microsoft Office\Media\CntCD1\ClipArt3\j0233773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106" y="1379087"/>
              <a:ext cx="1848287" cy="233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13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030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46484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ntCD1\ClipArt8\j034485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72126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89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5025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66374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CPHJYFXT\dglxasse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2564288" cy="230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31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293205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5526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661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Identify the letter</a:t>
            </a:r>
          </a:p>
        </p:txBody>
      </p:sp>
    </p:spTree>
    <p:extLst>
      <p:ext uri="{BB962C8B-B14F-4D97-AF65-F5344CB8AC3E}">
        <p14:creationId xmlns:p14="http://schemas.microsoft.com/office/powerpoint/2010/main" val="17285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T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t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668713" y="1411288"/>
            <a:ext cx="5080000" cy="2743200"/>
            <a:chOff x="3668845" y="1411246"/>
            <a:chExt cx="5079619" cy="2743200"/>
          </a:xfrm>
        </p:grpSpPr>
        <p:sp>
          <p:nvSpPr>
            <p:cNvPr id="65" name="Text Placeholder 1"/>
            <p:cNvSpPr txBox="1">
              <a:spLocks/>
            </p:cNvSpPr>
            <p:nvPr/>
          </p:nvSpPr>
          <p:spPr>
            <a:xfrm>
              <a:off x="6516606" y="1922421"/>
              <a:ext cx="2231858" cy="1403350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t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urtle</a:t>
              </a:r>
            </a:p>
          </p:txBody>
        </p:sp>
        <p:pic>
          <p:nvPicPr>
            <p:cNvPr id="66" name="Picture 2" descr="C:\Users\jmedw0\AppData\Local\Microsoft\Windows\Temporary Internet Files\Content.IE5\USJQBBZ3\MC900438046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845" y="1411246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23850" y="4108450"/>
            <a:ext cx="5221288" cy="1882775"/>
            <a:chOff x="323528" y="4108064"/>
            <a:chExt cx="5222222" cy="1883765"/>
          </a:xfrm>
        </p:grpSpPr>
        <p:sp>
          <p:nvSpPr>
            <p:cNvPr id="68" name="Text Placeholder 1"/>
            <p:cNvSpPr txBox="1">
              <a:spLocks/>
            </p:cNvSpPr>
            <p:nvPr/>
          </p:nvSpPr>
          <p:spPr bwMode="auto">
            <a:xfrm>
              <a:off x="323528" y="4108064"/>
              <a:ext cx="2001416" cy="16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t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ennis</a:t>
              </a:r>
            </a:p>
          </p:txBody>
        </p:sp>
        <p:pic>
          <p:nvPicPr>
            <p:cNvPr id="69" name="Picture 5" descr="C:\Program Files\Microsoft Office\Media\CntCD1\ClipArt1\j018320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336" y="4154447"/>
              <a:ext cx="3507414" cy="183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5314950" y="3276600"/>
            <a:ext cx="2952750" cy="3313113"/>
            <a:chOff x="5315548" y="3275809"/>
            <a:chExt cx="2952328" cy="3313159"/>
          </a:xfrm>
        </p:grpSpPr>
        <p:sp>
          <p:nvSpPr>
            <p:cNvPr id="71" name="Text Placeholder 1"/>
            <p:cNvSpPr txBox="1">
              <a:spLocks/>
            </p:cNvSpPr>
            <p:nvPr/>
          </p:nvSpPr>
          <p:spPr bwMode="auto">
            <a:xfrm>
              <a:off x="5315548" y="5301208"/>
              <a:ext cx="2952328" cy="128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t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ree</a:t>
              </a:r>
            </a:p>
          </p:txBody>
        </p:sp>
        <p:pic>
          <p:nvPicPr>
            <p:cNvPr id="72" name="Picture 7" descr="C:\Program Files\Microsoft Office\Media\CntCD1\ClipArt2\j0215339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275809"/>
              <a:ext cx="1800200" cy="254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32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7337" y="855292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s?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87934" y="3209007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>
                <a:solidFill>
                  <a:srgbClr val="00B050"/>
                </a:solidFill>
                <a:latin typeface="QBeginners" pitchFamily="2" charset="0"/>
              </a:rPr>
              <a:t>A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s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82054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7337" y="843442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a?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08175" y="2708275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>
                <a:solidFill>
                  <a:srgbClr val="00B050"/>
                </a:solidFill>
                <a:latin typeface="QBeginners" pitchFamily="2" charset="0"/>
              </a:rPr>
              <a:t>A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s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56205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7544" y="908720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t?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51720" y="3092821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>
                <a:solidFill>
                  <a:srgbClr val="00B050"/>
                </a:solidFill>
                <a:latin typeface="QBeginners" pitchFamily="2" charset="0"/>
              </a:rPr>
              <a:t>A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s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56711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7337" y="764704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</a:t>
            </a:r>
            <a:r>
              <a:rPr lang="en-AU" altLang="en-US" sz="8000" dirty="0" err="1">
                <a:latin typeface="QBeginners" pitchFamily="2" charset="0"/>
              </a:rPr>
              <a:t>i</a:t>
            </a:r>
            <a:r>
              <a:rPr lang="en-AU" altLang="en-US" sz="8000" dirty="0">
                <a:latin typeface="QBeginners" pitchFamily="2" charset="0"/>
              </a:rPr>
              <a:t>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95736" y="3138983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 err="1">
                <a:solidFill>
                  <a:srgbClr val="00B050"/>
                </a:solidFill>
                <a:latin typeface="QBeginners" pitchFamily="2" charset="0"/>
              </a:rPr>
              <a:t>i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N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04129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59345" y="570230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p?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27338" y="3399184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 err="1">
                <a:solidFill>
                  <a:srgbClr val="00B050"/>
                </a:solidFill>
                <a:latin typeface="QBeginners" pitchFamily="2" charset="0"/>
              </a:rPr>
              <a:t>i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N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009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95536" y="1033573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n?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31479" y="3327176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 err="1">
                <a:solidFill>
                  <a:srgbClr val="00B050"/>
                </a:solidFill>
                <a:latin typeface="QBeginners" pitchFamily="2" charset="0"/>
              </a:rPr>
              <a:t>i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N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15672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7337" y="575504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k?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79712" y="3202739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>
                <a:solidFill>
                  <a:srgbClr val="00B050"/>
                </a:solidFill>
                <a:latin typeface="QBeginners" pitchFamily="2" charset="0"/>
              </a:rPr>
              <a:t>c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E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193383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7337" y="874455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c?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19037" y="3308310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>
                <a:solidFill>
                  <a:srgbClr val="00B050"/>
                </a:solidFill>
                <a:latin typeface="QBeginners" pitchFamily="2" charset="0"/>
              </a:rPr>
              <a:t>c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E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200590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7337" y="404664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AU" altLang="en-US" sz="8000" dirty="0">
                <a:latin typeface="QBeginners" pitchFamily="2" charset="0"/>
              </a:rPr>
              <a:t>Which letter is the e?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08175" y="2708275"/>
            <a:ext cx="6264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en-US" sz="14400" dirty="0">
                <a:solidFill>
                  <a:srgbClr val="00B050"/>
                </a:solidFill>
                <a:latin typeface="QBeginners" pitchFamily="2" charset="0"/>
              </a:rPr>
              <a:t>c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FF0000"/>
                </a:solidFill>
                <a:latin typeface="QBeginners" pitchFamily="2" charset="0"/>
              </a:rPr>
              <a:t>E</a:t>
            </a:r>
            <a:r>
              <a:rPr lang="en-AU" altLang="en-US" sz="14400" dirty="0">
                <a:latin typeface="QBeginners" pitchFamily="2" charset="0"/>
              </a:rPr>
              <a:t>  </a:t>
            </a:r>
            <a:r>
              <a:rPr lang="en-AU" altLang="en-US" sz="14400" dirty="0">
                <a:solidFill>
                  <a:srgbClr val="7030A0"/>
                </a:solidFill>
                <a:latin typeface="QBeginners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68296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Identify the initial sound</a:t>
            </a:r>
          </a:p>
        </p:txBody>
      </p:sp>
    </p:spTree>
    <p:extLst>
      <p:ext uri="{BB962C8B-B14F-4D97-AF65-F5344CB8AC3E}">
        <p14:creationId xmlns:p14="http://schemas.microsoft.com/office/powerpoint/2010/main" val="95107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I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i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264039" y="1412875"/>
            <a:ext cx="4843449" cy="2016125"/>
            <a:chOff x="4264741" y="1412776"/>
            <a:chExt cx="4842961" cy="2016013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>
            <a:xfrm>
              <a:off x="6875902" y="1922336"/>
              <a:ext cx="2231800" cy="1403272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i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nk</a:t>
              </a:r>
            </a:p>
          </p:txBody>
        </p:sp>
        <p:pic>
          <p:nvPicPr>
            <p:cNvPr id="17" name="Picture 3" descr="C:\Program Files\Microsoft Office\Media\CntCD1\Photo1\j021613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741" y="1412776"/>
              <a:ext cx="3024019" cy="201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92961" y="3756495"/>
            <a:ext cx="4168740" cy="1545283"/>
            <a:chOff x="107504" y="4053543"/>
            <a:chExt cx="4564365" cy="1820322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107504" y="4176665"/>
              <a:ext cx="2217440" cy="16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i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gloo</a:t>
              </a:r>
            </a:p>
          </p:txBody>
        </p:sp>
        <p:pic>
          <p:nvPicPr>
            <p:cNvPr id="20" name="Picture 4" descr="C:\Users\jmedw0\AppData\Local\Microsoft\Windows\Temporary Internet Files\Content.IE5\XVQZS5BY\MC90023725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053543"/>
              <a:ext cx="2908181" cy="17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635896" y="4191906"/>
            <a:ext cx="4868231" cy="2347690"/>
            <a:chOff x="3956035" y="3802636"/>
            <a:chExt cx="4868231" cy="2347690"/>
          </a:xfrm>
        </p:grpSpPr>
        <p:sp>
          <p:nvSpPr>
            <p:cNvPr id="22" name="Text Placeholder 1"/>
            <p:cNvSpPr txBox="1">
              <a:spLocks/>
            </p:cNvSpPr>
            <p:nvPr/>
          </p:nvSpPr>
          <p:spPr bwMode="auto">
            <a:xfrm>
              <a:off x="3956035" y="4453231"/>
              <a:ext cx="3296881" cy="1697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i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ll</a:t>
              </a:r>
            </a:p>
          </p:txBody>
        </p:sp>
        <p:pic>
          <p:nvPicPr>
            <p:cNvPr id="2050" name="Picture 2" descr="C:\Users\jmedw0\AppData\Local\Microsoft\Windows\Temporary Internet Files\Content.IE5\OKXN6QUW\MC90035900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44208" y="3802636"/>
              <a:ext cx="2380058" cy="188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31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15816" y="2204864"/>
            <a:ext cx="309634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un</a:t>
            </a:r>
          </a:p>
        </p:txBody>
      </p:sp>
    </p:spTree>
    <p:extLst>
      <p:ext uri="{BB962C8B-B14F-4D97-AF65-F5344CB8AC3E}">
        <p14:creationId xmlns:p14="http://schemas.microsoft.com/office/powerpoint/2010/main" val="19597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95736" y="2204864"/>
            <a:ext cx="568863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pple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95736" y="2204864"/>
            <a:ext cx="60486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ruck</a:t>
            </a:r>
          </a:p>
        </p:txBody>
      </p:sp>
    </p:spTree>
    <p:extLst>
      <p:ext uri="{BB962C8B-B14F-4D97-AF65-F5344CB8AC3E}">
        <p14:creationId xmlns:p14="http://schemas.microsoft.com/office/powerpoint/2010/main" val="42626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47664" y="2204864"/>
            <a:ext cx="60486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nto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7624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ark</a:t>
            </a:r>
          </a:p>
        </p:txBody>
      </p:sp>
    </p:spTree>
    <p:extLst>
      <p:ext uri="{BB962C8B-B14F-4D97-AF65-F5344CB8AC3E}">
        <p14:creationId xmlns:p14="http://schemas.microsoft.com/office/powerpoint/2010/main" val="29676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15616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est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7584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ar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7584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ite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7584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gg</a:t>
            </a:r>
          </a:p>
        </p:txBody>
      </p:sp>
    </p:spTree>
    <p:extLst>
      <p:ext uri="{BB962C8B-B14F-4D97-AF65-F5344CB8AC3E}">
        <p14:creationId xmlns:p14="http://schemas.microsoft.com/office/powerpoint/2010/main" val="32668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75656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orse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P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p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989481" y="1610519"/>
            <a:ext cx="5183188" cy="1741487"/>
            <a:chOff x="3924256" y="1616468"/>
            <a:chExt cx="5183446" cy="1741534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>
            <a:xfrm>
              <a:off x="6400879" y="1921276"/>
              <a:ext cx="2706823" cy="1404975"/>
            </a:xfrm>
            <a:prstGeom prst="rect">
              <a:avLst/>
            </a:prstGeom>
          </p:spPr>
          <p:txBody>
            <a:bodyPr>
              <a:normAutofit fontScale="550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 err="1">
                  <a:solidFill>
                    <a:srgbClr val="FF6600"/>
                  </a:solidFill>
                  <a:latin typeface="QBeginners" pitchFamily="2" charset="0"/>
                </a:rPr>
                <a:t>P</a:t>
              </a:r>
              <a:r>
                <a:rPr lang="en-AU" sz="8800" dirty="0" err="1">
                  <a:solidFill>
                    <a:schemeClr val="tx1"/>
                  </a:solidFill>
                  <a:latin typeface="QBeginners" pitchFamily="2" charset="0"/>
                </a:rPr>
                <a:t>eppa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 </a:t>
              </a: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P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ig</a:t>
              </a: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256" y="1616468"/>
              <a:ext cx="2321931" cy="174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5580112" y="3622903"/>
            <a:ext cx="2311400" cy="2963862"/>
            <a:chOff x="5004048" y="3717032"/>
            <a:chExt cx="2310810" cy="2962753"/>
          </a:xfrm>
        </p:grpSpPr>
        <p:pic>
          <p:nvPicPr>
            <p:cNvPr id="26" name="Picture 5" descr="C:\Users\jmedw0\AppData\Local\Microsoft\Windows\Temporary Internet Files\Content.IE5\Z0LGLY60\MC900434927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86" y="3717032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Placeholder 1"/>
            <p:cNvSpPr txBox="1">
              <a:spLocks/>
            </p:cNvSpPr>
            <p:nvPr/>
          </p:nvSpPr>
          <p:spPr bwMode="auto">
            <a:xfrm>
              <a:off x="5004048" y="4982585"/>
              <a:ext cx="2001416" cy="16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p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in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65906" y="3622903"/>
            <a:ext cx="4491038" cy="2016125"/>
            <a:chOff x="107504" y="4108064"/>
            <a:chExt cx="4491794" cy="2016224"/>
          </a:xfrm>
        </p:grpSpPr>
        <p:sp>
          <p:nvSpPr>
            <p:cNvPr id="29" name="Text Placeholder 1"/>
            <p:cNvSpPr txBox="1">
              <a:spLocks/>
            </p:cNvSpPr>
            <p:nvPr/>
          </p:nvSpPr>
          <p:spPr bwMode="auto">
            <a:xfrm>
              <a:off x="107504" y="4108064"/>
              <a:ext cx="2217440" cy="16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p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urple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511384" y="4108064"/>
              <a:ext cx="2087914" cy="201622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4002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r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ip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592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ed</a:t>
            </a:r>
          </a:p>
        </p:txBody>
      </p:sp>
    </p:spTree>
    <p:extLst>
      <p:ext uri="{BB962C8B-B14F-4D97-AF65-F5344CB8AC3E}">
        <p14:creationId xmlns:p14="http://schemas.microsoft.com/office/powerpoint/2010/main" val="27991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15616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int</a:t>
            </a:r>
          </a:p>
        </p:txBody>
      </p:sp>
    </p:spTree>
    <p:extLst>
      <p:ext uri="{BB962C8B-B14F-4D97-AF65-F5344CB8AC3E}">
        <p14:creationId xmlns:p14="http://schemas.microsoft.com/office/powerpoint/2010/main" val="32980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75656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own</a:t>
            </a:r>
          </a:p>
        </p:txBody>
      </p:sp>
    </p:spTree>
    <p:extLst>
      <p:ext uri="{BB962C8B-B14F-4D97-AF65-F5344CB8AC3E}">
        <p14:creationId xmlns:p14="http://schemas.microsoft.com/office/powerpoint/2010/main" val="20960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9632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reen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pen</a:t>
            </a:r>
          </a:p>
        </p:txBody>
      </p:sp>
    </p:spTree>
    <p:extLst>
      <p:ext uri="{BB962C8B-B14F-4D97-AF65-F5344CB8AC3E}">
        <p14:creationId xmlns:p14="http://schemas.microsoft.com/office/powerpoint/2010/main" val="18177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27584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ak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71290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560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ift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j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71600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elly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N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n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283968" y="873125"/>
            <a:ext cx="4600576" cy="1755775"/>
            <a:chOff x="4507213" y="872762"/>
            <a:chExt cx="4600489" cy="1756558"/>
          </a:xfrm>
        </p:grpSpPr>
        <p:sp>
          <p:nvSpPr>
            <p:cNvPr id="23" name="Text Placeholder 1"/>
            <p:cNvSpPr txBox="1">
              <a:spLocks/>
            </p:cNvSpPr>
            <p:nvPr/>
          </p:nvSpPr>
          <p:spPr>
            <a:xfrm>
              <a:off x="6875719" y="1225344"/>
              <a:ext cx="2231983" cy="1403976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31B6FD"/>
                </a:buClr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n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ight</a:t>
              </a:r>
            </a:p>
          </p:txBody>
        </p:sp>
        <p:pic>
          <p:nvPicPr>
            <p:cNvPr id="24" name="Picture 2" descr="C:\Program Files\Microsoft Office\Media\CntCD1\Photo1\j028924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" r="20048" b="13896"/>
            <a:stretch/>
          </p:blipFill>
          <p:spPr bwMode="auto">
            <a:xfrm>
              <a:off x="4507213" y="872762"/>
              <a:ext cx="2200233" cy="170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399887" y="3143250"/>
            <a:ext cx="3298825" cy="3395662"/>
            <a:chOff x="4481520" y="3090259"/>
            <a:chExt cx="3297560" cy="3396045"/>
          </a:xfrm>
        </p:grpSpPr>
        <p:sp>
          <p:nvSpPr>
            <p:cNvPr id="26" name="Text Placeholder 1"/>
            <p:cNvSpPr txBox="1">
              <a:spLocks/>
            </p:cNvSpPr>
            <p:nvPr/>
          </p:nvSpPr>
          <p:spPr bwMode="auto">
            <a:xfrm>
              <a:off x="4481520" y="5148803"/>
              <a:ext cx="3297560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  <a:cs typeface="Arial" charset="0"/>
                </a:rPr>
                <a:t>n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  <a:cs typeface="Arial" charset="0"/>
                </a:rPr>
                <a:t>est</a:t>
              </a:r>
            </a:p>
          </p:txBody>
        </p:sp>
        <p:pic>
          <p:nvPicPr>
            <p:cNvPr id="27" name="Picture 3" descr="C:\Users\jmedw0\AppData\Local\Microsoft\Windows\Temporary Internet Files\Content.IE5\XVQZS5BY\MC9003605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870" y="3090259"/>
              <a:ext cx="2020186" cy="185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07950" y="3789363"/>
            <a:ext cx="5026025" cy="2103437"/>
            <a:chOff x="107504" y="3789040"/>
            <a:chExt cx="5025868" cy="2104254"/>
          </a:xfrm>
        </p:grpSpPr>
        <p:pic>
          <p:nvPicPr>
            <p:cNvPr id="29" name="Picture 4" descr="C:\Program Files\Microsoft Office\Media\CntCD1\Photo1\j017859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991" y="3789040"/>
              <a:ext cx="3156381" cy="210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Placeholder 1"/>
            <p:cNvSpPr txBox="1">
              <a:spLocks/>
            </p:cNvSpPr>
            <p:nvPr/>
          </p:nvSpPr>
          <p:spPr bwMode="auto">
            <a:xfrm>
              <a:off x="107504" y="4172416"/>
              <a:ext cx="1648780" cy="133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rgbClr val="31B6FD"/>
                </a:buClr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  <a:cs typeface="Arial" charset="0"/>
                </a:rPr>
                <a:t>n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  <a:cs typeface="Arial" charset="0"/>
                </a:rPr>
                <a:t>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6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204864"/>
            <a:ext cx="194421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q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75656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ueen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v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71600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5920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 -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ray</a:t>
            </a:r>
          </a:p>
        </p:txBody>
      </p:sp>
    </p:spTree>
    <p:extLst>
      <p:ext uri="{BB962C8B-B14F-4D97-AF65-F5344CB8AC3E}">
        <p14:creationId xmlns:p14="http://schemas.microsoft.com/office/powerpoint/2010/main" val="718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w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ind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2204864"/>
            <a:ext cx="144016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z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2204864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</a:t>
            </a:r>
            <a:r>
              <a:rPr lang="en-AU" sz="16600" dirty="0" err="1">
                <a:solidFill>
                  <a:schemeClr val="tx1"/>
                </a:solidFill>
                <a:latin typeface="BeginnersRegular" pitchFamily="2" charset="0"/>
              </a:rPr>
              <a:t>oo</a:t>
            </a:r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200800" cy="1152128"/>
          </a:xfrm>
        </p:spPr>
        <p:txBody>
          <a:bodyPr>
            <a:noAutofit/>
          </a:bodyPr>
          <a:lstStyle/>
          <a:p>
            <a:r>
              <a:rPr lang="en-AU" sz="9600" dirty="0">
                <a:solidFill>
                  <a:schemeClr val="tx1"/>
                </a:solidFill>
                <a:latin typeface="BeginnersRegular" pitchFamily="2" charset="0"/>
              </a:rPr>
              <a:t>Let’s play some games.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99592" y="3861048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200" dirty="0">
                <a:solidFill>
                  <a:prstClr val="black"/>
                </a:solidFill>
                <a:latin typeface="BeginnersAlphabet" pitchFamily="2" charset="0"/>
              </a:rPr>
              <a:t> </a:t>
            </a:r>
            <a:r>
              <a:rPr lang="en-AU" sz="6600" dirty="0">
                <a:solidFill>
                  <a:prstClr val="black"/>
                </a:solidFill>
                <a:latin typeface="BeginnersRegular" pitchFamily="2" charset="0"/>
              </a:rPr>
              <a:t>Can you think of a word starting with..</a:t>
            </a:r>
            <a:endParaRPr lang="en-AU" sz="7200" dirty="0">
              <a:solidFill>
                <a:prstClr val="black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136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9848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017031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55356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3278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C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c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95738" y="3933056"/>
            <a:ext cx="4244975" cy="2251075"/>
            <a:chOff x="3995936" y="4225093"/>
            <a:chExt cx="4244985" cy="2249677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 bwMode="auto">
            <a:xfrm>
              <a:off x="3995936" y="4582428"/>
              <a:ext cx="2229854" cy="133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c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at</a:t>
              </a:r>
            </a:p>
          </p:txBody>
        </p:sp>
        <p:pic>
          <p:nvPicPr>
            <p:cNvPr id="17" name="Picture 2" descr="C:\Program Files\Microsoft Office\Media\CntCD1\ClipArt2\j023217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225093"/>
              <a:ext cx="2300769" cy="224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50888" y="3339331"/>
            <a:ext cx="2879725" cy="3351212"/>
            <a:chOff x="725372" y="3631264"/>
            <a:chExt cx="2879526" cy="3351162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1049200" y="5579097"/>
              <a:ext cx="2231871" cy="1403329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c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actus</a:t>
              </a:r>
            </a:p>
          </p:txBody>
        </p:sp>
        <p:pic>
          <p:nvPicPr>
            <p:cNvPr id="20" name="Picture 3" descr="C:\Program Files\Microsoft Office\Media\CntCD1\ClipArt2\j0229101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72" y="3631264"/>
              <a:ext cx="2879526" cy="212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24796" y="1196899"/>
            <a:ext cx="3306263" cy="2489453"/>
            <a:chOff x="4799501" y="1488433"/>
            <a:chExt cx="3306088" cy="2489226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4806764" y="2640309"/>
              <a:ext cx="3298825" cy="13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c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ar</a:t>
              </a:r>
            </a:p>
          </p:txBody>
        </p:sp>
        <p:pic>
          <p:nvPicPr>
            <p:cNvPr id="32" name="Picture 4" descr="C:\Program Files\Microsoft Office\MEDIA\CAGCAT10\j0216858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501" y="1488433"/>
              <a:ext cx="3306088" cy="150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6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82316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71600" y="191683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200" dirty="0">
                <a:solidFill>
                  <a:prstClr val="black"/>
                </a:solidFill>
                <a:latin typeface="BeginnersAlphabet" pitchFamily="2" charset="0"/>
              </a:rPr>
              <a:t> Read the word</a:t>
            </a:r>
            <a:endParaRPr lang="en-AU" sz="8000" dirty="0">
              <a:solidFill>
                <a:prstClr val="black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495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sat</a:t>
            </a:r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975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 sit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rat</a:t>
            </a:r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407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 rap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3608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hen</a:t>
            </a:r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56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 hid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91680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chemeClr val="tx1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tape</a:t>
            </a:r>
          </a:p>
        </p:txBody>
      </p:sp>
    </p:spTree>
    <p:extLst>
      <p:ext uri="{BB962C8B-B14F-4D97-AF65-F5344CB8AC3E}">
        <p14:creationId xmlns:p14="http://schemas.microsoft.com/office/powerpoint/2010/main" val="34988726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 tap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91680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971600" y="1268760"/>
            <a:ext cx="2811463" cy="1584325"/>
          </a:xfrm>
          <a:prstGeom prst="roundRect">
            <a:avLst/>
          </a:prstGeom>
          <a:solidFill>
            <a:srgbClr val="FF6600"/>
          </a:solidFill>
          <a:ln w="15875" cap="flat" cmpd="sng" algn="ctr">
            <a:solidFill>
              <a:srgbClr val="FF66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71600" y="1343373"/>
            <a:ext cx="28114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AU" altLang="en-US" sz="8800" dirty="0">
                <a:solidFill>
                  <a:prstClr val="white"/>
                </a:solidFill>
                <a:latin typeface="QBeginners" pitchFamily="2" charset="0"/>
                <a:cs typeface="Arial" charset="0"/>
              </a:rPr>
              <a:t>K </a:t>
            </a:r>
            <a:r>
              <a:rPr lang="en-AU" altLang="en-US" sz="8800" dirty="0" err="1">
                <a:solidFill>
                  <a:prstClr val="white"/>
                </a:solidFill>
                <a:latin typeface="QBeginners" pitchFamily="2" charset="0"/>
                <a:cs typeface="Arial" charset="0"/>
              </a:rPr>
              <a:t>k</a:t>
            </a:r>
            <a:endParaRPr lang="en-AU" altLang="en-US" sz="8800" dirty="0">
              <a:solidFill>
                <a:prstClr val="white"/>
              </a:solidFill>
              <a:latin typeface="QBeginners" pitchFamily="2" charset="0"/>
              <a:cs typeface="Arial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341194" y="1235770"/>
            <a:ext cx="4313237" cy="2508250"/>
            <a:chOff x="4831451" y="1454712"/>
            <a:chExt cx="4312549" cy="2508416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 bwMode="auto">
            <a:xfrm>
              <a:off x="6828953" y="2348880"/>
              <a:ext cx="2315047" cy="13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k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ick</a:t>
              </a:r>
            </a:p>
          </p:txBody>
        </p:sp>
        <p:pic>
          <p:nvPicPr>
            <p:cNvPr id="17" name="Picture 2" descr="C:\Program Files\Microsoft Office\Media\CntCD1\ClipArt1\j0078823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451" y="1454712"/>
              <a:ext cx="2259085" cy="250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18567" y="3192810"/>
            <a:ext cx="2352675" cy="3375025"/>
            <a:chOff x="1049122" y="3377595"/>
            <a:chExt cx="2352422" cy="3375686"/>
          </a:xfrm>
        </p:grpSpPr>
        <p:sp>
          <p:nvSpPr>
            <p:cNvPr id="19" name="Text Placeholder 1"/>
            <p:cNvSpPr txBox="1">
              <a:spLocks/>
            </p:cNvSpPr>
            <p:nvPr/>
          </p:nvSpPr>
          <p:spPr bwMode="auto">
            <a:xfrm>
              <a:off x="1049122" y="5349656"/>
              <a:ext cx="2231785" cy="1403625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9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en-AU" sz="8800" dirty="0">
                  <a:solidFill>
                    <a:srgbClr val="FF6600"/>
                  </a:solidFill>
                  <a:latin typeface="QBeginners" pitchFamily="2" charset="0"/>
                </a:rPr>
                <a:t>k</a:t>
              </a:r>
              <a:r>
                <a:rPr lang="en-AU" sz="8800" dirty="0">
                  <a:solidFill>
                    <a:schemeClr val="tx1"/>
                  </a:solidFill>
                  <a:latin typeface="QBeginners" pitchFamily="2" charset="0"/>
                </a:rPr>
                <a:t>ing</a:t>
              </a:r>
            </a:p>
          </p:txBody>
        </p:sp>
        <p:pic>
          <p:nvPicPr>
            <p:cNvPr id="20" name="Picture 4" descr="C:\Users\jmedw0\AppData\Local\Microsoft\Windows\Temporary Internet Files\Content.IE5\20JD9B40\MC90011613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77595"/>
              <a:ext cx="2213920" cy="211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664967" y="3854798"/>
            <a:ext cx="4213225" cy="2619375"/>
            <a:chOff x="3995936" y="4039771"/>
            <a:chExt cx="4212691" cy="2620319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 bwMode="auto">
            <a:xfrm>
              <a:off x="3995936" y="4389489"/>
              <a:ext cx="2229854" cy="133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 typeface="Symbol" pitchFamily="18" charset="2"/>
                <a:buNone/>
              </a:pPr>
              <a:r>
                <a:rPr lang="en-AU" altLang="en-US" sz="8800" dirty="0">
                  <a:solidFill>
                    <a:srgbClr val="FF6600"/>
                  </a:solidFill>
                  <a:latin typeface="QBeginners" pitchFamily="2" charset="0"/>
                </a:rPr>
                <a:t>k</a:t>
              </a:r>
              <a:r>
                <a:rPr lang="en-AU" altLang="en-US" sz="8800" dirty="0">
                  <a:solidFill>
                    <a:schemeClr val="tx1"/>
                  </a:solidFill>
                  <a:latin typeface="QBeginners" pitchFamily="2" charset="0"/>
                </a:rPr>
                <a:t>ite</a:t>
              </a:r>
            </a:p>
          </p:txBody>
        </p:sp>
        <p:pic>
          <p:nvPicPr>
            <p:cNvPr id="32" name="Picture 5" descr="C:\Users\jmedw0\AppData\Local\Microsoft\Windows\Temporary Internet Files\Content.IE5\M6MHT23C\MC90035639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445" y="4039771"/>
              <a:ext cx="2236182" cy="262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5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slap</a:t>
            </a:r>
          </a:p>
        </p:txBody>
      </p:sp>
    </p:spTree>
    <p:extLst>
      <p:ext uri="{BB962C8B-B14F-4D97-AF65-F5344CB8AC3E}">
        <p14:creationId xmlns:p14="http://schemas.microsoft.com/office/powerpoint/2010/main" val="13340380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492896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 lap</a:t>
            </a:r>
            <a:r>
              <a:rPr lang="en-AU" sz="16600" dirty="0">
                <a:solidFill>
                  <a:schemeClr val="tx1"/>
                </a:solidFill>
                <a:latin typeface="BeginnersAlphabet" pitchFamily="2" charset="0"/>
              </a:rPr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15616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568952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bin</a:t>
            </a:r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057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276872"/>
            <a:ext cx="7200800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    bed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47664" y="227687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6600" dirty="0">
              <a:solidFill>
                <a:srgbClr val="FF6600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pring Pastels Summer Brights Chevron Stripe Pack\Brights Medium Pack\Brights Medium Chevron\medchevron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3423"/>
            <a:ext cx="8668206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71600" y="1916832"/>
            <a:ext cx="72008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200" dirty="0">
                <a:solidFill>
                  <a:prstClr val="black"/>
                </a:solidFill>
                <a:latin typeface="BeginnersAlphabet" pitchFamily="2" charset="0"/>
              </a:rPr>
              <a:t> </a:t>
            </a:r>
            <a:r>
              <a:rPr lang="en-AU" sz="7200" dirty="0">
                <a:solidFill>
                  <a:prstClr val="black"/>
                </a:solidFill>
                <a:latin typeface="BeginnersRegular" pitchFamily="2" charset="0"/>
              </a:rPr>
              <a:t>Let’s swap the first sound to make a new word..</a:t>
            </a:r>
            <a:endParaRPr lang="en-AU" sz="8000" dirty="0">
              <a:solidFill>
                <a:prstClr val="black"/>
              </a:solidFill>
              <a:latin typeface="Beginners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987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t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en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schemeClr val="tx1"/>
                </a:solidFill>
                <a:latin typeface="BeginnersRegular" pitchFamily="2" charset="0"/>
              </a:rPr>
              <a:t>swap the t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643546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m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28964935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r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ock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schemeClr val="tx1"/>
                </a:solidFill>
                <a:latin typeface="BeginnersRegular" pitchFamily="2" charset="0"/>
              </a:rPr>
              <a:t>swap the r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20191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s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ock</a:t>
            </a:r>
          </a:p>
        </p:txBody>
      </p:sp>
    </p:spTree>
    <p:extLst>
      <p:ext uri="{BB962C8B-B14F-4D97-AF65-F5344CB8AC3E}">
        <p14:creationId xmlns:p14="http://schemas.microsoft.com/office/powerpoint/2010/main" val="23581990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704856" cy="1152128"/>
          </a:xfrm>
        </p:spPr>
        <p:txBody>
          <a:bodyPr>
            <a:noAutofit/>
          </a:bodyPr>
          <a:lstStyle/>
          <a:p>
            <a:r>
              <a:rPr lang="en-AU" sz="16600" dirty="0">
                <a:solidFill>
                  <a:srgbClr val="FF6600"/>
                </a:solidFill>
                <a:latin typeface="BeginnersRegular" pitchFamily="2" charset="0"/>
              </a:rPr>
              <a:t>c</a:t>
            </a:r>
            <a:r>
              <a:rPr lang="en-AU" sz="16600" dirty="0">
                <a:solidFill>
                  <a:schemeClr val="tx1"/>
                </a:solidFill>
                <a:latin typeface="BeginnersRegular" pitchFamily="2" charset="0"/>
              </a:rPr>
              <a:t>old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364502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0" dirty="0">
                <a:solidFill>
                  <a:schemeClr val="tx1"/>
                </a:solidFill>
                <a:latin typeface="BeginnersRegular" pitchFamily="2" charset="0"/>
              </a:rPr>
              <a:t>swap the c with a </a:t>
            </a:r>
            <a:r>
              <a:rPr lang="en-AU" sz="8000" dirty="0">
                <a:solidFill>
                  <a:srgbClr val="FF6600"/>
                </a:solidFill>
                <a:latin typeface="BeginnersRegular" pitchFamily="2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1143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BeginnersRegular"/>
        <a:ea typeface=""/>
        <a:cs typeface=""/>
      </a:majorFont>
      <a:minorFont>
        <a:latin typeface="Beginners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917</Words>
  <Application>Microsoft Office PowerPoint</Application>
  <PresentationFormat>On-screen Show (4:3)</PresentationFormat>
  <Paragraphs>373</Paragraphs>
  <Slides>169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7" baseType="lpstr">
      <vt:lpstr>Arial</vt:lpstr>
      <vt:lpstr>BeginnersAlphabet</vt:lpstr>
      <vt:lpstr>BeginnersRegular</vt:lpstr>
      <vt:lpstr>Calibri</vt:lpstr>
      <vt:lpstr>Candara</vt:lpstr>
      <vt:lpstr>QBeginners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EDWARD, Justine</dc:creator>
  <cp:lastModifiedBy>Jessica Pearson</cp:lastModifiedBy>
  <cp:revision>31</cp:revision>
  <dcterms:created xsi:type="dcterms:W3CDTF">2014-12-10T11:51:32Z</dcterms:created>
  <dcterms:modified xsi:type="dcterms:W3CDTF">2020-03-31T03:00:39Z</dcterms:modified>
</cp:coreProperties>
</file>