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jpg" ContentType="image/jpe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0"/>
  </p:notesMasterIdLst>
  <p:handoutMasterIdLst>
    <p:handoutMasterId r:id="rId11"/>
  </p:handoutMasterIdLst>
  <p:sldIdLst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1.xml"/><Relationship Id="rId16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7CC58-21DF-45E0-9C83-5689BA8E893E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194E1-C404-494D-90C4-76F09FA58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5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1DCC-F72F-4E93-BB8C-E5CEFD96BEC5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8074D-717C-46BA-8081-604674BE3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3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1F82-58EF-4D22-852D-D3E7AD933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1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048" y="0"/>
            <a:ext cx="12188952" cy="6858000"/>
            <a:chOff x="-1" y="0"/>
            <a:chExt cx="12188952" cy="6858000"/>
          </a:xfrm>
        </p:grpSpPr>
        <p:pic>
          <p:nvPicPr>
            <p:cNvPr id="10" name="Picture 9"/>
            <p:cNvPicPr preferRelativeResize="0"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12188952" cy="6858000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0" y="0"/>
              <a:ext cx="4457701" cy="6858000"/>
              <a:chOff x="0" y="0"/>
              <a:chExt cx="4457701" cy="6858000"/>
            </a:xfrm>
          </p:grpSpPr>
          <p:sp>
            <p:nvSpPr>
              <p:cNvPr id="8" name="Rectangle 2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1100667" cy="6858000"/>
              </a:xfrm>
              <a:prstGeom prst="rect">
                <a:avLst/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ltGray">
              <a:xfrm>
                <a:off x="1" y="3543300"/>
                <a:ext cx="4457700" cy="122238"/>
              </a:xfrm>
              <a:prstGeom prst="rect">
                <a:avLst/>
              </a:prstGeom>
              <a:solidFill>
                <a:schemeClr val="accent3">
                  <a:alpha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6862125-6A3A-48C8-AEA3-69526B7594CE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05234"/>
            <a:ext cx="9144000" cy="1655762"/>
          </a:xfrm>
        </p:spPr>
        <p:txBody>
          <a:bodyPr/>
          <a:lstStyle>
            <a:lvl1pPr marL="0" indent="0" algn="ctr">
              <a:buNone/>
              <a:defRPr sz="2400" b="0" cap="none" spc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ltGray"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 b="0" cap="none" spc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54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4866-7915-4EE0-9927-C6A2A1D33B19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9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ECB-85FE-46BC-BD56-FFA3D3AB591F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0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97F8-118F-4AE6-987E-ECD54D88E0DE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9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678AB-EE52-4520-A2F7-FA7F3EA0900B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6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924F-E122-4E82-934B-11114A2DA84A}" type="datetime1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7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97F-8DCA-4E05-9F1F-138675464B8A}" type="datetime1">
              <a:rPr lang="en-US" smtClean="0"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938C-F098-4988-84F4-CBDAF2961A28}" type="datetime1">
              <a:rPr lang="en-US" smtClean="0"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6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D108-99FC-4A8E-BC83-D17B6F94D5BF}" type="datetime1">
              <a:rPr lang="en-US" smtClean="0"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1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D7D2-C0EC-4927-A811-76260AAFF2A5}" type="datetime1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7E88-73E7-4830-B088-E57CE7942F46}" type="datetime1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4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alphaModFix amt="7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D96CFE0-3C77-45FF-BB90-C6EE256FAB8B}" type="datetime1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ltGray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5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viflux.com/portfolio/throw-joy-by-wes-peden-trailer--1220765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anvideosearch.com/media/action/yt/watch?videoId=Q1hwb1h8R5s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Td0URwzmp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instagram.com/wesped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Kayla </a:t>
            </a:r>
            <a:r>
              <a:rPr lang="en-US" dirty="0" smtClean="0"/>
              <a:t>Carter and Haley </a:t>
            </a:r>
            <a:r>
              <a:rPr lang="en-US" dirty="0" err="1" smtClean="0"/>
              <a:t>Mcdermid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Wes Peden 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63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63" y="1690688"/>
            <a:ext cx="2286000" cy="40005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Who is Wes Peden?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35926" y="1595021"/>
            <a:ext cx="77862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Wes Peden is 2012-2014 Most popular juggler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Wes Peden designs </a:t>
            </a:r>
            <a:r>
              <a:rPr lang="en-US" sz="2800" dirty="0" smtClean="0"/>
              <a:t>juggling to </a:t>
            </a:r>
            <a:r>
              <a:rPr lang="en-US" sz="2800" dirty="0"/>
              <a:t>perform in </a:t>
            </a:r>
            <a:r>
              <a:rPr lang="en-US" sz="2800" dirty="0" smtClean="0"/>
              <a:t>space stations and other places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 smtClean="0"/>
          </a:p>
          <a:p>
            <a:pPr marL="457200" lvl="4" indent="-457200">
              <a:buFont typeface="Arial" panose="020B0604020202020204" pitchFamily="34" charset="0"/>
              <a:buChar char="•"/>
            </a:pPr>
            <a:r>
              <a:rPr lang="en-US" sz="2800" dirty="0"/>
              <a:t>He is a young Juggler from Rochester, New York. Born  May 9, </a:t>
            </a:r>
            <a:r>
              <a:rPr lang="en-US" sz="2800" dirty="0" smtClean="0"/>
              <a:t>1990</a:t>
            </a:r>
          </a:p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77091" y="5600700"/>
            <a:ext cx="345324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1600" dirty="0">
                <a:hlinkClick r:id="rId3"/>
              </a:rPr>
              <a:t>http://viflux.com/portfolio/throw-joy-by-wes-peden-trailer--1220765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5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918" y="2213264"/>
            <a:ext cx="3222141" cy="284994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519546" y="1839191"/>
            <a:ext cx="8717973" cy="4410147"/>
          </a:xfrm>
        </p:spPr>
        <p:txBody>
          <a:bodyPr>
            <a:normAutofit/>
          </a:bodyPr>
          <a:lstStyle/>
          <a:p>
            <a:pPr lvl="4"/>
            <a:r>
              <a:rPr lang="en-US" sz="2800" dirty="0" smtClean="0"/>
              <a:t>2007-2014 First place in the top 40 juggler (except 2011)</a:t>
            </a:r>
          </a:p>
          <a:p>
            <a:pPr lvl="4"/>
            <a:r>
              <a:rPr lang="en-US" sz="2800" dirty="0" smtClean="0"/>
              <a:t>6 </a:t>
            </a:r>
            <a:r>
              <a:rPr lang="en-US" sz="2800" dirty="0"/>
              <a:t>club </a:t>
            </a:r>
            <a:r>
              <a:rPr lang="en-US" sz="2800" dirty="0" smtClean="0"/>
              <a:t>Backcrosses, 6 club singles, </a:t>
            </a:r>
            <a:r>
              <a:rPr lang="en-US" sz="2800" dirty="0"/>
              <a:t>7 </a:t>
            </a:r>
            <a:r>
              <a:rPr lang="en-US" sz="2800" dirty="0" smtClean="0"/>
              <a:t>club (8x,6)*</a:t>
            </a:r>
            <a:r>
              <a:rPr lang="en-US" sz="2800" dirty="0"/>
              <a:t> </a:t>
            </a:r>
            <a:r>
              <a:rPr lang="en-US" sz="2800" dirty="0" smtClean="0"/>
              <a:t>in 2008 </a:t>
            </a:r>
          </a:p>
          <a:p>
            <a:pPr lvl="4"/>
            <a:r>
              <a:rPr lang="en-US" sz="2800" dirty="0" smtClean="0"/>
              <a:t>6 club b97531 in 2009</a:t>
            </a:r>
          </a:p>
          <a:p>
            <a:pPr lvl="4"/>
            <a:r>
              <a:rPr lang="en-US" sz="2800" dirty="0" smtClean="0"/>
              <a:t>6 club halfshower in 2012</a:t>
            </a:r>
          </a:p>
          <a:p>
            <a:pPr lvl="4"/>
            <a:r>
              <a:rPr lang="en-US" sz="2800" dirty="0" smtClean="0"/>
              <a:t>7 club Backcrosses, 7 catches 2015</a:t>
            </a:r>
          </a:p>
          <a:p>
            <a:pPr lvl="4"/>
            <a:r>
              <a:rPr lang="en-US" sz="2800" dirty="0" smtClean="0">
                <a:hlinkClick r:id="rId3"/>
              </a:rPr>
              <a:t>http://www.cleanvideosearch.com/media/action/yt/watch?videoId=Q1hwb1h8R5s</a:t>
            </a:r>
            <a:endParaRPr lang="en-US" sz="2800" dirty="0" smtClean="0"/>
          </a:p>
          <a:p>
            <a:pPr lvl="4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effectLst/>
                <a:latin typeface="Algerian" panose="04020705040A02060702" pitchFamily="82" charset="0"/>
              </a:rPr>
              <a:t>Accomplishments of Wes Peden</a:t>
            </a:r>
            <a:endParaRPr lang="en-US" sz="4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3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40308"/>
            <a:ext cx="10515600" cy="4351338"/>
          </a:xfrm>
        </p:spPr>
        <p:txBody>
          <a:bodyPr/>
          <a:lstStyle/>
          <a:p>
            <a:r>
              <a:rPr lang="en-US" dirty="0" smtClean="0"/>
              <a:t>His father Jeff Peden taught Wes </a:t>
            </a:r>
            <a:r>
              <a:rPr lang="en-US" dirty="0" smtClean="0"/>
              <a:t>how</a:t>
            </a:r>
            <a:r>
              <a:rPr lang="en-US" dirty="0" smtClean="0"/>
              <a:t> </a:t>
            </a:r>
            <a:r>
              <a:rPr lang="en-US" dirty="0" smtClean="0"/>
              <a:t>to juggle when he was 5 years old</a:t>
            </a:r>
          </a:p>
          <a:p>
            <a:endParaRPr lang="en-US" dirty="0" smtClean="0"/>
          </a:p>
          <a:p>
            <a:r>
              <a:rPr lang="en-US" dirty="0" smtClean="0"/>
              <a:t>Wes started performing juggling at the age of 11 with his father Jeff</a:t>
            </a:r>
          </a:p>
          <a:p>
            <a:endParaRPr lang="en-US" dirty="0" smtClean="0"/>
          </a:p>
          <a:p>
            <a:r>
              <a:rPr lang="en-US" dirty="0" smtClean="0"/>
              <a:t>He attended many competitions in many different countries such as </a:t>
            </a:r>
            <a:r>
              <a:rPr lang="de-DE" dirty="0"/>
              <a:t>Japan, Israel, Australia, and </a:t>
            </a:r>
            <a:r>
              <a:rPr lang="de-DE" dirty="0" smtClean="0"/>
              <a:t>Iceland</a:t>
            </a:r>
            <a:r>
              <a:rPr lang="de-DE" dirty="0"/>
              <a:t> </a:t>
            </a:r>
            <a:r>
              <a:rPr lang="de-DE" dirty="0" smtClean="0"/>
              <a:t>and 14 others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How </a:t>
            </a:r>
            <a:r>
              <a:rPr lang="en-US" dirty="0" err="1" smtClean="0">
                <a:latin typeface="Algerian" panose="04020705040A02060702" pitchFamily="82" charset="0"/>
              </a:rPr>
              <a:t>wes</a:t>
            </a:r>
            <a:r>
              <a:rPr lang="en-US" dirty="0" smtClean="0">
                <a:latin typeface="Algerian" panose="04020705040A02060702" pitchFamily="82" charset="0"/>
              </a:rPr>
              <a:t> became a juggler </a:t>
            </a:r>
            <a:endParaRPr lang="en-US" dirty="0"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367" y="4384964"/>
            <a:ext cx="2870431" cy="215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9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is making a film called “Expectations” it has some clips of juggling tricks he has done over the years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He has another </a:t>
            </a:r>
            <a:r>
              <a:rPr lang="en-US" smtClean="0"/>
              <a:t>video </a:t>
            </a:r>
            <a:r>
              <a:rPr lang="en-US" smtClean="0"/>
              <a:t>called </a:t>
            </a:r>
            <a:r>
              <a:rPr lang="en-US" dirty="0" smtClean="0"/>
              <a:t>“Marshmallow” which apparently was really good for the juggling world </a:t>
            </a:r>
          </a:p>
          <a:p>
            <a:endParaRPr lang="en-US" b="1" dirty="0" smtClean="0"/>
          </a:p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below for Expectations trailer 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www.youtube.com/watch?v=bTd0URwzmpA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Other views for Wes Peden 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4" name="Curved Down Arrow 3"/>
          <p:cNvSpPr/>
          <p:nvPr/>
        </p:nvSpPr>
        <p:spPr>
          <a:xfrm rot="1805664">
            <a:off x="5982133" y="4076373"/>
            <a:ext cx="1591446" cy="54780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34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https://instagram.com/wespeden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r>
              <a:rPr lang="en-US" dirty="0" smtClean="0">
                <a:latin typeface="Algerian" panose="04020705040A02060702" pitchFamily="82" charset="0"/>
              </a:rPr>
              <a:t>Instagram page </a:t>
            </a:r>
            <a:endParaRPr lang="en-US" dirty="0"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5218">
            <a:off x="754639" y="2784765"/>
            <a:ext cx="2855546" cy="19002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755" y="3386484"/>
            <a:ext cx="2608552" cy="19538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1502">
            <a:off x="8819239" y="2769609"/>
            <a:ext cx="2577380" cy="193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51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2874" y="1025816"/>
            <a:ext cx="1217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lgerian" panose="04020705040A02060702" pitchFamily="82" charset="0"/>
              </a:rPr>
              <a:t>THE</a:t>
            </a:r>
            <a:endParaRPr lang="en-US" sz="4400" dirty="0">
              <a:latin typeface="Algerian" panose="04020705040A02060702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4474" y="2166188"/>
            <a:ext cx="13564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lgerian" panose="04020705040A02060702" pitchFamily="82" charset="0"/>
              </a:rPr>
              <a:t>End </a:t>
            </a:r>
            <a:endParaRPr lang="en-US" sz="4400" dirty="0">
              <a:latin typeface="Algerian" panose="04020705040A02060702" pitchFamily="82" charset="0"/>
            </a:endParaRPr>
          </a:p>
        </p:txBody>
      </p:sp>
      <p:sp>
        <p:nvSpPr>
          <p:cNvPr id="5" name="Flowchart: Connector 4"/>
          <p:cNvSpPr/>
          <p:nvPr/>
        </p:nvSpPr>
        <p:spPr>
          <a:xfrm>
            <a:off x="7491845" y="1244281"/>
            <a:ext cx="374073" cy="33250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8035635" y="2202496"/>
            <a:ext cx="374073" cy="332509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8551717" y="1270318"/>
            <a:ext cx="374073" cy="329881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041 -0.04861 L -0.06549 -0.15926 L -0.01184 -0.23033 L 0.06055 -0.18658 L 0.06485 -0.0956 L 0.02566 -0.02292 L 0 0 Z " pathEditMode="relative" ptsTypes="AAAAAA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519 0.14259 L 0.11003 0.04537 L 0.10573 -0.04259 L 0.03151 -0.08634 L 0 0 Z " pathEditMode="relative" ptsTypes="AAAAAA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687 0.13194 L -0.10833 0.08472 L -0.11081 -0.01968 L -0.05807 -0.1 L 0.01367 -0.05301 L 0 0 Z " pathEditMode="relative" ptsTypes="AAAAAAA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Whirlpoo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hirlpool design template" id="{B0128F98-607F-47C4-A649-292B01FF2444}" vid="{FC96924F-4682-4782-BA1F-5BADBD07190F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C58FADCE024E4AB6BF1001724E8FF1" ma:contentTypeVersion="0" ma:contentTypeDescription="Create a new document." ma:contentTypeScope="" ma:versionID="1f585d486ba7a34b701dc90ebe18442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B3F4BF2-531E-41E5-8484-EE7F1DA92BBE}"/>
</file>

<file path=customXml/itemProps2.xml><?xml version="1.0" encoding="utf-8"?>
<ds:datastoreItem xmlns:ds="http://schemas.openxmlformats.org/officeDocument/2006/customXml" ds:itemID="{CD226ADA-BB36-40F6-874C-158DE12CECB3}"/>
</file>

<file path=customXml/itemProps3.xml><?xml version="1.0" encoding="utf-8"?>
<ds:datastoreItem xmlns:ds="http://schemas.openxmlformats.org/officeDocument/2006/customXml" ds:itemID="{B5160DB6-A7C6-4CE3-A88B-1B7FD6109DF9}"/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slides</Template>
  <TotalTime>0</TotalTime>
  <Words>183</Words>
  <Application>Microsoft Office PowerPoint</Application>
  <PresentationFormat>Widescreen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Algerian</vt:lpstr>
      <vt:lpstr>Arial</vt:lpstr>
      <vt:lpstr>Calibri</vt:lpstr>
      <vt:lpstr>Whirlpool design template</vt:lpstr>
      <vt:lpstr>Wes Peden   </vt:lpstr>
      <vt:lpstr>Who is Wes Peden?</vt:lpstr>
      <vt:lpstr>Accomplishments of Wes Peden</vt:lpstr>
      <vt:lpstr>How wes became a juggler </vt:lpstr>
      <vt:lpstr>Other views for Wes Peden </vt:lpstr>
      <vt:lpstr>  Instagram page 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2015-05-26T13:43:51Z</dcterms:created>
  <dcterms:modified xsi:type="dcterms:W3CDTF">2015-05-27T18:00:15Z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TC034606179991</vt:lpwstr>
  </property>
  <property fmtid="{D5CDD505-2E9C-101B-9397-08002B2CF9AE}" pid="3" name="ContentTypeId">
    <vt:lpwstr>0x010100A7C58FADCE024E4AB6BF1001724E8FF1</vt:lpwstr>
  </property>
</Properties>
</file>