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7613C-84AD-41E8-B6F4-B16261AF59B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BAE9A2-1112-40C7-896B-2DA70AEF6A90}">
      <dgm:prSet/>
      <dgm:spPr/>
      <dgm:t>
        <a:bodyPr/>
        <a:lstStyle/>
        <a:p>
          <a:r>
            <a:rPr lang="en-US"/>
            <a:t>Define</a:t>
          </a:r>
        </a:p>
      </dgm:t>
    </dgm:pt>
    <dgm:pt modelId="{E30822C4-3B8C-45E4-A4F2-00F86127F2C3}" type="parTrans" cxnId="{456B959C-3C94-4A26-B9F4-04A2F71E942F}">
      <dgm:prSet/>
      <dgm:spPr/>
      <dgm:t>
        <a:bodyPr/>
        <a:lstStyle/>
        <a:p>
          <a:endParaRPr lang="en-US"/>
        </a:p>
      </dgm:t>
    </dgm:pt>
    <dgm:pt modelId="{5F5A1D0E-7541-4429-93FE-D236EEC75DF5}" type="sibTrans" cxnId="{456B959C-3C94-4A26-B9F4-04A2F71E942F}">
      <dgm:prSet/>
      <dgm:spPr/>
      <dgm:t>
        <a:bodyPr/>
        <a:lstStyle/>
        <a:p>
          <a:endParaRPr lang="en-US"/>
        </a:p>
      </dgm:t>
    </dgm:pt>
    <dgm:pt modelId="{67BF6C0A-332E-4E00-A19B-F69272B7FAE7}">
      <dgm:prSet/>
      <dgm:spPr/>
      <dgm:t>
        <a:bodyPr/>
        <a:lstStyle/>
        <a:p>
          <a:r>
            <a:rPr lang="en-US"/>
            <a:t>Define Mental Health</a:t>
          </a:r>
        </a:p>
      </dgm:t>
    </dgm:pt>
    <dgm:pt modelId="{C65D8AEA-FDCA-4F05-845C-4A4ECA6E1BA7}" type="parTrans" cxnId="{BA54A72E-69E3-49FD-98E4-A234D80211A5}">
      <dgm:prSet/>
      <dgm:spPr/>
      <dgm:t>
        <a:bodyPr/>
        <a:lstStyle/>
        <a:p>
          <a:endParaRPr lang="en-US"/>
        </a:p>
      </dgm:t>
    </dgm:pt>
    <dgm:pt modelId="{EC2EB1FC-F126-4E5E-9919-C6763993813E}" type="sibTrans" cxnId="{BA54A72E-69E3-49FD-98E4-A234D80211A5}">
      <dgm:prSet/>
      <dgm:spPr/>
      <dgm:t>
        <a:bodyPr/>
        <a:lstStyle/>
        <a:p>
          <a:endParaRPr lang="en-US"/>
        </a:p>
      </dgm:t>
    </dgm:pt>
    <dgm:pt modelId="{6F760CF8-81AC-4103-9A5B-26D930A0368D}">
      <dgm:prSet/>
      <dgm:spPr/>
      <dgm:t>
        <a:bodyPr/>
        <a:lstStyle/>
        <a:p>
          <a:r>
            <a:rPr lang="en-US"/>
            <a:t>Identify</a:t>
          </a:r>
        </a:p>
      </dgm:t>
    </dgm:pt>
    <dgm:pt modelId="{2C8386EC-F16D-4C7D-AF2E-5C193E8DC4B2}" type="parTrans" cxnId="{CAD95A15-EBC9-4E8E-B571-150F3D1F81AE}">
      <dgm:prSet/>
      <dgm:spPr/>
      <dgm:t>
        <a:bodyPr/>
        <a:lstStyle/>
        <a:p>
          <a:endParaRPr lang="en-US"/>
        </a:p>
      </dgm:t>
    </dgm:pt>
    <dgm:pt modelId="{CD376A06-8190-4467-B3E8-B3C7EF670DA3}" type="sibTrans" cxnId="{CAD95A15-EBC9-4E8E-B571-150F3D1F81AE}">
      <dgm:prSet/>
      <dgm:spPr/>
      <dgm:t>
        <a:bodyPr/>
        <a:lstStyle/>
        <a:p>
          <a:endParaRPr lang="en-US"/>
        </a:p>
      </dgm:t>
    </dgm:pt>
    <dgm:pt modelId="{E1DE496F-2C25-470A-A500-090E2C745E42}">
      <dgm:prSet/>
      <dgm:spPr/>
      <dgm:t>
        <a:bodyPr/>
        <a:lstStyle/>
        <a:p>
          <a:r>
            <a:rPr lang="en-US" dirty="0"/>
            <a:t>Identify coping strategies that fit parent lifestyles</a:t>
          </a:r>
        </a:p>
      </dgm:t>
    </dgm:pt>
    <dgm:pt modelId="{880168D2-C9D4-4618-9E6C-D847DFEEA50E}" type="parTrans" cxnId="{B508C27B-9330-4991-84B2-52D51B851832}">
      <dgm:prSet/>
      <dgm:spPr/>
      <dgm:t>
        <a:bodyPr/>
        <a:lstStyle/>
        <a:p>
          <a:endParaRPr lang="en-US"/>
        </a:p>
      </dgm:t>
    </dgm:pt>
    <dgm:pt modelId="{81539795-BAB1-4BB8-8083-E3BA2B0CBD62}" type="sibTrans" cxnId="{B508C27B-9330-4991-84B2-52D51B851832}">
      <dgm:prSet/>
      <dgm:spPr/>
      <dgm:t>
        <a:bodyPr/>
        <a:lstStyle/>
        <a:p>
          <a:endParaRPr lang="en-US"/>
        </a:p>
      </dgm:t>
    </dgm:pt>
    <dgm:pt modelId="{7BFDB9F6-A083-46AA-B3FA-F8429438D708}">
      <dgm:prSet/>
      <dgm:spPr/>
      <dgm:t>
        <a:bodyPr/>
        <a:lstStyle/>
        <a:p>
          <a:r>
            <a:rPr lang="en-US"/>
            <a:t>Learn</a:t>
          </a:r>
        </a:p>
      </dgm:t>
    </dgm:pt>
    <dgm:pt modelId="{76E4F517-6476-4030-BD3B-6D089EC5432F}" type="parTrans" cxnId="{479AB644-8E59-4C99-B098-E5C279A942BC}">
      <dgm:prSet/>
      <dgm:spPr/>
      <dgm:t>
        <a:bodyPr/>
        <a:lstStyle/>
        <a:p>
          <a:endParaRPr lang="en-US"/>
        </a:p>
      </dgm:t>
    </dgm:pt>
    <dgm:pt modelId="{78297202-16F5-488E-BF7D-FA7805898E52}" type="sibTrans" cxnId="{479AB644-8E59-4C99-B098-E5C279A942BC}">
      <dgm:prSet/>
      <dgm:spPr/>
      <dgm:t>
        <a:bodyPr/>
        <a:lstStyle/>
        <a:p>
          <a:endParaRPr lang="en-US"/>
        </a:p>
      </dgm:t>
    </dgm:pt>
    <dgm:pt modelId="{21C05C3C-C00A-48C8-8851-8CDBED9F1308}">
      <dgm:prSet/>
      <dgm:spPr/>
      <dgm:t>
        <a:bodyPr/>
        <a:lstStyle/>
        <a:p>
          <a:r>
            <a:rPr lang="en-US" dirty="0"/>
            <a:t>Learn mindful support strategies for our children and ourselves during test preparation</a:t>
          </a:r>
        </a:p>
      </dgm:t>
    </dgm:pt>
    <dgm:pt modelId="{0EB6D9C3-1176-4412-99F5-2C3158E7F751}" type="parTrans" cxnId="{49262262-BB46-4374-BD32-1A6D8C8370D8}">
      <dgm:prSet/>
      <dgm:spPr/>
      <dgm:t>
        <a:bodyPr/>
        <a:lstStyle/>
        <a:p>
          <a:endParaRPr lang="en-US"/>
        </a:p>
      </dgm:t>
    </dgm:pt>
    <dgm:pt modelId="{EC96726A-F46B-41D5-94D6-721A6555A69E}" type="sibTrans" cxnId="{49262262-BB46-4374-BD32-1A6D8C8370D8}">
      <dgm:prSet/>
      <dgm:spPr/>
      <dgm:t>
        <a:bodyPr/>
        <a:lstStyle/>
        <a:p>
          <a:endParaRPr lang="en-US"/>
        </a:p>
      </dgm:t>
    </dgm:pt>
    <dgm:pt modelId="{47822997-B92F-4C36-9F52-5127A04295BD}" type="pres">
      <dgm:prSet presAssocID="{1DE7613C-84AD-41E8-B6F4-B16261AF59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5B85C6-2D8C-422B-BFEE-043F54BCF8AA}" type="pres">
      <dgm:prSet presAssocID="{2CBAE9A2-1112-40C7-896B-2DA70AEF6A90}" presName="linNode" presStyleCnt="0"/>
      <dgm:spPr/>
    </dgm:pt>
    <dgm:pt modelId="{18589C54-589A-4DE3-BF1E-AEA119113898}" type="pres">
      <dgm:prSet presAssocID="{2CBAE9A2-1112-40C7-896B-2DA70AEF6A90}" presName="parentText" presStyleLbl="alignNode1" presStyleIdx="0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83705FD8-86AF-4902-9901-B5686D37CB99}" type="pres">
      <dgm:prSet presAssocID="{2CBAE9A2-1112-40C7-896B-2DA70AEF6A90}" presName="descendantText" presStyleLbl="alignAccFollowNode1" presStyleIdx="0" presStyleCnt="3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D3B0D5E1-1B52-47C0-8668-35E40B9A0C11}" type="pres">
      <dgm:prSet presAssocID="{5F5A1D0E-7541-4429-93FE-D236EEC75DF5}" presName="sp" presStyleCnt="0"/>
      <dgm:spPr/>
    </dgm:pt>
    <dgm:pt modelId="{DFC10A9C-1C16-4438-9E90-9ABABF5B0EEE}" type="pres">
      <dgm:prSet presAssocID="{6F760CF8-81AC-4103-9A5B-26D930A0368D}" presName="linNode" presStyleCnt="0"/>
      <dgm:spPr/>
    </dgm:pt>
    <dgm:pt modelId="{9B8038DA-F263-4A4E-B32A-5992308AEF37}" type="pres">
      <dgm:prSet presAssocID="{6F760CF8-81AC-4103-9A5B-26D930A0368D}" presName="parentText" presStyleLbl="alignNode1" presStyleIdx="1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A976C177-BFBB-4638-B551-82C147EB0CD0}" type="pres">
      <dgm:prSet presAssocID="{6F760CF8-81AC-4103-9A5B-26D930A0368D}" presName="descendantText" presStyleLbl="alignAccFollowNode1" presStyleIdx="1" presStyleCnt="3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E1B567E1-5540-4C45-BAE9-558EDD686C3D}" type="pres">
      <dgm:prSet presAssocID="{CD376A06-8190-4467-B3E8-B3C7EF670DA3}" presName="sp" presStyleCnt="0"/>
      <dgm:spPr/>
    </dgm:pt>
    <dgm:pt modelId="{8FB616AA-75C9-4E18-AB22-174A96C645B0}" type="pres">
      <dgm:prSet presAssocID="{7BFDB9F6-A083-46AA-B3FA-F8429438D708}" presName="linNode" presStyleCnt="0"/>
      <dgm:spPr/>
    </dgm:pt>
    <dgm:pt modelId="{C9CDE705-5205-4FAF-B325-D2C8E893EBBF}" type="pres">
      <dgm:prSet presAssocID="{7BFDB9F6-A083-46AA-B3FA-F8429438D708}" presName="parentText" presStyleLbl="alignNode1" presStyleIdx="2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8599EF51-A71B-496F-961E-7D8C0C2A66A0}" type="pres">
      <dgm:prSet presAssocID="{7BFDB9F6-A083-46AA-B3FA-F8429438D708}" presName="descendantText" presStyleLbl="alignAccFollowNode1" presStyleIdx="2" presStyleCnt="3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B508C27B-9330-4991-84B2-52D51B851832}" srcId="{6F760CF8-81AC-4103-9A5B-26D930A0368D}" destId="{E1DE496F-2C25-470A-A500-090E2C745E42}" srcOrd="0" destOrd="0" parTransId="{880168D2-C9D4-4618-9E6C-D847DFEEA50E}" sibTransId="{81539795-BAB1-4BB8-8083-E3BA2B0CBD62}"/>
    <dgm:cxn modelId="{49262262-BB46-4374-BD32-1A6D8C8370D8}" srcId="{7BFDB9F6-A083-46AA-B3FA-F8429438D708}" destId="{21C05C3C-C00A-48C8-8851-8CDBED9F1308}" srcOrd="0" destOrd="0" parTransId="{0EB6D9C3-1176-4412-99F5-2C3158E7F751}" sibTransId="{EC96726A-F46B-41D5-94D6-721A6555A69E}"/>
    <dgm:cxn modelId="{456B959C-3C94-4A26-B9F4-04A2F71E942F}" srcId="{1DE7613C-84AD-41E8-B6F4-B16261AF59B6}" destId="{2CBAE9A2-1112-40C7-896B-2DA70AEF6A90}" srcOrd="0" destOrd="0" parTransId="{E30822C4-3B8C-45E4-A4F2-00F86127F2C3}" sibTransId="{5F5A1D0E-7541-4429-93FE-D236EEC75DF5}"/>
    <dgm:cxn modelId="{479AB644-8E59-4C99-B098-E5C279A942BC}" srcId="{1DE7613C-84AD-41E8-B6F4-B16261AF59B6}" destId="{7BFDB9F6-A083-46AA-B3FA-F8429438D708}" srcOrd="2" destOrd="0" parTransId="{76E4F517-6476-4030-BD3B-6D089EC5432F}" sibTransId="{78297202-16F5-488E-BF7D-FA7805898E52}"/>
    <dgm:cxn modelId="{8BB2E007-5B41-4CA3-9E3E-F6A07CB84F2F}" type="presOf" srcId="{1DE7613C-84AD-41E8-B6F4-B16261AF59B6}" destId="{47822997-B92F-4C36-9F52-5127A04295BD}" srcOrd="0" destOrd="0" presId="urn:microsoft.com/office/officeart/2016/7/layout/VerticalSolidActionList"/>
    <dgm:cxn modelId="{652B52C6-411C-4AA3-A00A-DBFD0EEAC504}" type="presOf" srcId="{6F760CF8-81AC-4103-9A5B-26D930A0368D}" destId="{9B8038DA-F263-4A4E-B32A-5992308AEF37}" srcOrd="0" destOrd="0" presId="urn:microsoft.com/office/officeart/2016/7/layout/VerticalSolidActionList"/>
    <dgm:cxn modelId="{CAD95A15-EBC9-4E8E-B571-150F3D1F81AE}" srcId="{1DE7613C-84AD-41E8-B6F4-B16261AF59B6}" destId="{6F760CF8-81AC-4103-9A5B-26D930A0368D}" srcOrd="1" destOrd="0" parTransId="{2C8386EC-F16D-4C7D-AF2E-5C193E8DC4B2}" sibTransId="{CD376A06-8190-4467-B3E8-B3C7EF670DA3}"/>
    <dgm:cxn modelId="{0FA368E0-75D3-45D1-901A-1DEA872182FD}" type="presOf" srcId="{E1DE496F-2C25-470A-A500-090E2C745E42}" destId="{A976C177-BFBB-4638-B551-82C147EB0CD0}" srcOrd="0" destOrd="0" presId="urn:microsoft.com/office/officeart/2016/7/layout/VerticalSolidActionList"/>
    <dgm:cxn modelId="{12DB6308-C8C5-43A8-A77A-1B42C65E2617}" type="presOf" srcId="{67BF6C0A-332E-4E00-A19B-F69272B7FAE7}" destId="{83705FD8-86AF-4902-9901-B5686D37CB99}" srcOrd="0" destOrd="0" presId="urn:microsoft.com/office/officeart/2016/7/layout/VerticalSolidActionList"/>
    <dgm:cxn modelId="{BA54A72E-69E3-49FD-98E4-A234D80211A5}" srcId="{2CBAE9A2-1112-40C7-896B-2DA70AEF6A90}" destId="{67BF6C0A-332E-4E00-A19B-F69272B7FAE7}" srcOrd="0" destOrd="0" parTransId="{C65D8AEA-FDCA-4F05-845C-4A4ECA6E1BA7}" sibTransId="{EC2EB1FC-F126-4E5E-9919-C6763993813E}"/>
    <dgm:cxn modelId="{6D63F1C1-F1FA-4A2B-9AC5-E20608509B9D}" type="presOf" srcId="{21C05C3C-C00A-48C8-8851-8CDBED9F1308}" destId="{8599EF51-A71B-496F-961E-7D8C0C2A66A0}" srcOrd="0" destOrd="0" presId="urn:microsoft.com/office/officeart/2016/7/layout/VerticalSolidActionList"/>
    <dgm:cxn modelId="{F21E8123-A30F-4FE3-9A05-7FF7420EFAB7}" type="presOf" srcId="{2CBAE9A2-1112-40C7-896B-2DA70AEF6A90}" destId="{18589C54-589A-4DE3-BF1E-AEA119113898}" srcOrd="0" destOrd="0" presId="urn:microsoft.com/office/officeart/2016/7/layout/VerticalSolidActionList"/>
    <dgm:cxn modelId="{464D9FA5-A7FB-4CC3-9A2C-AB408A7563BB}" type="presOf" srcId="{7BFDB9F6-A083-46AA-B3FA-F8429438D708}" destId="{C9CDE705-5205-4FAF-B325-D2C8E893EBBF}" srcOrd="0" destOrd="0" presId="urn:microsoft.com/office/officeart/2016/7/layout/VerticalSolidActionList"/>
    <dgm:cxn modelId="{BB6ADB52-A75C-42AD-9211-BEADC63AF6A4}" type="presParOf" srcId="{47822997-B92F-4C36-9F52-5127A04295BD}" destId="{6F5B85C6-2D8C-422B-BFEE-043F54BCF8AA}" srcOrd="0" destOrd="0" presId="urn:microsoft.com/office/officeart/2016/7/layout/VerticalSolidActionList"/>
    <dgm:cxn modelId="{C0515520-E855-4F3D-A63C-D03C541618D9}" type="presParOf" srcId="{6F5B85C6-2D8C-422B-BFEE-043F54BCF8AA}" destId="{18589C54-589A-4DE3-BF1E-AEA119113898}" srcOrd="0" destOrd="0" presId="urn:microsoft.com/office/officeart/2016/7/layout/VerticalSolidActionList"/>
    <dgm:cxn modelId="{A358A3F0-B32D-408E-A93A-B14CD59E6F0E}" type="presParOf" srcId="{6F5B85C6-2D8C-422B-BFEE-043F54BCF8AA}" destId="{83705FD8-86AF-4902-9901-B5686D37CB99}" srcOrd="1" destOrd="0" presId="urn:microsoft.com/office/officeart/2016/7/layout/VerticalSolidActionList"/>
    <dgm:cxn modelId="{57EE5804-3FD5-460F-9F17-E09ECE47DB3D}" type="presParOf" srcId="{47822997-B92F-4C36-9F52-5127A04295BD}" destId="{D3B0D5E1-1B52-47C0-8668-35E40B9A0C11}" srcOrd="1" destOrd="0" presId="urn:microsoft.com/office/officeart/2016/7/layout/VerticalSolidActionList"/>
    <dgm:cxn modelId="{48893E45-9079-4042-A378-4701AA60925F}" type="presParOf" srcId="{47822997-B92F-4C36-9F52-5127A04295BD}" destId="{DFC10A9C-1C16-4438-9E90-9ABABF5B0EEE}" srcOrd="2" destOrd="0" presId="urn:microsoft.com/office/officeart/2016/7/layout/VerticalSolidActionList"/>
    <dgm:cxn modelId="{8E50BCA0-0E79-4705-A566-35BC3930A3B3}" type="presParOf" srcId="{DFC10A9C-1C16-4438-9E90-9ABABF5B0EEE}" destId="{9B8038DA-F263-4A4E-B32A-5992308AEF37}" srcOrd="0" destOrd="0" presId="urn:microsoft.com/office/officeart/2016/7/layout/VerticalSolidActionList"/>
    <dgm:cxn modelId="{DAB6BEF9-FB12-4A1D-B2D0-4E0C5562C099}" type="presParOf" srcId="{DFC10A9C-1C16-4438-9E90-9ABABF5B0EEE}" destId="{A976C177-BFBB-4638-B551-82C147EB0CD0}" srcOrd="1" destOrd="0" presId="urn:microsoft.com/office/officeart/2016/7/layout/VerticalSolidActionList"/>
    <dgm:cxn modelId="{F0F2159D-6659-4156-9EBF-D19E353A9FE8}" type="presParOf" srcId="{47822997-B92F-4C36-9F52-5127A04295BD}" destId="{E1B567E1-5540-4C45-BAE9-558EDD686C3D}" srcOrd="3" destOrd="0" presId="urn:microsoft.com/office/officeart/2016/7/layout/VerticalSolidActionList"/>
    <dgm:cxn modelId="{78256150-B7F0-4BF8-88F7-6ECCBD65A524}" type="presParOf" srcId="{47822997-B92F-4C36-9F52-5127A04295BD}" destId="{8FB616AA-75C9-4E18-AB22-174A96C645B0}" srcOrd="4" destOrd="0" presId="urn:microsoft.com/office/officeart/2016/7/layout/VerticalSolidActionList"/>
    <dgm:cxn modelId="{33C4D1D0-F820-40BB-B802-69E72169FCAE}" type="presParOf" srcId="{8FB616AA-75C9-4E18-AB22-174A96C645B0}" destId="{C9CDE705-5205-4FAF-B325-D2C8E893EBBF}" srcOrd="0" destOrd="0" presId="urn:microsoft.com/office/officeart/2016/7/layout/VerticalSolidActionList"/>
    <dgm:cxn modelId="{6177AAB3-B847-4FD3-80D8-E525DC30B354}" type="presParOf" srcId="{8FB616AA-75C9-4E18-AB22-174A96C645B0}" destId="{8599EF51-A71B-496F-961E-7D8C0C2A66A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05FD8-86AF-4902-9901-B5686D37CB99}">
      <dsp:nvSpPr>
        <dsp:cNvPr id="0" name=""/>
        <dsp:cNvSpPr/>
      </dsp:nvSpPr>
      <dsp:spPr>
        <a:xfrm>
          <a:off x="1330250" y="1668"/>
          <a:ext cx="5321002" cy="17100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42" tIns="434359" rIns="103242" bIns="43435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Define Mental Health</a:t>
          </a:r>
        </a:p>
      </dsp:txBody>
      <dsp:txXfrm>
        <a:off x="1330250" y="1668"/>
        <a:ext cx="5321002" cy="1710072"/>
      </dsp:txXfrm>
    </dsp:sp>
    <dsp:sp modelId="{18589C54-589A-4DE3-BF1E-AEA119113898}">
      <dsp:nvSpPr>
        <dsp:cNvPr id="0" name=""/>
        <dsp:cNvSpPr/>
      </dsp:nvSpPr>
      <dsp:spPr>
        <a:xfrm>
          <a:off x="0" y="1668"/>
          <a:ext cx="1330250" cy="1710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2" tIns="168917" rIns="70392" bIns="168917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Define</a:t>
          </a:r>
        </a:p>
      </dsp:txBody>
      <dsp:txXfrm>
        <a:off x="0" y="1668"/>
        <a:ext cx="1330250" cy="1710072"/>
      </dsp:txXfrm>
    </dsp:sp>
    <dsp:sp modelId="{A976C177-BFBB-4638-B551-82C147EB0CD0}">
      <dsp:nvSpPr>
        <dsp:cNvPr id="0" name=""/>
        <dsp:cNvSpPr/>
      </dsp:nvSpPr>
      <dsp:spPr>
        <a:xfrm>
          <a:off x="1330250" y="1814345"/>
          <a:ext cx="5321002" cy="17100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42" tIns="434359" rIns="103242" bIns="43435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Identify coping strategies that fit parent lifestyles</a:t>
          </a:r>
        </a:p>
      </dsp:txBody>
      <dsp:txXfrm>
        <a:off x="1330250" y="1814345"/>
        <a:ext cx="5321002" cy="1710072"/>
      </dsp:txXfrm>
    </dsp:sp>
    <dsp:sp modelId="{9B8038DA-F263-4A4E-B32A-5992308AEF37}">
      <dsp:nvSpPr>
        <dsp:cNvPr id="0" name=""/>
        <dsp:cNvSpPr/>
      </dsp:nvSpPr>
      <dsp:spPr>
        <a:xfrm>
          <a:off x="0" y="1814345"/>
          <a:ext cx="1330250" cy="1710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2" tIns="168917" rIns="70392" bIns="168917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Identify</a:t>
          </a:r>
        </a:p>
      </dsp:txBody>
      <dsp:txXfrm>
        <a:off x="0" y="1814345"/>
        <a:ext cx="1330250" cy="1710072"/>
      </dsp:txXfrm>
    </dsp:sp>
    <dsp:sp modelId="{8599EF51-A71B-496F-961E-7D8C0C2A66A0}">
      <dsp:nvSpPr>
        <dsp:cNvPr id="0" name=""/>
        <dsp:cNvSpPr/>
      </dsp:nvSpPr>
      <dsp:spPr>
        <a:xfrm>
          <a:off x="1330250" y="3627022"/>
          <a:ext cx="5321002" cy="17100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42" tIns="434359" rIns="103242" bIns="43435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Learn mindful support strategies for our children and ourselves during test preparation</a:t>
          </a:r>
        </a:p>
      </dsp:txBody>
      <dsp:txXfrm>
        <a:off x="1330250" y="3627022"/>
        <a:ext cx="5321002" cy="1710072"/>
      </dsp:txXfrm>
    </dsp:sp>
    <dsp:sp modelId="{C9CDE705-5205-4FAF-B325-D2C8E893EBBF}">
      <dsp:nvSpPr>
        <dsp:cNvPr id="0" name=""/>
        <dsp:cNvSpPr/>
      </dsp:nvSpPr>
      <dsp:spPr>
        <a:xfrm>
          <a:off x="0" y="3627022"/>
          <a:ext cx="1330250" cy="17100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2" tIns="168917" rIns="70392" bIns="168917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Learn</a:t>
          </a:r>
        </a:p>
      </dsp:txBody>
      <dsp:txXfrm>
        <a:off x="0" y="3627022"/>
        <a:ext cx="1330250" cy="1710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0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0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92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0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0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0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1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8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ianjonesllc@gmail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4A180-A09F-46BE-9A32-1EB752991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 dirty="0"/>
              <a:t>Mental Health,</a:t>
            </a:r>
            <a:br>
              <a:rPr lang="en-US" dirty="0"/>
            </a:br>
            <a:r>
              <a:rPr lang="en-US" dirty="0"/>
              <a:t>School, &amp;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92FDE-0FE1-4CCF-8A3E-FC270AFC3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 dirty="0"/>
              <a:t>Jian Jones, MSOT, OTR/L, ACSM-CEP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Assistant Professor, FAMU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Mother and Life Coach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73E90C1-14BC-4749-9FB5-BA7B050F1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0" r="2928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71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7267D-1838-40F6-9E38-C8030C07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Questions…</a:t>
            </a:r>
          </a:p>
        </p:txBody>
      </p:sp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11257262-3BD1-4A02-8185-6DF7EEFB51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r="21732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7404C-F959-4375-B051-59ED756F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jianjonesllc@gmail.com</a:t>
            </a:r>
            <a:endParaRPr lang="en-US" sz="2400" dirty="0"/>
          </a:p>
          <a:p>
            <a:r>
              <a:rPr lang="en-US" sz="2400" dirty="0"/>
              <a:t>IG: </a:t>
            </a:r>
            <a:r>
              <a:rPr lang="en-US" sz="2400" dirty="0" err="1"/>
              <a:t>itsjianjones</a:t>
            </a:r>
            <a:endParaRPr lang="en-US" sz="2400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Thank you, Oakridge and fellow parents, for this opportunity!</a:t>
            </a:r>
          </a:p>
        </p:txBody>
      </p:sp>
    </p:spTree>
    <p:extLst>
      <p:ext uri="{BB962C8B-B14F-4D97-AF65-F5344CB8AC3E}">
        <p14:creationId xmlns:p14="http://schemas.microsoft.com/office/powerpoint/2010/main" val="45611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61EC6-1332-4BCE-9321-B2DBECED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en-US" sz="3600"/>
              <a:t>Objectives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BAB4969-B369-47B5-9415-ED51F916D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698536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43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8B10-0CE2-449F-A033-F7243B25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Mental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6211-8E2A-4A1A-AF8B-A9E5087C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10972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Mental Health is mental, psychological and emotional well-being.</a:t>
            </a:r>
          </a:p>
        </p:txBody>
      </p:sp>
    </p:spTree>
    <p:extLst>
      <p:ext uri="{BB962C8B-B14F-4D97-AF65-F5344CB8AC3E}">
        <p14:creationId xmlns:p14="http://schemas.microsoft.com/office/powerpoint/2010/main" val="333339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89AE703-9EC1-473D-8723-8E991E8852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n on Cool mockups ideas">
            <a:extLst>
              <a:ext uri="{FF2B5EF4-FFF2-40B4-BE49-F238E27FC236}">
                <a16:creationId xmlns:a16="http://schemas.microsoft.com/office/drawing/2014/main" id="{2280C40B-F8EC-450A-9F6D-A1FB2A91D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1" r="1" b="624"/>
          <a:stretch/>
        </p:blipFill>
        <p:spPr bwMode="auto">
          <a:xfrm>
            <a:off x="0" y="10"/>
            <a:ext cx="7534636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E9A97-3155-40DC-A194-78991085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838" y="2878372"/>
            <a:ext cx="5938962" cy="1406070"/>
          </a:xfrm>
        </p:spPr>
        <p:txBody>
          <a:bodyPr anchor="b">
            <a:normAutofit/>
          </a:bodyPr>
          <a:lstStyle/>
          <a:p>
            <a:r>
              <a:rPr lang="en-US" dirty="0"/>
              <a:t>Stressed???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D9473AEE-03C6-4BCC-AE1C-81FBD0CD0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83" r="-2" b="-2"/>
          <a:stretch/>
        </p:blipFill>
        <p:spPr>
          <a:xfrm>
            <a:off x="7653520" y="10"/>
            <a:ext cx="4538480" cy="2624956"/>
          </a:xfrm>
          <a:custGeom>
            <a:avLst/>
            <a:gdLst/>
            <a:ahLst/>
            <a:cxnLst/>
            <a:rect l="l" t="t" r="r" b="b"/>
            <a:pathLst>
              <a:path w="4538480" h="2624966">
                <a:moveTo>
                  <a:pt x="0" y="0"/>
                </a:moveTo>
                <a:lnTo>
                  <a:pt x="4538480" y="0"/>
                </a:lnTo>
                <a:lnTo>
                  <a:pt x="4538480" y="2278570"/>
                </a:lnTo>
                <a:lnTo>
                  <a:pt x="4520384" y="2284270"/>
                </a:lnTo>
                <a:cubicBezTo>
                  <a:pt x="3945063" y="2457853"/>
                  <a:pt x="2850619" y="2701056"/>
                  <a:pt x="1497830" y="2602030"/>
                </a:cubicBezTo>
                <a:cubicBezTo>
                  <a:pt x="1428382" y="2596885"/>
                  <a:pt x="1362793" y="2593669"/>
                  <a:pt x="1295917" y="2591098"/>
                </a:cubicBezTo>
                <a:cubicBezTo>
                  <a:pt x="852222" y="2571324"/>
                  <a:pt x="414677" y="2559146"/>
                  <a:pt x="120277" y="2541000"/>
                </a:cubicBezTo>
                <a:lnTo>
                  <a:pt x="0" y="253239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15CA1-3E9E-45E0-9600-291D797B5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837" y="4445309"/>
            <a:ext cx="5938962" cy="1693099"/>
          </a:xfrm>
        </p:spPr>
        <p:txBody>
          <a:bodyPr>
            <a:normAutofit/>
          </a:bodyPr>
          <a:lstStyle/>
          <a:p>
            <a:r>
              <a:rPr lang="en-US" sz="2000" dirty="0"/>
              <a:t>Is anyone feeling stressed?</a:t>
            </a:r>
          </a:p>
          <a:p>
            <a:r>
              <a:rPr lang="en-US" sz="2000" dirty="0"/>
              <a:t>Why?</a:t>
            </a:r>
          </a:p>
          <a:p>
            <a:r>
              <a:rPr lang="en-US" sz="2000" dirty="0"/>
              <a:t>Share…</a:t>
            </a:r>
          </a:p>
        </p:txBody>
      </p:sp>
    </p:spTree>
    <p:extLst>
      <p:ext uri="{BB962C8B-B14F-4D97-AF65-F5344CB8AC3E}">
        <p14:creationId xmlns:p14="http://schemas.microsoft.com/office/powerpoint/2010/main" val="277314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D424-AA57-4E92-BF23-F1521840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3A28E-8180-4BDB-9377-7C525D57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Activities, tasks or behaviors used to address personal and interpersonal problems.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Play breaks for children during homework completion</a:t>
            </a:r>
          </a:p>
          <a:p>
            <a:pPr lvl="1"/>
            <a:r>
              <a:rPr lang="en-US" dirty="0"/>
              <a:t>Adult time </a:t>
            </a:r>
            <a:r>
              <a:rPr lang="en-US"/>
              <a:t>away from </a:t>
            </a:r>
            <a:r>
              <a:rPr lang="en-US" dirty="0"/>
              <a:t>children to recharge</a:t>
            </a:r>
          </a:p>
          <a:p>
            <a:pPr lvl="1"/>
            <a:r>
              <a:rPr lang="en-US" dirty="0"/>
              <a:t>Pep talks for your kids</a:t>
            </a:r>
          </a:p>
          <a:p>
            <a:pPr lvl="1"/>
            <a:r>
              <a:rPr lang="en-US" dirty="0"/>
              <a:t>Affirmations for yourself</a:t>
            </a:r>
          </a:p>
        </p:txBody>
      </p:sp>
    </p:spTree>
    <p:extLst>
      <p:ext uri="{BB962C8B-B14F-4D97-AF65-F5344CB8AC3E}">
        <p14:creationId xmlns:p14="http://schemas.microsoft.com/office/powerpoint/2010/main" val="427452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715 Family Therapy Black Photos - Free &amp; Royalty-Free Stock Photos from  Dreamstime">
            <a:extLst>
              <a:ext uri="{FF2B5EF4-FFF2-40B4-BE49-F238E27FC236}">
                <a16:creationId xmlns:a16="http://schemas.microsoft.com/office/drawing/2014/main" id="{269D3D92-3EB9-43B0-9BFD-C48EF502A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33A144-6486-474F-90D5-E1B4B79AB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Seeking Counseling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C93C8-9B1B-4E94-9695-0C578CF8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5592499"/>
            <a:ext cx="5147960" cy="6467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Learning to share difficult thoughts with an outside professional opinion helps</a:t>
            </a:r>
          </a:p>
        </p:txBody>
      </p:sp>
    </p:spTree>
    <p:extLst>
      <p:ext uri="{BB962C8B-B14F-4D97-AF65-F5344CB8AC3E}">
        <p14:creationId xmlns:p14="http://schemas.microsoft.com/office/powerpoint/2010/main" val="124693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rgbClr val="ACA176"/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5E79A-F7CA-43BD-823A-AE307440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What are your coping strategies?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01AF8-97B5-4889-8966-CEA4A9BD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19" y="4300833"/>
            <a:ext cx="4431162" cy="11918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cap="all">
                <a:solidFill>
                  <a:srgbClr val="FFFFFF"/>
                </a:solidFill>
              </a:rPr>
              <a:t>Let’s Discuss</a:t>
            </a:r>
          </a:p>
        </p:txBody>
      </p:sp>
    </p:spTree>
    <p:extLst>
      <p:ext uri="{BB962C8B-B14F-4D97-AF65-F5344CB8AC3E}">
        <p14:creationId xmlns:p14="http://schemas.microsoft.com/office/powerpoint/2010/main" val="214893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D2B6-CE3F-4518-B72E-06F53F5B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tried…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7C986-5D53-48C3-999A-45B33AF9B9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Investing time in nature</a:t>
            </a:r>
          </a:p>
          <a:p>
            <a:r>
              <a:rPr lang="en-US" dirty="0"/>
              <a:t>Getting sunlight</a:t>
            </a:r>
          </a:p>
          <a:p>
            <a:r>
              <a:rPr lang="en-US" dirty="0"/>
              <a:t>Sleep</a:t>
            </a:r>
          </a:p>
          <a:p>
            <a:r>
              <a:rPr lang="en-US" dirty="0"/>
              <a:t>Rest</a:t>
            </a:r>
          </a:p>
          <a:p>
            <a:r>
              <a:rPr lang="en-US" dirty="0"/>
              <a:t>Journaling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A4866-E77E-4888-A282-A158134C8A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Family fun time</a:t>
            </a:r>
          </a:p>
          <a:p>
            <a:pPr lvl="1"/>
            <a:r>
              <a:rPr lang="en-US" dirty="0"/>
              <a:t>Uno</a:t>
            </a:r>
          </a:p>
          <a:p>
            <a:pPr lvl="1"/>
            <a:r>
              <a:rPr lang="en-US" dirty="0"/>
              <a:t>Jenga</a:t>
            </a:r>
          </a:p>
          <a:p>
            <a:pPr lvl="1"/>
            <a:r>
              <a:rPr lang="en-US" dirty="0"/>
              <a:t>Connect 4</a:t>
            </a:r>
          </a:p>
          <a:p>
            <a:pPr lvl="1"/>
            <a:r>
              <a:rPr lang="en-US" dirty="0" err="1"/>
              <a:t>iSpy</a:t>
            </a:r>
            <a:endParaRPr lang="en-US" dirty="0"/>
          </a:p>
          <a:p>
            <a:pPr lvl="1"/>
            <a:r>
              <a:rPr lang="en-US" dirty="0"/>
              <a:t>Grooming challenges</a:t>
            </a:r>
          </a:p>
          <a:p>
            <a:pPr lvl="1"/>
            <a:r>
              <a:rPr lang="en-US" dirty="0"/>
              <a:t>Cleaning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57293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E0BFF-1A44-4989-80FF-231506C5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Make time for yourself!</a:t>
            </a:r>
          </a:p>
        </p:txBody>
      </p:sp>
      <p:pic>
        <p:nvPicPr>
          <p:cNvPr id="3074" name="Picture 2" descr="How Meditation Can Be More Sensitive to Trauma">
            <a:extLst>
              <a:ext uri="{FF2B5EF4-FFF2-40B4-BE49-F238E27FC236}">
                <a16:creationId xmlns:a16="http://schemas.microsoft.com/office/drawing/2014/main" id="{19935CE2-A854-437F-8576-CE3DF0467D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253" y="1784569"/>
            <a:ext cx="4942280" cy="32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3773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243241"/>
      </a:dk2>
      <a:lt2>
        <a:srgbClr val="E2E3E8"/>
      </a:lt2>
      <a:accent1>
        <a:srgbClr val="ACA176"/>
      </a:accent1>
      <a:accent2>
        <a:srgbClr val="BD9A85"/>
      </a:accent2>
      <a:accent3>
        <a:srgbClr val="9CA57D"/>
      </a:accent3>
      <a:accent4>
        <a:srgbClr val="77A8AE"/>
      </a:accent4>
      <a:accent5>
        <a:srgbClr val="8AA3C0"/>
      </a:accent5>
      <a:accent6>
        <a:srgbClr val="7F82BA"/>
      </a:accent6>
      <a:hlink>
        <a:srgbClr val="6977A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183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Elephant</vt:lpstr>
      <vt:lpstr>BrushVTI</vt:lpstr>
      <vt:lpstr>Mental Health, School, &amp; You</vt:lpstr>
      <vt:lpstr>Objectives</vt:lpstr>
      <vt:lpstr>What is Mental Health?</vt:lpstr>
      <vt:lpstr>Stressed???</vt:lpstr>
      <vt:lpstr>Coping Strategies</vt:lpstr>
      <vt:lpstr>Seeking Counseling</vt:lpstr>
      <vt:lpstr>What are your coping strategies?</vt:lpstr>
      <vt:lpstr>Have you tried…</vt:lpstr>
      <vt:lpstr>Make time for yourself!</vt:lpstr>
      <vt:lpstr>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Health, School, &amp; You</dc:title>
  <dc:creator>Jones, Jian G.</dc:creator>
  <cp:lastModifiedBy>Muhammad, Aquila</cp:lastModifiedBy>
  <cp:revision>4</cp:revision>
  <dcterms:created xsi:type="dcterms:W3CDTF">2021-04-28T20:10:24Z</dcterms:created>
  <dcterms:modified xsi:type="dcterms:W3CDTF">2021-04-29T15:59:41Z</dcterms:modified>
</cp:coreProperties>
</file>