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4" r:id="rId5"/>
  </p:sldIdLst>
  <p:sldSz cx="7772400" cy="10058400"/>
  <p:notesSz cx="7010400" cy="9296400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5" d="100"/>
          <a:sy n="125" d="100"/>
        </p:scale>
        <p:origin x="-499" y="-2069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uel, Christy" userId="0a1831dc-b901-4e3e-b018-40e2b157fc9b" providerId="ADAL" clId="{9E4E62D2-DDAE-4762-8D8E-63735ABBE676}"/>
    <pc:docChg chg="modSld">
      <pc:chgData name="Manuel, Christy" userId="0a1831dc-b901-4e3e-b018-40e2b157fc9b" providerId="ADAL" clId="{9E4E62D2-DDAE-4762-8D8E-63735ABBE676}" dt="2024-02-21T00:39:49.582" v="13" actId="20577"/>
      <pc:docMkLst>
        <pc:docMk/>
      </pc:docMkLst>
      <pc:sldChg chg="modSp">
        <pc:chgData name="Manuel, Christy" userId="0a1831dc-b901-4e3e-b018-40e2b157fc9b" providerId="ADAL" clId="{9E4E62D2-DDAE-4762-8D8E-63735ABBE676}" dt="2024-02-21T00:39:49.582" v="13" actId="20577"/>
        <pc:sldMkLst>
          <pc:docMk/>
          <pc:sldMk cId="3037064561" sldId="264"/>
        </pc:sldMkLst>
        <pc:spChg chg="mod">
          <ac:chgData name="Manuel, Christy" userId="0a1831dc-b901-4e3e-b018-40e2b157fc9b" providerId="ADAL" clId="{9E4E62D2-DDAE-4762-8D8E-63735ABBE676}" dt="2024-02-21T00:39:05.064" v="12" actId="20577"/>
          <ac:spMkLst>
            <pc:docMk/>
            <pc:sldMk cId="3037064561" sldId="264"/>
            <ac:spMk id="5" creationId="{00000000-0000-0000-0000-000000000000}"/>
          </ac:spMkLst>
        </pc:spChg>
        <pc:spChg chg="mod">
          <ac:chgData name="Manuel, Christy" userId="0a1831dc-b901-4e3e-b018-40e2b157fc9b" providerId="ADAL" clId="{9E4E62D2-DDAE-4762-8D8E-63735ABBE676}" dt="2024-02-21T00:39:49.582" v="13" actId="20577"/>
          <ac:spMkLst>
            <pc:docMk/>
            <pc:sldMk cId="3037064561" sldId="264"/>
            <ac:spMk id="7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6"/>
            <a:ext cx="6606540" cy="215603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29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523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4"/>
            <a:ext cx="1748790" cy="85822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4"/>
            <a:ext cx="5116830" cy="858223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29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400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784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45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8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8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590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54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469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1" y="400474"/>
            <a:ext cx="255706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3" y="400474"/>
            <a:ext cx="4344988" cy="8584566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1" y="2104814"/>
            <a:ext cx="2557066" cy="6880226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747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1"/>
            <a:ext cx="4663440" cy="831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6"/>
            <a:ext cx="4663440" cy="60350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7"/>
            <a:ext cx="4663440" cy="1180464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878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F60EB-A2F0-433E-8ABA-8514B0939CAC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449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9" y="1256"/>
            <a:ext cx="7771429" cy="1005714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90600" y="1066800"/>
            <a:ext cx="5246649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000" dirty="0">
                <a:latin typeface="Curlz MT"/>
              </a:rPr>
              <a:t>    Manuel’s Weekly Blast</a:t>
            </a:r>
            <a:endParaRPr lang="en-US" sz="4000" dirty="0">
              <a:latin typeface="Curlz MT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5000" y="2057400"/>
            <a:ext cx="38862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dirty="0">
                <a:latin typeface="Curlz MT"/>
              </a:rPr>
              <a:t>February 19</a:t>
            </a:r>
            <a:r>
              <a:rPr lang="en-US" sz="3200" baseline="30000" dirty="0">
                <a:latin typeface="Curlz MT"/>
              </a:rPr>
              <a:t>th</a:t>
            </a:r>
            <a:r>
              <a:rPr lang="en-US" sz="3200" dirty="0">
                <a:latin typeface="Curlz MT"/>
              </a:rPr>
              <a:t>, 2024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00" y="2986444"/>
            <a:ext cx="2743200" cy="60247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b="1" dirty="0">
                <a:latin typeface="Curlz MT"/>
              </a:rPr>
              <a:t>We Are Learning About</a:t>
            </a:r>
            <a:r>
              <a:rPr lang="en-US" b="1" dirty="0">
                <a:latin typeface="Curlz MT"/>
              </a:rPr>
              <a:t>…</a:t>
            </a:r>
          </a:p>
          <a:p>
            <a:r>
              <a:rPr lang="en-US" sz="1250" b="1" dirty="0"/>
              <a:t>Reading</a:t>
            </a:r>
            <a:r>
              <a:rPr lang="en-US" sz="1250" dirty="0"/>
              <a:t>: We will review </a:t>
            </a:r>
            <a:r>
              <a:rPr lang="en-US" sz="1250" b="1" dirty="0"/>
              <a:t>Short Vowels </a:t>
            </a:r>
            <a:r>
              <a:rPr lang="en-US" sz="1250" i="1" dirty="0"/>
              <a:t>(identification, mouth placement to make sounds, blending/sounding-out words containing these letters), </a:t>
            </a:r>
            <a:r>
              <a:rPr lang="en-US" sz="1250" dirty="0"/>
              <a:t>and </a:t>
            </a:r>
            <a:r>
              <a:rPr lang="en-US" sz="1250" b="1" dirty="0"/>
              <a:t>all sight words </a:t>
            </a:r>
            <a:r>
              <a:rPr lang="en-US" sz="1250" dirty="0"/>
              <a:t>we have learned so far. We will read informational texts that compare </a:t>
            </a:r>
            <a:r>
              <a:rPr lang="en-US" sz="1250" i="1" dirty="0"/>
              <a:t>Then and Now</a:t>
            </a:r>
            <a:r>
              <a:rPr lang="en-US" sz="1250" dirty="0"/>
              <a:t>. </a:t>
            </a:r>
            <a:r>
              <a:rPr lang="en-US" sz="1250" b="1" i="1" dirty="0">
                <a:sym typeface="Wingdings" panose="05000000000000000000" pitchFamily="2" charset="2"/>
              </a:rPr>
              <a:t>Weekly Question: Why is it important to make inventions better?</a:t>
            </a:r>
            <a:endParaRPr lang="en-US" sz="1250" b="1" i="1" dirty="0">
              <a:cs typeface="Calibri"/>
            </a:endParaRPr>
          </a:p>
          <a:p>
            <a:r>
              <a:rPr lang="en-US" sz="1250" b="1" dirty="0"/>
              <a:t>Writing</a:t>
            </a:r>
            <a:r>
              <a:rPr lang="en-US" sz="1250" dirty="0"/>
              <a:t>: We will print letters, sight words, as well as our first names! We will </a:t>
            </a:r>
            <a:r>
              <a:rPr lang="en-US" sz="1250" i="1" dirty="0"/>
              <a:t>stretchy-spell </a:t>
            </a:r>
            <a:r>
              <a:rPr lang="en-US" sz="1250" dirty="0"/>
              <a:t>our words and write to describe different topics using </a:t>
            </a:r>
            <a:r>
              <a:rPr lang="en-US" sz="1250" b="1" i="1" dirty="0"/>
              <a:t>at least 1 </a:t>
            </a:r>
            <a:r>
              <a:rPr lang="en-US" sz="1250" dirty="0"/>
              <a:t>complete sentence!</a:t>
            </a:r>
            <a:endParaRPr lang="en-US" sz="1250" dirty="0">
              <a:cs typeface="Calibri"/>
            </a:endParaRPr>
          </a:p>
          <a:p>
            <a:r>
              <a:rPr lang="en-US" sz="1250" b="1" dirty="0"/>
              <a:t>Math</a:t>
            </a:r>
            <a:r>
              <a:rPr lang="en-US" sz="1250" dirty="0"/>
              <a:t>: We will begin </a:t>
            </a:r>
            <a:r>
              <a:rPr lang="en-US" sz="1250" b="1" i="1" dirty="0"/>
              <a:t>Ch. 10: Put Together and Take Apart Numbers to 10</a:t>
            </a:r>
            <a:r>
              <a:rPr lang="en-US" sz="1250" i="1" dirty="0"/>
              <a:t>!</a:t>
            </a:r>
            <a:endParaRPr lang="en-US" sz="1250" dirty="0">
              <a:cs typeface="Calibri"/>
            </a:endParaRPr>
          </a:p>
          <a:p>
            <a:r>
              <a:rPr lang="en-US" sz="1250" b="1" dirty="0"/>
              <a:t>Science</a:t>
            </a:r>
            <a:r>
              <a:rPr lang="en-US" sz="1250" dirty="0"/>
              <a:t>: We will start </a:t>
            </a:r>
            <a:r>
              <a:rPr lang="en-US" sz="1250" b="1" dirty="0"/>
              <a:t>Unit 4: Day and Night</a:t>
            </a:r>
            <a:r>
              <a:rPr lang="en-US" sz="1250" dirty="0"/>
              <a:t>!</a:t>
            </a:r>
            <a:endParaRPr lang="en-US" sz="1250" dirty="0">
              <a:cs typeface="Calibri"/>
            </a:endParaRPr>
          </a:p>
          <a:p>
            <a:r>
              <a:rPr lang="en-US" sz="1250" b="1" dirty="0"/>
              <a:t>Social Studies: </a:t>
            </a:r>
            <a:r>
              <a:rPr lang="en-US" sz="1250" dirty="0"/>
              <a:t>We will review </a:t>
            </a:r>
            <a:r>
              <a:rPr lang="en-US" sz="1250" b="1" dirty="0"/>
              <a:t>I-Care Rules </a:t>
            </a:r>
            <a:r>
              <a:rPr lang="en-US" sz="1250" dirty="0"/>
              <a:t>and our Hawks Rise Character Trait: </a:t>
            </a:r>
            <a:r>
              <a:rPr lang="en-US" sz="1250" b="1" dirty="0"/>
              <a:t>Determination</a:t>
            </a:r>
            <a:r>
              <a:rPr lang="en-US" sz="1250" dirty="0"/>
              <a:t>! We will continue learning about important and impactful African Americans from the past and the present in honor of </a:t>
            </a:r>
            <a:r>
              <a:rPr lang="en-US" sz="1250" b="1" dirty="0"/>
              <a:t>Black History Month</a:t>
            </a:r>
            <a:r>
              <a:rPr lang="en-US" sz="1250" dirty="0"/>
              <a:t>!</a:t>
            </a:r>
            <a:endParaRPr lang="en-US" sz="1250" dirty="0"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04716" y="2714884"/>
            <a:ext cx="2590800" cy="263149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200" b="1" dirty="0">
                <a:latin typeface="Curlz MT"/>
              </a:rPr>
              <a:t>Homework:</a:t>
            </a:r>
            <a:endParaRPr lang="en-US" b="1" dirty="0">
              <a:latin typeface="Curlz MT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000" dirty="0"/>
              <a:t>Read to and with your child each night/Record books on Reading Rally Logs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000" dirty="0"/>
              <a:t>Go Math Practice pages for </a:t>
            </a:r>
            <a:r>
              <a:rPr lang="en-US" sz="1000" b="1" i="1" dirty="0"/>
              <a:t>Chapters 1-10</a:t>
            </a:r>
            <a:endParaRPr lang="en-US" sz="1000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000" dirty="0"/>
              <a:t>Practice the HFW’s: </a:t>
            </a:r>
            <a:r>
              <a:rPr lang="en-US" sz="1000" b="1" i="1" dirty="0"/>
              <a:t>a, and, I, the, is, in, as, said, do, to, of, see, be, he, me, from, look, are, was, yes, you, what, have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000" dirty="0">
                <a:cs typeface="Calibri"/>
              </a:rPr>
              <a:t>Go over Weekly grades and weekly work pages with your kiddos.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1300" dirty="0">
              <a:latin typeface="Calibri"/>
              <a:cs typeface="Calibri"/>
            </a:endParaRPr>
          </a:p>
          <a:p>
            <a:endParaRPr lang="en-US" dirty="0">
              <a:latin typeface="AR DARLING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04716" y="5277177"/>
            <a:ext cx="2819400" cy="34470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b="1" dirty="0">
                <a:latin typeface="Curlz MT"/>
              </a:rPr>
              <a:t>Important Dates:</a:t>
            </a:r>
            <a:endParaRPr lang="en-US" dirty="0"/>
          </a:p>
          <a:p>
            <a:pPr algn="ctr"/>
            <a:endParaRPr lang="en-US" sz="1800" dirty="0">
              <a:latin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1600" b="1">
                <a:latin typeface="Calibri"/>
                <a:cs typeface="Calibri"/>
                <a:sym typeface="Wingdings" panose="05000000000000000000" pitchFamily="2" charset="2"/>
              </a:rPr>
              <a:t>February </a:t>
            </a:r>
            <a:r>
              <a:rPr lang="en-US" sz="1600" b="1" dirty="0">
                <a:latin typeface="Calibri"/>
                <a:cs typeface="Calibri"/>
                <a:sym typeface="Wingdings" panose="05000000000000000000" pitchFamily="2" charset="2"/>
              </a:rPr>
              <a:t>29: </a:t>
            </a:r>
            <a:r>
              <a:rPr lang="en-US" sz="1600" dirty="0">
                <a:latin typeface="Calibri"/>
                <a:cs typeface="Calibri"/>
                <a:sym typeface="Wingdings" panose="05000000000000000000" pitchFamily="2" charset="2"/>
              </a:rPr>
              <a:t>Field Day, 8:30-10:30 (more info to come )</a:t>
            </a:r>
            <a:endParaRPr lang="en-US" sz="1800" dirty="0"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endParaRPr lang="en-US" b="1" dirty="0">
              <a:latin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Font typeface="Arial" pitchFamily="34" charset="0"/>
              <a:buChar char="•"/>
            </a:pPr>
            <a:endParaRPr lang="en-US" sz="2400" b="1" dirty="0">
              <a:latin typeface="Calibri"/>
              <a:cs typeface="Calibri"/>
            </a:endParaRPr>
          </a:p>
          <a:p>
            <a:pPr algn="ctr"/>
            <a:endParaRPr lang="en-US" sz="2400" dirty="0">
              <a:latin typeface="AR DARL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064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8A3865EE2494CB1B52755F41097F9" ma:contentTypeVersion="12" ma:contentTypeDescription="Create a new document." ma:contentTypeScope="" ma:versionID="7e21881e3a8567d06cbffed7558c01e1">
  <xsd:schema xmlns:xsd="http://www.w3.org/2001/XMLSchema" xmlns:xs="http://www.w3.org/2001/XMLSchema" xmlns:p="http://schemas.microsoft.com/office/2006/metadata/properties" xmlns:ns3="edf0d076-2bb9-4b88-96f6-bf602d095c95" xmlns:ns4="39e0da4a-82de-4426-9558-1fdbc4c26683" targetNamespace="http://schemas.microsoft.com/office/2006/metadata/properties" ma:root="true" ma:fieldsID="c1de3f32a91c6c169c9baf5b64ff22ca" ns3:_="" ns4:_="">
    <xsd:import namespace="edf0d076-2bb9-4b88-96f6-bf602d095c95"/>
    <xsd:import namespace="39e0da4a-82de-4426-9558-1fdbc4c266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EventHashCode" minOccurs="0"/>
                <xsd:element ref="ns3:MediaServiceGenerationTim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f0d076-2bb9-4b88-96f6-bf602d095c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e0da4a-82de-4426-9558-1fdbc4c26683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6CDE11C-40CF-4B6B-B4B2-399444E0735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E2C1312-B875-4B3C-9645-D31F8803B2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f0d076-2bb9-4b88-96f6-bf602d095c95"/>
    <ds:schemaRef ds:uri="39e0da4a-82de-4426-9558-1fdbc4c266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6B41A67-29F9-4134-8AAC-A10A07BD347F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dcmitype/"/>
    <ds:schemaRef ds:uri="http://schemas.openxmlformats.org/package/2006/metadata/core-properties"/>
    <ds:schemaRef ds:uri="39e0da4a-82de-4426-9558-1fdbc4c26683"/>
    <ds:schemaRef ds:uri="http://schemas.microsoft.com/office/infopath/2007/PartnerControls"/>
    <ds:schemaRef ds:uri="edf0d076-2bb9-4b88-96f6-bf602d095c95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100484</TotalTime>
  <Words>280</Words>
  <Application>Microsoft Office PowerPoint</Application>
  <PresentationFormat>Custom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 DARLING</vt:lpstr>
      <vt:lpstr>Arial</vt:lpstr>
      <vt:lpstr>Calibri</vt:lpstr>
      <vt:lpstr>Cambria</vt:lpstr>
      <vt:lpstr>Curlz MT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</dc:creator>
  <cp:lastModifiedBy>Manuel, Christy</cp:lastModifiedBy>
  <cp:revision>201</cp:revision>
  <cp:lastPrinted>2024-02-09T20:32:14Z</cp:lastPrinted>
  <dcterms:created xsi:type="dcterms:W3CDTF">2015-07-01T02:16:27Z</dcterms:created>
  <dcterms:modified xsi:type="dcterms:W3CDTF">2024-02-21T00:39:59Z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0x010100BB18A3865EE2494CB1B52755F41097F9</vt:lpwstr>
  </property>
</Properties>
</file>