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4"/>
    <p:sldMasterId id="2147483680" r:id="rId5"/>
  </p:sldMasterIdLst>
  <p:notesMasterIdLst>
    <p:notesMasterId r:id="rId32"/>
  </p:notesMasterIdLst>
  <p:sldIdLst>
    <p:sldId id="256" r:id="rId6"/>
    <p:sldId id="260" r:id="rId7"/>
    <p:sldId id="265" r:id="rId8"/>
    <p:sldId id="258" r:id="rId9"/>
    <p:sldId id="275" r:id="rId10"/>
    <p:sldId id="316" r:id="rId11"/>
    <p:sldId id="317" r:id="rId12"/>
    <p:sldId id="312" r:id="rId13"/>
    <p:sldId id="262" r:id="rId14"/>
    <p:sldId id="319" r:id="rId15"/>
    <p:sldId id="320" r:id="rId16"/>
    <p:sldId id="321" r:id="rId17"/>
    <p:sldId id="322" r:id="rId18"/>
    <p:sldId id="323" r:id="rId19"/>
    <p:sldId id="324" r:id="rId20"/>
    <p:sldId id="313" r:id="rId21"/>
    <p:sldId id="273" r:id="rId22"/>
    <p:sldId id="325" r:id="rId23"/>
    <p:sldId id="326" r:id="rId24"/>
    <p:sldId id="314" r:id="rId25"/>
    <p:sldId id="266" r:id="rId26"/>
    <p:sldId id="327" r:id="rId27"/>
    <p:sldId id="315" r:id="rId28"/>
    <p:sldId id="259" r:id="rId29"/>
    <p:sldId id="328" r:id="rId30"/>
    <p:sldId id="329" r:id="rId31"/>
  </p:sldIdLst>
  <p:sldSz cx="9144000" cy="5143500" type="screen16x9"/>
  <p:notesSz cx="6858000" cy="9144000"/>
  <p:embeddedFontLst>
    <p:embeddedFont>
      <p:font typeface="Cabin"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Palanquin Dark" panose="020B060402020202020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FACC7-924B-1FD4-5500-CF277AC1DE51}" v="1" dt="2022-04-29T11:54:42.978"/>
  </p1510:revLst>
</p1510:revInfo>
</file>

<file path=ppt/tableStyles.xml><?xml version="1.0" encoding="utf-8"?>
<a:tblStyleLst xmlns:a="http://schemas.openxmlformats.org/drawingml/2006/main" def="{5C5D2D5B-04BA-496B-8B4B-A6F5E4F11E73}">
  <a:tblStyle styleId="{5C5D2D5B-04BA-496B-8B4B-A6F5E4F11E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82" autoAdjust="0"/>
  </p:normalViewPr>
  <p:slideViewPr>
    <p:cSldViewPr snapToGrid="0">
      <p:cViewPr varScale="1">
        <p:scale>
          <a:sx n="127" d="100"/>
          <a:sy n="127" d="100"/>
        </p:scale>
        <p:origin x="11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Welcome back to Video 2 of our Secondary B.E.S.T. Vignettes. In this video, we will focus on the Appendices located in the back of your B.E.S.T. document. This video will be a little longer than video number 1, as the appendices make up more than 50 pages of the B.E.S.T. document. That does not mean that all 50 plus pages are applicable to secondary. We will focus on what is applicable to secondary for brevity. Also, make sure you have those tabs or sticky notes handy as you will certainly need them when we take this journey through the appendices. Let's get started!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e47e84f11d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e47e84f11d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The next item in Appendix B is the much discussed Sample Titles of Complex Texts by Grade Band. FLDOE includes an introduction to these texts on page 151 that gives insight into to these texts. One sentence that I will bring  to your attention is noted on the screen, "The list should serve as a guide for teachers, curriculum developers, and test makers as they prepare their instructional units and materials for Florida students." As you move through the lists, note that 6th grade starts on page 158 and 9th grade starts on page 161. Video 4 will go into more detail about these sample texts.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57833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e47e84f11d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e47e84f11d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Next, you will find the Literary Time Periods Chart, which includes features and writers of that time period. Video 5 will focus on these time periods.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94943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e47e84f11d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e47e84f11d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In addition to the sample texts, video 4 will also cover the Civics Literacy Reading List. The secondary lists can be found on page 170. Note, that these lists are presented in grade-bands and are not separated by grade-level. </a:t>
            </a:r>
          </a:p>
          <a:p>
            <a:pPr marL="0" indent="0">
              <a:buNone/>
            </a:pPr>
            <a:endParaRPr lang="en-US" dirty="0"/>
          </a:p>
        </p:txBody>
      </p:sp>
    </p:spTree>
    <p:extLst>
      <p:ext uri="{BB962C8B-B14F-4D97-AF65-F5344CB8AC3E}">
        <p14:creationId xmlns:p14="http://schemas.microsoft.com/office/powerpoint/2010/main" val="2665853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e47e84f11d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e47e84f11d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Other items in Appendix B that you will want to tab are Text Features on page 172-173, Text Structures on 174, Secondary Figurative Language on page 176 (take note that there are Elementary Figurative Language terms on page 175), Rhetorical Devices on page 177</a:t>
            </a:r>
          </a:p>
          <a:p>
            <a:pPr marL="0" indent="0">
              <a:buNone/>
            </a:pPr>
            <a:endParaRPr lang="en-US" dirty="0"/>
          </a:p>
        </p:txBody>
      </p:sp>
    </p:spTree>
    <p:extLst>
      <p:ext uri="{BB962C8B-B14F-4D97-AF65-F5344CB8AC3E}">
        <p14:creationId xmlns:p14="http://schemas.microsoft.com/office/powerpoint/2010/main" val="3523204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e47e84f11d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e47e84f11d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Definitions for Rhetorical Appeals on page 178 as well as Archetypes starting on page 178, Types of Logical Reasoning on page 180 and finally Fallacies in Reasoning on page 181-182.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00317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e47e84f11d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e47e84f11d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Again, Appendix B supports the instruction of the Reading strand. You will see many of the items in Appendix B hyperlinked within the Reading strand's benchmarks. </a:t>
            </a:r>
          </a:p>
          <a:p>
            <a:pPr marL="0" indent="0">
              <a:buNone/>
            </a:pPr>
            <a:r>
              <a:rPr lang="en-US" dirty="0"/>
              <a:t>In the example on this slide, we have the Understanding Rhetoric standard. This is the 11</a:t>
            </a:r>
            <a:r>
              <a:rPr lang="en-US" baseline="30000" dirty="0"/>
              <a:t>th</a:t>
            </a:r>
            <a:r>
              <a:rPr lang="en-US" dirty="0"/>
              <a:t> grade benchmark. For this benchmark, there are four clarifications. Clarification 3 links to the Secondary Figurative Language document in Appendix B and Clarification 4 links to the Rhetorical Appeals and Devices documents also located in Appendix B. This is why is it essential to locate and tab the appendix as you will need them to plan standards-based instruction. </a:t>
            </a:r>
          </a:p>
        </p:txBody>
      </p:sp>
    </p:spTree>
    <p:extLst>
      <p:ext uri="{BB962C8B-B14F-4D97-AF65-F5344CB8AC3E}">
        <p14:creationId xmlns:p14="http://schemas.microsoft.com/office/powerpoint/2010/main" val="1210530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e47e84f11d_4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e47e84f11d_4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Now for Appendix C. This appendix will help support the benchmarks within the Communication strand. Your Communication strand deals with standards focused on writing, oral communication, conventions, researching and creating/collaborating. Video 8 will focus in on this strand. But, let's review what is in this appendix.  </a:t>
            </a:r>
          </a:p>
        </p:txBody>
      </p:sp>
    </p:spTree>
    <p:extLst>
      <p:ext uri="{BB962C8B-B14F-4D97-AF65-F5344CB8AC3E}">
        <p14:creationId xmlns:p14="http://schemas.microsoft.com/office/powerpoint/2010/main" val="2668163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e47e84f11d_4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e47e84f11d_4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This appendix starts with an explanation of each writing type on page 183 and then moves into Narrative and Elaborative Techniques. As a side note, the state is still finalizing plan for the writing assessment.</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e47e84f11d_4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e47e84f11d_4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Next, you will find the Oral Communication Rubric to support the Communicating Orally Standard. This starts on page 189 for secondary. The vertical progression for this standard can be found on page 21. It helps to inform instruction to see what students were expected to do with this standard at a previous grade or to assess where your students are based on the rubric provided in Appendix C. Elementary also has Oral Communication Rubrics. </a:t>
            </a:r>
          </a:p>
          <a:p>
            <a:pPr marL="0" indent="0">
              <a:buNone/>
            </a:pPr>
            <a:r>
              <a:rPr lang="en-US" dirty="0"/>
              <a:t>The example on your screen is the 12th grade Communicating Orally Standard and the rubric to support this standard. There is a rubric for every grade level. </a:t>
            </a:r>
          </a:p>
        </p:txBody>
      </p:sp>
    </p:spTree>
    <p:extLst>
      <p:ext uri="{BB962C8B-B14F-4D97-AF65-F5344CB8AC3E}">
        <p14:creationId xmlns:p14="http://schemas.microsoft.com/office/powerpoint/2010/main" val="498444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e47e84f11d_4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e47e84f11d_4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The final document in Appendix C is the Conventions Progression Chart by Grade Level. This can be found on page 196. This shows teachers at what grade-level a conventional skill should be introduced, mastered, and reviewed. </a:t>
            </a:r>
          </a:p>
          <a:p>
            <a:pPr marL="0" indent="0">
              <a:buNone/>
            </a:pPr>
            <a:r>
              <a:rPr lang="en-US" dirty="0"/>
              <a:t>It is a great support for the Following Conventions Standard and is linked in the benchmark clarification. </a:t>
            </a:r>
          </a:p>
        </p:txBody>
      </p:sp>
    </p:spTree>
    <p:extLst>
      <p:ext uri="{BB962C8B-B14F-4D97-AF65-F5344CB8AC3E}">
        <p14:creationId xmlns:p14="http://schemas.microsoft.com/office/powerpoint/2010/main" val="395561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e47e84f11d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e47e84f11d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Hi again from your Secondary ELA and Reading Team! I am </a:t>
            </a:r>
            <a:r>
              <a:rPr lang="en-US" dirty="0" err="1"/>
              <a:t>SheKishma</a:t>
            </a:r>
            <a:r>
              <a:rPr lang="en-US" dirty="0"/>
              <a:t> O'Reilly, your Secondary Reading Instructional Developer. Sherri Winsett is your Secondary ELA Instructional Developer.</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e47e84f11d_4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e47e84f11d_4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Appendix D covers ancillary materials for the Vocabulary strand. </a:t>
            </a:r>
            <a:endParaRPr dirty="0"/>
          </a:p>
        </p:txBody>
      </p:sp>
    </p:spTree>
    <p:extLst>
      <p:ext uri="{BB962C8B-B14F-4D97-AF65-F5344CB8AC3E}">
        <p14:creationId xmlns:p14="http://schemas.microsoft.com/office/powerpoint/2010/main" val="2945908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e47e84f11d_4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e47e84f11d_4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Ever wondered which words you should explicitly teach and which words students should decipher from context or morphology? Well, the first document in Appendix D is an Academic Vocabulary Selection Decision Map that helps with that. You will definitely want to tab this page, page 198, as a reference when planning instruction.</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e47e84f11d_4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e47e84f11d_4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On page 201, you will find a Sample List of Greek and Latin Roots for 6th-8th grade, Common Prefixes on page 202, Common Suffixes on page 203, Foreign Words/Phrases on page 204 and a Context Clues and Word Relationship Chart on page 205. These are all essential in vocabulary instruction, so you definitely want to take a moment to tab these pages. </a:t>
            </a:r>
            <a:endParaRPr dirty="0"/>
          </a:p>
        </p:txBody>
      </p:sp>
    </p:spTree>
    <p:extLst>
      <p:ext uri="{BB962C8B-B14F-4D97-AF65-F5344CB8AC3E}">
        <p14:creationId xmlns:p14="http://schemas.microsoft.com/office/powerpoint/2010/main" val="3308878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e47e84f11d_4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e47e84f11d_4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Thank you for sticking with me this long. The last appendix provides support for foundational reading skills. At the secondary level, this support is primarily for students needing Tier 3 intervention. </a:t>
            </a:r>
            <a:endParaRPr dirty="0" err="1"/>
          </a:p>
        </p:txBody>
      </p:sp>
    </p:spTree>
    <p:extLst>
      <p:ext uri="{BB962C8B-B14F-4D97-AF65-F5344CB8AC3E}">
        <p14:creationId xmlns:p14="http://schemas.microsoft.com/office/powerpoint/2010/main" val="2972100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e47e84f11d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e47e84f11d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The Introduction of this appendix gives information on the foundations of reading. The last two paragraphs are targeted for our older readers. Pause the video and take a moment to read the screen. As you are reading, note the importance of automaticity and fluency.</a:t>
            </a:r>
          </a:p>
          <a:p>
            <a:pPr marL="0" indent="0">
              <a:buNone/>
            </a:pPr>
            <a:endParaRPr lang="en-US" dirty="0"/>
          </a:p>
          <a:p>
            <a:pPr marL="0" indent="0">
              <a:buNone/>
            </a:pPr>
            <a:r>
              <a:rPr lang="en-US" dirty="0"/>
              <a:t>For secondary students who need support with foundational reading skills, assessment data should be used to determine which of the 6-12 Reading Foundational Intervention benchmarks should be addressed. These can be found on page 145.</a:t>
            </a:r>
          </a:p>
          <a:p>
            <a:pPr marL="0" indent="0">
              <a:buNone/>
            </a:pPr>
            <a:r>
              <a:rPr lang="en-US" dirty="0"/>
              <a:t>This is where the development of our new Secondary Literacy Toolkit will come in handy. Secondary Reading Coaches will be trained on this tool at the beginning of next school year.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e47e84f11d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e47e84f11d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For Secondary, you will find Measures of Fluency starting on page 209. Note, the fluency chart maxes out at Grade 6 with a student reading 146 words per minute by Spring at the 50% percentile, because there is no need for a student to read faster than this to aid in comprehension. There may even be times where a student, 6th-12th grade speed reads as a show of being a "good reader". We know this often enables comprehension and the student has to be taught to slow down to aid reading comprehension. </a:t>
            </a:r>
          </a:p>
          <a:p>
            <a:pPr marL="0" indent="0">
              <a:buNone/>
            </a:pPr>
            <a:r>
              <a:rPr lang="en-US" dirty="0"/>
              <a:t>Finally, the last document in this appendix includes Learner Profiles for non-decoding secondary students and considerations for the learning environment, which should be taken into account when planning instruction for students needing this Tier 3 intervention. This document can be found on page 211. </a:t>
            </a:r>
          </a:p>
        </p:txBody>
      </p:sp>
    </p:spTree>
    <p:extLst>
      <p:ext uri="{BB962C8B-B14F-4D97-AF65-F5344CB8AC3E}">
        <p14:creationId xmlns:p14="http://schemas.microsoft.com/office/powerpoint/2010/main" val="976805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I know this video was a bit lengthier than Video 1, but there is much to unpack in the appendices. I hope this overview was helpful in getting you familiar with what is in each appendix. The videos that follow will discuss some of the contents within the appendices, so stay tuned!</a:t>
            </a:r>
          </a:p>
          <a:p>
            <a:pPr>
              <a:buNone/>
            </a:pPr>
            <a:r>
              <a:rPr lang="en-US" dirty="0">
                <a:latin typeface="Calibri"/>
                <a:cs typeface="Calibri"/>
              </a:rPr>
              <a:t>Of course, if you have any questions, feel free to reach out to me, </a:t>
            </a:r>
            <a:r>
              <a:rPr lang="en-US" dirty="0" err="1">
                <a:latin typeface="Calibri"/>
                <a:cs typeface="Calibri"/>
              </a:rPr>
              <a:t>SheKishma</a:t>
            </a:r>
            <a:r>
              <a:rPr lang="en-US" dirty="0">
                <a:latin typeface="Calibri"/>
                <a:cs typeface="Calibri"/>
              </a:rPr>
              <a:t> O'Reilly or Sherri Winsett. Our contact information is on the screen. See you for next week's video!</a:t>
            </a:r>
          </a:p>
        </p:txBody>
      </p:sp>
    </p:spTree>
    <p:extLst>
      <p:ext uri="{BB962C8B-B14F-4D97-AF65-F5344CB8AC3E}">
        <p14:creationId xmlns:p14="http://schemas.microsoft.com/office/powerpoint/2010/main" val="2364958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e47e84f11d_4_1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e47e84f11d_4_1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Yes, FIVE! There are five appendices in the back of your B.E.S.T. document. As overwhelming as that may seem, it actually makes it easier to find everything you need to understand and navigate your benchmarks. You do not have to rely on your own understanding for the benchmarks and what may or may not be meant by a certain benchmark, everything is in this standards document. Each Appendix provides support for a different strand. Remember from video 1, there are five strands, therefore, there are five appendices. Appendix A covers the K-12 ELA Expectations, Appendix B covers the Reading strand, Appendix C covers the Communication strand, Appendix D covers the Vocabulary strand, and Appendix E covers the Reading Foundations strand. </a:t>
            </a:r>
            <a:endParaRPr dirty="0" err="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e47e84f11d_4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e47e84f11d_4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Let's start with Appendix A. This can be found on page 147. Pause the video and tab this page, you will certainly reference this page frequently as you implement the new B.E.S.T. Standards.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47e84f11d_4_1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e47e84f11d_4_1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In video 1, we mentioned that you can find the ELA Expectations, coded as EE, on page 8 of your standards. Here you can find each benchmark. In our previous standards, these were included at each grade-level. Now, they are within the EE strand. In Appendix A, we are given more clarity on the expectations for each grade-band as it pertains to these benchmarks. Remember, the benchmark clarifications are just as important as the benchmark itself.</a:t>
            </a:r>
          </a:p>
          <a:p>
            <a:pPr marL="0" indent="0">
              <a:buNone/>
            </a:pPr>
            <a:endParaRPr lang="en-US" dirty="0"/>
          </a:p>
          <a:p>
            <a:pPr marL="0" indent="0">
              <a:buNone/>
            </a:pPr>
            <a:r>
              <a:rPr lang="en-US" dirty="0"/>
              <a:t>Let's look at the first benchmark, ELA.K12.EE.1.1., Cite evidence to explain and justify reasoning. You can see what is expected in Kingergarten-1st grade: Students include textual evidence in their oral communication with guidance and support from adults. The evidence can consist of details from the text without naming the text. In 1st grade, students learn how to incorporate the evidence in their writing. Take a minute to see how this expectation progress in 2nd-3rd grade and 4-5th grade. You can pause the video now. </a:t>
            </a:r>
          </a:p>
          <a:p>
            <a:pPr marL="0" indent="0">
              <a:buNone/>
            </a:pPr>
            <a:endParaRPr lang="en-US" dirty="0"/>
          </a:p>
          <a:p>
            <a:pPr marL="0" indent="0">
              <a:buNone/>
            </a:pPr>
            <a:r>
              <a:rPr lang="en-US" dirty="0"/>
              <a:t>By middle school, students continue with previous skills and use a style guide to create a proper citation. FLDOE does not specify a preferred style guide, but the Just Read, Florida! Office noted that students should be exposed to varying style guides, particularly ones that may be necessary for a student's future college or trade choice. </a:t>
            </a:r>
          </a:p>
          <a:p>
            <a:pPr marL="0" indent="0">
              <a:buNone/>
            </a:pPr>
            <a:endParaRPr lang="en-US" dirty="0"/>
          </a:p>
          <a:p>
            <a:pPr marL="0" indent="0">
              <a:buNone/>
            </a:pPr>
            <a:r>
              <a:rPr lang="en-US" dirty="0"/>
              <a:t>In high school, students continue with previous skills and should be aware of existing style guides and the ways in which they differ. Meaning that students should be exposed to varying style guides and be able to note differences between them so they can adjust when needed when they enter the college or career of their choice.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47e84f11d_4_1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e47e84f11d_4_1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Now, let me point your attention to the benchmark ELA.K12.EE.2.1: Read and comprehend grade-level complex texts proficiently. So, what is meant by a complex text? Well, there is a hyperlink to the Text Complexity chart and rubrics, which can be found on page 148. This information is within Appendix B, the appendix for the Reading strand, which makes sense since this focuses on complexity for text students will read. </a:t>
            </a:r>
          </a:p>
        </p:txBody>
      </p:sp>
    </p:spTree>
    <p:extLst>
      <p:ext uri="{BB962C8B-B14F-4D97-AF65-F5344CB8AC3E}">
        <p14:creationId xmlns:p14="http://schemas.microsoft.com/office/powerpoint/2010/main" val="4095679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47e84f11d_4_1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e47e84f11d_4_1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Just a note about text complexity. There are three components: Qualitative, Quantitative and Student-Centered Measures. Using one component singularly can be misleading. We will look at each component next!</a:t>
            </a:r>
          </a:p>
        </p:txBody>
      </p:sp>
    </p:spTree>
    <p:extLst>
      <p:ext uri="{BB962C8B-B14F-4D97-AF65-F5344CB8AC3E}">
        <p14:creationId xmlns:p14="http://schemas.microsoft.com/office/powerpoint/2010/main" val="406979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e47e84f11d_4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e47e84f11d_4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Let's move on to Appendix B.</a:t>
            </a:r>
            <a:endParaRPr dirty="0"/>
          </a:p>
        </p:txBody>
      </p:sp>
    </p:spTree>
    <p:extLst>
      <p:ext uri="{BB962C8B-B14F-4D97-AF65-F5344CB8AC3E}">
        <p14:creationId xmlns:p14="http://schemas.microsoft.com/office/powerpoint/2010/main" val="1353417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e47e84f11d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e47e84f11d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There are many items in this Appendix. Each of them support the Reading strand of your standards. We will take a zoomed out view of each of the documents in this appendix. You can stop the video at any time to take notes or tab pages. We left off discussing text complexity, so let’s pick up there. The first items in Appendix B are the Text Complexity Quantitative Grade Bands and Text Complexity Rubric (which contains all three components of text complexity). These items can be found on page 148-150. You will use the Text Complexity Quantitative Grade Bands to place a text within the Quantitative section of the rubric. </a:t>
            </a:r>
            <a:r>
              <a:rPr lang="en" dirty="0"/>
              <a:t>The Text Complexity Rubric will allow you to examine all components of text complexity as it relates to a specific text. Remember, all components should be considered when making decisions about text: Quantitative, Qualitative and Student-Centered. On this rubric, these components are measured as "Low Complexity", "Mid Complexity" and "High Complexity"</a:t>
            </a:r>
            <a:endParaRPr lang="en-US" dirty="0"/>
          </a:p>
          <a:p>
            <a:pPr marL="0" indent="0">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998917">
            <a:off x="6070985" y="1746706"/>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9495" y="2690540"/>
            <a:ext cx="4512818" cy="373258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356655">
            <a:off x="-1531471" y="-284583"/>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352253">
            <a:off x="5491935" y="-301751"/>
            <a:ext cx="4356918" cy="390030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5575" y="-142773"/>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78081" y="32711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8"/>
        <p:cNvGrpSpPr/>
        <p:nvPr/>
      </p:nvGrpSpPr>
      <p:grpSpPr>
        <a:xfrm>
          <a:off x="0" y="0"/>
          <a:ext cx="0" cy="0"/>
          <a:chOff x="0" y="0"/>
          <a:chExt cx="0" cy="0"/>
        </a:xfrm>
      </p:grpSpPr>
      <p:sp>
        <p:nvSpPr>
          <p:cNvPr id="79" name="Google Shape;79;p11"/>
          <p:cNvSpPr/>
          <p:nvPr/>
        </p:nvSpPr>
        <p:spPr>
          <a:xfrm rot="-9256340">
            <a:off x="2804847" y="1727129"/>
            <a:ext cx="4830575" cy="47625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rot="9764796">
            <a:off x="4787327" y="1644877"/>
            <a:ext cx="6252891" cy="4515825"/>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rot="10800000">
            <a:off x="-571521" y="-479722"/>
            <a:ext cx="4670595" cy="3642022"/>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rot="-7879387">
            <a:off x="6992106" y="-276181"/>
            <a:ext cx="2413601" cy="1384792"/>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txBox="1">
            <a:spLocks noGrp="1"/>
          </p:cNvSpPr>
          <p:nvPr>
            <p:ph type="title" hasCustomPrompt="1"/>
          </p:nvPr>
        </p:nvSpPr>
        <p:spPr>
          <a:xfrm>
            <a:off x="1465050" y="1841825"/>
            <a:ext cx="6213900" cy="106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8000">
                <a:solidFill>
                  <a:schemeClr val="lt2"/>
                </a:solidFill>
              </a:defRPr>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84" name="Google Shape;84;p11"/>
          <p:cNvSpPr txBox="1">
            <a:spLocks noGrp="1"/>
          </p:cNvSpPr>
          <p:nvPr>
            <p:ph type="subTitle" idx="1"/>
          </p:nvPr>
        </p:nvSpPr>
        <p:spPr>
          <a:xfrm>
            <a:off x="2352600" y="2954850"/>
            <a:ext cx="4438800" cy="39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1"/>
          <p:cNvSpPr/>
          <p:nvPr/>
        </p:nvSpPr>
        <p:spPr>
          <a:xfrm rot="4648568">
            <a:off x="-31351" y="3423980"/>
            <a:ext cx="2107824" cy="1959141"/>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3"/>
          <p:cNvSpPr txBox="1">
            <a:spLocks noGrp="1"/>
          </p:cNvSpPr>
          <p:nvPr>
            <p:ph type="title" idx="2"/>
          </p:nvPr>
        </p:nvSpPr>
        <p:spPr>
          <a:xfrm>
            <a:off x="199638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0" name="Google Shape;90;p13"/>
          <p:cNvSpPr txBox="1">
            <a:spLocks noGrp="1"/>
          </p:cNvSpPr>
          <p:nvPr>
            <p:ph type="subTitle" idx="1"/>
          </p:nvPr>
        </p:nvSpPr>
        <p:spPr>
          <a:xfrm>
            <a:off x="199638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1" name="Google Shape;91;p13"/>
          <p:cNvSpPr txBox="1">
            <a:spLocks noGrp="1"/>
          </p:cNvSpPr>
          <p:nvPr>
            <p:ph type="title" idx="3" hasCustomPrompt="1"/>
          </p:nvPr>
        </p:nvSpPr>
        <p:spPr>
          <a:xfrm>
            <a:off x="98491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2" name="Google Shape;92;p13"/>
          <p:cNvSpPr txBox="1">
            <a:spLocks noGrp="1"/>
          </p:cNvSpPr>
          <p:nvPr>
            <p:ph type="title" idx="4"/>
          </p:nvPr>
        </p:nvSpPr>
        <p:spPr>
          <a:xfrm>
            <a:off x="582543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3" name="Google Shape;93;p13"/>
          <p:cNvSpPr txBox="1">
            <a:spLocks noGrp="1"/>
          </p:cNvSpPr>
          <p:nvPr>
            <p:ph type="subTitle" idx="5"/>
          </p:nvPr>
        </p:nvSpPr>
        <p:spPr>
          <a:xfrm>
            <a:off x="582543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 name="Google Shape;94;p13"/>
          <p:cNvSpPr txBox="1">
            <a:spLocks noGrp="1"/>
          </p:cNvSpPr>
          <p:nvPr>
            <p:ph type="title" idx="6" hasCustomPrompt="1"/>
          </p:nvPr>
        </p:nvSpPr>
        <p:spPr>
          <a:xfrm>
            <a:off x="481396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5" name="Google Shape;95;p13"/>
          <p:cNvSpPr txBox="1">
            <a:spLocks noGrp="1"/>
          </p:cNvSpPr>
          <p:nvPr>
            <p:ph type="title" idx="7"/>
          </p:nvPr>
        </p:nvSpPr>
        <p:spPr>
          <a:xfrm>
            <a:off x="199638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6" name="Google Shape;96;p13"/>
          <p:cNvSpPr txBox="1">
            <a:spLocks noGrp="1"/>
          </p:cNvSpPr>
          <p:nvPr>
            <p:ph type="subTitle" idx="8"/>
          </p:nvPr>
        </p:nvSpPr>
        <p:spPr>
          <a:xfrm>
            <a:off x="199638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 name="Google Shape;97;p13"/>
          <p:cNvSpPr txBox="1">
            <a:spLocks noGrp="1"/>
          </p:cNvSpPr>
          <p:nvPr>
            <p:ph type="title" idx="9" hasCustomPrompt="1"/>
          </p:nvPr>
        </p:nvSpPr>
        <p:spPr>
          <a:xfrm>
            <a:off x="98491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8" name="Google Shape;98;p13"/>
          <p:cNvSpPr txBox="1">
            <a:spLocks noGrp="1"/>
          </p:cNvSpPr>
          <p:nvPr>
            <p:ph type="title" idx="13"/>
          </p:nvPr>
        </p:nvSpPr>
        <p:spPr>
          <a:xfrm>
            <a:off x="582543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9" name="Google Shape;99;p13"/>
          <p:cNvSpPr txBox="1">
            <a:spLocks noGrp="1"/>
          </p:cNvSpPr>
          <p:nvPr>
            <p:ph type="subTitle" idx="14"/>
          </p:nvPr>
        </p:nvSpPr>
        <p:spPr>
          <a:xfrm>
            <a:off x="582543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 name="Google Shape;100;p13"/>
          <p:cNvSpPr txBox="1">
            <a:spLocks noGrp="1"/>
          </p:cNvSpPr>
          <p:nvPr>
            <p:ph type="title" idx="15" hasCustomPrompt="1"/>
          </p:nvPr>
        </p:nvSpPr>
        <p:spPr>
          <a:xfrm>
            <a:off x="481396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1" name="Google Shape;101;p13"/>
          <p:cNvSpPr/>
          <p:nvPr/>
        </p:nvSpPr>
        <p:spPr>
          <a:xfrm rot="5270767">
            <a:off x="6651499" y="-644138"/>
            <a:ext cx="3164683" cy="261760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rot="-4956263">
            <a:off x="7218527" y="-335331"/>
            <a:ext cx="3503719" cy="25300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rot="4415037">
            <a:off x="7380578" y="-251825"/>
            <a:ext cx="1869657" cy="1602867"/>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6275" cap="flat" cmpd="sng">
            <a:solidFill>
              <a:srgbClr val="87725D"/>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p:nvPr/>
        </p:nvSpPr>
        <p:spPr>
          <a:xfrm rot="4500066">
            <a:off x="-362918" y="3520386"/>
            <a:ext cx="2413501" cy="138473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_3">
    <p:spTree>
      <p:nvGrpSpPr>
        <p:cNvPr id="1" name="Shape 105"/>
        <p:cNvGrpSpPr/>
        <p:nvPr/>
      </p:nvGrpSpPr>
      <p:grpSpPr>
        <a:xfrm>
          <a:off x="0" y="0"/>
          <a:ext cx="0" cy="0"/>
          <a:chOff x="0" y="0"/>
          <a:chExt cx="0" cy="0"/>
        </a:xfrm>
      </p:grpSpPr>
      <p:sp>
        <p:nvSpPr>
          <p:cNvPr id="106" name="Google Shape;106;p14"/>
          <p:cNvSpPr/>
          <p:nvPr/>
        </p:nvSpPr>
        <p:spPr>
          <a:xfrm rot="-6273318">
            <a:off x="-1114515" y="1348068"/>
            <a:ext cx="6807805"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rot="-4839408">
            <a:off x="-1517862" y="2215435"/>
            <a:ext cx="3735016" cy="368221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9" name="Google Shape;109;p14"/>
          <p:cNvSpPr txBox="1">
            <a:spLocks noGrp="1"/>
          </p:cNvSpPr>
          <p:nvPr>
            <p:ph type="title" idx="2"/>
          </p:nvPr>
        </p:nvSpPr>
        <p:spPr>
          <a:xfrm>
            <a:off x="1965439" y="279420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0" name="Google Shape;110;p14"/>
          <p:cNvSpPr txBox="1">
            <a:spLocks noGrp="1"/>
          </p:cNvSpPr>
          <p:nvPr>
            <p:ph type="subTitle" idx="1"/>
          </p:nvPr>
        </p:nvSpPr>
        <p:spPr>
          <a:xfrm>
            <a:off x="1965438" y="328189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4"/>
          <p:cNvSpPr txBox="1">
            <a:spLocks noGrp="1"/>
          </p:cNvSpPr>
          <p:nvPr>
            <p:ph type="title" idx="3"/>
          </p:nvPr>
        </p:nvSpPr>
        <p:spPr>
          <a:xfrm>
            <a:off x="4850554" y="279420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4"/>
          <p:cNvSpPr txBox="1">
            <a:spLocks noGrp="1"/>
          </p:cNvSpPr>
          <p:nvPr>
            <p:ph type="subTitle" idx="4"/>
          </p:nvPr>
        </p:nvSpPr>
        <p:spPr>
          <a:xfrm>
            <a:off x="4850549" y="328189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4"/>
          <p:cNvSpPr/>
          <p:nvPr/>
        </p:nvSpPr>
        <p:spPr>
          <a:xfrm rot="4652350">
            <a:off x="6595177" y="-196058"/>
            <a:ext cx="2465090" cy="2291206"/>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114"/>
        <p:cNvGrpSpPr/>
        <p:nvPr/>
      </p:nvGrpSpPr>
      <p:grpSpPr>
        <a:xfrm>
          <a:off x="0" y="0"/>
          <a:ext cx="0" cy="0"/>
          <a:chOff x="0" y="0"/>
          <a:chExt cx="0" cy="0"/>
        </a:xfrm>
      </p:grpSpPr>
      <p:sp>
        <p:nvSpPr>
          <p:cNvPr id="115" name="Google Shape;115;p15"/>
          <p:cNvSpPr/>
          <p:nvPr/>
        </p:nvSpPr>
        <p:spPr>
          <a:xfrm rot="3584790">
            <a:off x="6956331" y="-680817"/>
            <a:ext cx="2946740" cy="246084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p:nvPr/>
        </p:nvSpPr>
        <p:spPr>
          <a:xfrm rot="4788513">
            <a:off x="-466981" y="3024871"/>
            <a:ext cx="2794270" cy="263994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rot="-5399798">
            <a:off x="-866013" y="1463371"/>
            <a:ext cx="4469940" cy="397307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248606" y="4147850"/>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5"/>
          <p:cNvSpPr txBox="1">
            <a:spLocks noGrp="1"/>
          </p:cNvSpPr>
          <p:nvPr>
            <p:ph type="title" idx="2"/>
          </p:nvPr>
        </p:nvSpPr>
        <p:spPr>
          <a:xfrm>
            <a:off x="88015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1" name="Google Shape;121;p15"/>
          <p:cNvSpPr txBox="1">
            <a:spLocks noGrp="1"/>
          </p:cNvSpPr>
          <p:nvPr>
            <p:ph type="subTitle" idx="1"/>
          </p:nvPr>
        </p:nvSpPr>
        <p:spPr>
          <a:xfrm>
            <a:off x="880151"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5"/>
          <p:cNvSpPr txBox="1">
            <a:spLocks noGrp="1"/>
          </p:cNvSpPr>
          <p:nvPr>
            <p:ph type="title" idx="3"/>
          </p:nvPr>
        </p:nvSpPr>
        <p:spPr>
          <a:xfrm>
            <a:off x="340799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3" name="Google Shape;123;p15"/>
          <p:cNvSpPr txBox="1">
            <a:spLocks noGrp="1"/>
          </p:cNvSpPr>
          <p:nvPr>
            <p:ph type="subTitle" idx="4"/>
          </p:nvPr>
        </p:nvSpPr>
        <p:spPr>
          <a:xfrm>
            <a:off x="3407987"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idx="5"/>
          </p:nvPr>
        </p:nvSpPr>
        <p:spPr>
          <a:xfrm>
            <a:off x="593583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5" name="Google Shape;125;p15"/>
          <p:cNvSpPr txBox="1">
            <a:spLocks noGrp="1"/>
          </p:cNvSpPr>
          <p:nvPr>
            <p:ph type="subTitle" idx="6"/>
          </p:nvPr>
        </p:nvSpPr>
        <p:spPr>
          <a:xfrm>
            <a:off x="5935823"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5"/>
          <p:cNvSpPr/>
          <p:nvPr/>
        </p:nvSpPr>
        <p:spPr>
          <a:xfrm>
            <a:off x="7341200" y="3618574"/>
            <a:ext cx="2177002" cy="1971759"/>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CUSTOM_1_4">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9" name="Google Shape;129;p16"/>
          <p:cNvSpPr txBox="1">
            <a:spLocks noGrp="1"/>
          </p:cNvSpPr>
          <p:nvPr>
            <p:ph type="title" idx="2"/>
          </p:nvPr>
        </p:nvSpPr>
        <p:spPr>
          <a:xfrm>
            <a:off x="4838701" y="1194000"/>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0" name="Google Shape;130;p16"/>
          <p:cNvSpPr txBox="1">
            <a:spLocks noGrp="1"/>
          </p:cNvSpPr>
          <p:nvPr>
            <p:ph type="subTitle" idx="1"/>
          </p:nvPr>
        </p:nvSpPr>
        <p:spPr>
          <a:xfrm>
            <a:off x="4838700" y="1662649"/>
            <a:ext cx="2328000" cy="566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16"/>
          <p:cNvSpPr txBox="1">
            <a:spLocks noGrp="1"/>
          </p:cNvSpPr>
          <p:nvPr>
            <p:ph type="title" idx="3" hasCustomPrompt="1"/>
          </p:nvPr>
        </p:nvSpPr>
        <p:spPr>
          <a:xfrm>
            <a:off x="7433287" y="1362388"/>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32" name="Google Shape;132;p16"/>
          <p:cNvSpPr txBox="1">
            <a:spLocks noGrp="1"/>
          </p:cNvSpPr>
          <p:nvPr>
            <p:ph type="title" idx="4"/>
          </p:nvPr>
        </p:nvSpPr>
        <p:spPr>
          <a:xfrm>
            <a:off x="4838701" y="2432250"/>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3" name="Google Shape;133;p16"/>
          <p:cNvSpPr txBox="1">
            <a:spLocks noGrp="1"/>
          </p:cNvSpPr>
          <p:nvPr>
            <p:ph type="subTitle" idx="5"/>
          </p:nvPr>
        </p:nvSpPr>
        <p:spPr>
          <a:xfrm>
            <a:off x="4838700" y="2900899"/>
            <a:ext cx="2328000" cy="566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idx="6" hasCustomPrompt="1"/>
          </p:nvPr>
        </p:nvSpPr>
        <p:spPr>
          <a:xfrm>
            <a:off x="7433287" y="2600638"/>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35" name="Google Shape;135;p16"/>
          <p:cNvSpPr txBox="1">
            <a:spLocks noGrp="1"/>
          </p:cNvSpPr>
          <p:nvPr>
            <p:ph type="title" idx="7"/>
          </p:nvPr>
        </p:nvSpPr>
        <p:spPr>
          <a:xfrm>
            <a:off x="4838701" y="3670500"/>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6" name="Google Shape;136;p16"/>
          <p:cNvSpPr txBox="1">
            <a:spLocks noGrp="1"/>
          </p:cNvSpPr>
          <p:nvPr>
            <p:ph type="subTitle" idx="8"/>
          </p:nvPr>
        </p:nvSpPr>
        <p:spPr>
          <a:xfrm>
            <a:off x="4838700" y="4139149"/>
            <a:ext cx="2328000" cy="566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6"/>
          <p:cNvSpPr txBox="1">
            <a:spLocks noGrp="1"/>
          </p:cNvSpPr>
          <p:nvPr>
            <p:ph type="title" idx="9" hasCustomPrompt="1"/>
          </p:nvPr>
        </p:nvSpPr>
        <p:spPr>
          <a:xfrm>
            <a:off x="7433287" y="3838888"/>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38" name="Google Shape;138;p16"/>
          <p:cNvSpPr/>
          <p:nvPr/>
        </p:nvSpPr>
        <p:spPr>
          <a:xfrm rot="3838914">
            <a:off x="7361942" y="-305779"/>
            <a:ext cx="1734372" cy="1486886"/>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p:nvPr/>
        </p:nvSpPr>
        <p:spPr>
          <a:xfrm rot="5532347">
            <a:off x="840123" y="1864670"/>
            <a:ext cx="4245378" cy="3386492"/>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rot="-5697006">
            <a:off x="-1965766" y="1387923"/>
            <a:ext cx="5847716" cy="4645205"/>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rot="-1682610">
            <a:off x="-215601" y="1720690"/>
            <a:ext cx="958378" cy="811981"/>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1_2">
    <p:spTree>
      <p:nvGrpSpPr>
        <p:cNvPr id="1" name="Shape 142"/>
        <p:cNvGrpSpPr/>
        <p:nvPr/>
      </p:nvGrpSpPr>
      <p:grpSpPr>
        <a:xfrm>
          <a:off x="0" y="0"/>
          <a:ext cx="0" cy="0"/>
          <a:chOff x="0" y="0"/>
          <a:chExt cx="0" cy="0"/>
        </a:xfrm>
      </p:grpSpPr>
      <p:sp>
        <p:nvSpPr>
          <p:cNvPr id="143" name="Google Shape;143;p17"/>
          <p:cNvSpPr/>
          <p:nvPr/>
        </p:nvSpPr>
        <p:spPr>
          <a:xfrm rot="5353502">
            <a:off x="7382770" y="-282590"/>
            <a:ext cx="2715105" cy="259423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rot="5567869">
            <a:off x="5887204" y="73635"/>
            <a:ext cx="4083743" cy="346218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17"/>
          <p:cNvSpPr txBox="1">
            <a:spLocks noGrp="1"/>
          </p:cNvSpPr>
          <p:nvPr>
            <p:ph type="title" idx="2"/>
          </p:nvPr>
        </p:nvSpPr>
        <p:spPr>
          <a:xfrm>
            <a:off x="714301" y="14123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7" name="Google Shape;147;p17"/>
          <p:cNvSpPr txBox="1">
            <a:spLocks noGrp="1"/>
          </p:cNvSpPr>
          <p:nvPr>
            <p:ph type="subTitle" idx="1"/>
          </p:nvPr>
        </p:nvSpPr>
        <p:spPr>
          <a:xfrm>
            <a:off x="714301" y="19000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7"/>
          <p:cNvSpPr txBox="1">
            <a:spLocks noGrp="1"/>
          </p:cNvSpPr>
          <p:nvPr>
            <p:ph type="title" idx="3"/>
          </p:nvPr>
        </p:nvSpPr>
        <p:spPr>
          <a:xfrm>
            <a:off x="6101707" y="14123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9" name="Google Shape;149;p17"/>
          <p:cNvSpPr txBox="1">
            <a:spLocks noGrp="1"/>
          </p:cNvSpPr>
          <p:nvPr>
            <p:ph type="subTitle" idx="4"/>
          </p:nvPr>
        </p:nvSpPr>
        <p:spPr>
          <a:xfrm>
            <a:off x="6101707" y="19000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17"/>
          <p:cNvSpPr txBox="1">
            <a:spLocks noGrp="1"/>
          </p:cNvSpPr>
          <p:nvPr>
            <p:ph type="title" idx="5"/>
          </p:nvPr>
        </p:nvSpPr>
        <p:spPr>
          <a:xfrm>
            <a:off x="714306" y="29744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1" name="Google Shape;151;p17"/>
          <p:cNvSpPr txBox="1">
            <a:spLocks noGrp="1"/>
          </p:cNvSpPr>
          <p:nvPr>
            <p:ph type="subTitle" idx="6"/>
          </p:nvPr>
        </p:nvSpPr>
        <p:spPr>
          <a:xfrm>
            <a:off x="714298" y="34621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17"/>
          <p:cNvSpPr txBox="1">
            <a:spLocks noGrp="1"/>
          </p:cNvSpPr>
          <p:nvPr>
            <p:ph type="title" idx="7"/>
          </p:nvPr>
        </p:nvSpPr>
        <p:spPr>
          <a:xfrm>
            <a:off x="6101707" y="29744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3" name="Google Shape;153;p17"/>
          <p:cNvSpPr txBox="1">
            <a:spLocks noGrp="1"/>
          </p:cNvSpPr>
          <p:nvPr>
            <p:ph type="subTitle" idx="8"/>
          </p:nvPr>
        </p:nvSpPr>
        <p:spPr>
          <a:xfrm>
            <a:off x="6101707" y="34621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7"/>
          <p:cNvSpPr/>
          <p:nvPr/>
        </p:nvSpPr>
        <p:spPr>
          <a:xfrm rot="3217063">
            <a:off x="-591918" y="3998645"/>
            <a:ext cx="1817409" cy="1211605"/>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rot="5599243">
            <a:off x="-353873" y="3986135"/>
            <a:ext cx="1756879" cy="1924855"/>
          </a:xfrm>
          <a:custGeom>
            <a:avLst/>
            <a:gdLst/>
            <a:ahLst/>
            <a:cxnLst/>
            <a:rect l="l" t="t" r="r" b="b"/>
            <a:pathLst>
              <a:path w="42271" h="44824" fill="none" extrusionOk="0">
                <a:moveTo>
                  <a:pt x="8120" y="38546"/>
                </a:moveTo>
                <a:cubicBezTo>
                  <a:pt x="8120" y="38546"/>
                  <a:pt x="1" y="26493"/>
                  <a:pt x="14858" y="13267"/>
                </a:cubicBezTo>
                <a:cubicBezTo>
                  <a:pt x="29715" y="1"/>
                  <a:pt x="42271" y="8873"/>
                  <a:pt x="36244" y="18792"/>
                </a:cubicBezTo>
                <a:cubicBezTo>
                  <a:pt x="30259" y="28752"/>
                  <a:pt x="21178" y="44823"/>
                  <a:pt x="8120" y="38546"/>
                </a:cubicBezTo>
                <a:close/>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1">
  <p:cSld name="CUSTOM_1_2_1">
    <p:spTree>
      <p:nvGrpSpPr>
        <p:cNvPr id="1" name="Shape 156"/>
        <p:cNvGrpSpPr/>
        <p:nvPr/>
      </p:nvGrpSpPr>
      <p:grpSpPr>
        <a:xfrm>
          <a:off x="0" y="0"/>
          <a:ext cx="0" cy="0"/>
          <a:chOff x="0" y="0"/>
          <a:chExt cx="0" cy="0"/>
        </a:xfrm>
      </p:grpSpPr>
      <p:sp>
        <p:nvSpPr>
          <p:cNvPr id="157" name="Google Shape;157;p18"/>
          <p:cNvSpPr/>
          <p:nvPr/>
        </p:nvSpPr>
        <p:spPr>
          <a:xfrm rot="5102601">
            <a:off x="-1013782" y="3309147"/>
            <a:ext cx="3809925" cy="2751168"/>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8"/>
          <p:cNvSpPr/>
          <p:nvPr/>
        </p:nvSpPr>
        <p:spPr>
          <a:xfrm rot="6031513">
            <a:off x="7370036" y="-568439"/>
            <a:ext cx="2217072" cy="211434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8"/>
          <p:cNvSpPr/>
          <p:nvPr/>
        </p:nvSpPr>
        <p:spPr>
          <a:xfrm rot="-8100000">
            <a:off x="6749627" y="-309711"/>
            <a:ext cx="2413581" cy="1384781"/>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p:nvPr/>
        </p:nvSpPr>
        <p:spPr>
          <a:xfrm rot="5161967">
            <a:off x="-972174" y="1285593"/>
            <a:ext cx="5659694" cy="468108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2" name="Google Shape;162;p18"/>
          <p:cNvSpPr txBox="1">
            <a:spLocks noGrp="1"/>
          </p:cNvSpPr>
          <p:nvPr>
            <p:ph type="title" idx="2"/>
          </p:nvPr>
        </p:nvSpPr>
        <p:spPr>
          <a:xfrm>
            <a:off x="3407213" y="1860088"/>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63" name="Google Shape;163;p18"/>
          <p:cNvSpPr txBox="1">
            <a:spLocks noGrp="1"/>
          </p:cNvSpPr>
          <p:nvPr>
            <p:ph type="subTitle" idx="1"/>
          </p:nvPr>
        </p:nvSpPr>
        <p:spPr>
          <a:xfrm>
            <a:off x="3407213" y="2328748"/>
            <a:ext cx="2328000" cy="3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8"/>
          <p:cNvSpPr txBox="1">
            <a:spLocks noGrp="1"/>
          </p:cNvSpPr>
          <p:nvPr>
            <p:ph type="title" idx="3"/>
          </p:nvPr>
        </p:nvSpPr>
        <p:spPr>
          <a:xfrm>
            <a:off x="6101688" y="1860088"/>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65" name="Google Shape;165;p18"/>
          <p:cNvSpPr txBox="1">
            <a:spLocks noGrp="1"/>
          </p:cNvSpPr>
          <p:nvPr>
            <p:ph type="subTitle" idx="4"/>
          </p:nvPr>
        </p:nvSpPr>
        <p:spPr>
          <a:xfrm>
            <a:off x="6101688" y="2328748"/>
            <a:ext cx="2328000" cy="3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18"/>
          <p:cNvSpPr txBox="1">
            <a:spLocks noGrp="1"/>
          </p:cNvSpPr>
          <p:nvPr>
            <p:ph type="title" idx="5"/>
          </p:nvPr>
        </p:nvSpPr>
        <p:spPr>
          <a:xfrm>
            <a:off x="6101688" y="37774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67" name="Google Shape;167;p18"/>
          <p:cNvSpPr txBox="1">
            <a:spLocks noGrp="1"/>
          </p:cNvSpPr>
          <p:nvPr>
            <p:ph type="subTitle" idx="6"/>
          </p:nvPr>
        </p:nvSpPr>
        <p:spPr>
          <a:xfrm>
            <a:off x="6101688" y="4246100"/>
            <a:ext cx="2328000" cy="3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18"/>
          <p:cNvSpPr txBox="1">
            <a:spLocks noGrp="1"/>
          </p:cNvSpPr>
          <p:nvPr>
            <p:ph type="title" idx="7"/>
          </p:nvPr>
        </p:nvSpPr>
        <p:spPr>
          <a:xfrm>
            <a:off x="3407213" y="37774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69" name="Google Shape;169;p18"/>
          <p:cNvSpPr txBox="1">
            <a:spLocks noGrp="1"/>
          </p:cNvSpPr>
          <p:nvPr>
            <p:ph type="subTitle" idx="8"/>
          </p:nvPr>
        </p:nvSpPr>
        <p:spPr>
          <a:xfrm>
            <a:off x="3407213" y="4246100"/>
            <a:ext cx="2328000" cy="3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1_1">
    <p:spTree>
      <p:nvGrpSpPr>
        <p:cNvPr id="1" name="Shape 170"/>
        <p:cNvGrpSpPr/>
        <p:nvPr/>
      </p:nvGrpSpPr>
      <p:grpSpPr>
        <a:xfrm>
          <a:off x="0" y="0"/>
          <a:ext cx="0" cy="0"/>
          <a:chOff x="0" y="0"/>
          <a:chExt cx="0" cy="0"/>
        </a:xfrm>
      </p:grpSpPr>
      <p:sp>
        <p:nvSpPr>
          <p:cNvPr id="171" name="Google Shape;171;p19"/>
          <p:cNvSpPr/>
          <p:nvPr/>
        </p:nvSpPr>
        <p:spPr>
          <a:xfrm rot="5400000">
            <a:off x="6335146" y="-631141"/>
            <a:ext cx="3868736" cy="346328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9"/>
          <p:cNvSpPr/>
          <p:nvPr/>
        </p:nvSpPr>
        <p:spPr>
          <a:xfrm rot="4622985">
            <a:off x="7656636" y="-466822"/>
            <a:ext cx="2411387" cy="199453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9"/>
          <p:cNvSpPr/>
          <p:nvPr/>
        </p:nvSpPr>
        <p:spPr>
          <a:xfrm rot="4568820">
            <a:off x="7486758" y="63306"/>
            <a:ext cx="1885876" cy="1202733"/>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9"/>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 name="Google Shape;175;p19"/>
          <p:cNvSpPr txBox="1">
            <a:spLocks noGrp="1"/>
          </p:cNvSpPr>
          <p:nvPr>
            <p:ph type="title" idx="2"/>
          </p:nvPr>
        </p:nvSpPr>
        <p:spPr>
          <a:xfrm>
            <a:off x="71430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6" name="Google Shape;176;p19"/>
          <p:cNvSpPr txBox="1">
            <a:spLocks noGrp="1"/>
          </p:cNvSpPr>
          <p:nvPr>
            <p:ph type="subTitle" idx="1"/>
          </p:nvPr>
        </p:nvSpPr>
        <p:spPr>
          <a:xfrm>
            <a:off x="714300"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9"/>
          <p:cNvSpPr txBox="1">
            <a:spLocks noGrp="1"/>
          </p:cNvSpPr>
          <p:nvPr>
            <p:ph type="title" idx="3"/>
          </p:nvPr>
        </p:nvSpPr>
        <p:spPr>
          <a:xfrm>
            <a:off x="337891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8" name="Google Shape;178;p19"/>
          <p:cNvSpPr txBox="1">
            <a:spLocks noGrp="1"/>
          </p:cNvSpPr>
          <p:nvPr>
            <p:ph type="subTitle" idx="4"/>
          </p:nvPr>
        </p:nvSpPr>
        <p:spPr>
          <a:xfrm>
            <a:off x="3378907"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9"/>
          <p:cNvSpPr txBox="1">
            <a:spLocks noGrp="1"/>
          </p:cNvSpPr>
          <p:nvPr>
            <p:ph type="title" idx="5"/>
          </p:nvPr>
        </p:nvSpPr>
        <p:spPr>
          <a:xfrm>
            <a:off x="6043497"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0" name="Google Shape;180;p19"/>
          <p:cNvSpPr txBox="1">
            <a:spLocks noGrp="1"/>
          </p:cNvSpPr>
          <p:nvPr>
            <p:ph type="subTitle" idx="6"/>
          </p:nvPr>
        </p:nvSpPr>
        <p:spPr>
          <a:xfrm>
            <a:off x="6043489"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9"/>
          <p:cNvSpPr txBox="1">
            <a:spLocks noGrp="1"/>
          </p:cNvSpPr>
          <p:nvPr>
            <p:ph type="title" idx="7"/>
          </p:nvPr>
        </p:nvSpPr>
        <p:spPr>
          <a:xfrm>
            <a:off x="71430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2" name="Google Shape;182;p19"/>
          <p:cNvSpPr txBox="1">
            <a:spLocks noGrp="1"/>
          </p:cNvSpPr>
          <p:nvPr>
            <p:ph type="subTitle" idx="8"/>
          </p:nvPr>
        </p:nvSpPr>
        <p:spPr>
          <a:xfrm>
            <a:off x="714300"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9"/>
          <p:cNvSpPr txBox="1">
            <a:spLocks noGrp="1"/>
          </p:cNvSpPr>
          <p:nvPr>
            <p:ph type="title" idx="9"/>
          </p:nvPr>
        </p:nvSpPr>
        <p:spPr>
          <a:xfrm>
            <a:off x="337891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4" name="Google Shape;184;p19"/>
          <p:cNvSpPr txBox="1">
            <a:spLocks noGrp="1"/>
          </p:cNvSpPr>
          <p:nvPr>
            <p:ph type="subTitle" idx="13"/>
          </p:nvPr>
        </p:nvSpPr>
        <p:spPr>
          <a:xfrm>
            <a:off x="3378907"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9"/>
          <p:cNvSpPr txBox="1">
            <a:spLocks noGrp="1"/>
          </p:cNvSpPr>
          <p:nvPr>
            <p:ph type="title" idx="14"/>
          </p:nvPr>
        </p:nvSpPr>
        <p:spPr>
          <a:xfrm>
            <a:off x="6043497"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 name="Google Shape;186;p19"/>
          <p:cNvSpPr txBox="1">
            <a:spLocks noGrp="1"/>
          </p:cNvSpPr>
          <p:nvPr>
            <p:ph type="subTitle" idx="15"/>
          </p:nvPr>
        </p:nvSpPr>
        <p:spPr>
          <a:xfrm>
            <a:off x="6043489"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19"/>
          <p:cNvSpPr/>
          <p:nvPr/>
        </p:nvSpPr>
        <p:spPr>
          <a:xfrm>
            <a:off x="-125625" y="4249625"/>
            <a:ext cx="820556" cy="78535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ive columns">
  <p:cSld name="CUSTOM_1_1_1_1">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0" name="Google Shape;190;p20"/>
          <p:cNvSpPr txBox="1">
            <a:spLocks noGrp="1"/>
          </p:cNvSpPr>
          <p:nvPr>
            <p:ph type="title" idx="2"/>
          </p:nvPr>
        </p:nvSpPr>
        <p:spPr>
          <a:xfrm>
            <a:off x="3524105" y="359534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1" name="Google Shape;191;p20"/>
          <p:cNvSpPr txBox="1">
            <a:spLocks noGrp="1"/>
          </p:cNvSpPr>
          <p:nvPr>
            <p:ph type="subTitle" idx="1"/>
          </p:nvPr>
        </p:nvSpPr>
        <p:spPr>
          <a:xfrm>
            <a:off x="3524105" y="401524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0"/>
          <p:cNvSpPr txBox="1">
            <a:spLocks noGrp="1"/>
          </p:cNvSpPr>
          <p:nvPr>
            <p:ph type="title" idx="3"/>
          </p:nvPr>
        </p:nvSpPr>
        <p:spPr>
          <a:xfrm>
            <a:off x="6333904" y="359535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3" name="Google Shape;193;p20"/>
          <p:cNvSpPr txBox="1">
            <a:spLocks noGrp="1"/>
          </p:cNvSpPr>
          <p:nvPr>
            <p:ph type="subTitle" idx="4"/>
          </p:nvPr>
        </p:nvSpPr>
        <p:spPr>
          <a:xfrm>
            <a:off x="6333904" y="401524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0"/>
          <p:cNvSpPr txBox="1">
            <a:spLocks noGrp="1"/>
          </p:cNvSpPr>
          <p:nvPr>
            <p:ph type="title" idx="5"/>
          </p:nvPr>
        </p:nvSpPr>
        <p:spPr>
          <a:xfrm>
            <a:off x="4929004"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 name="Google Shape;195;p20"/>
          <p:cNvSpPr txBox="1">
            <a:spLocks noGrp="1"/>
          </p:cNvSpPr>
          <p:nvPr>
            <p:ph type="subTitle" idx="6"/>
          </p:nvPr>
        </p:nvSpPr>
        <p:spPr>
          <a:xfrm>
            <a:off x="4929004"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0"/>
          <p:cNvSpPr txBox="1">
            <a:spLocks noGrp="1"/>
          </p:cNvSpPr>
          <p:nvPr>
            <p:ph type="title" idx="7"/>
          </p:nvPr>
        </p:nvSpPr>
        <p:spPr>
          <a:xfrm>
            <a:off x="714300" y="359491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7" name="Google Shape;197;p20"/>
          <p:cNvSpPr txBox="1">
            <a:spLocks noGrp="1"/>
          </p:cNvSpPr>
          <p:nvPr>
            <p:ph type="subTitle" idx="8"/>
          </p:nvPr>
        </p:nvSpPr>
        <p:spPr>
          <a:xfrm>
            <a:off x="714300" y="401481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0"/>
          <p:cNvSpPr txBox="1">
            <a:spLocks noGrp="1"/>
          </p:cNvSpPr>
          <p:nvPr>
            <p:ph type="title" idx="9"/>
          </p:nvPr>
        </p:nvSpPr>
        <p:spPr>
          <a:xfrm>
            <a:off x="2119205"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9" name="Google Shape;199;p20"/>
          <p:cNvSpPr txBox="1">
            <a:spLocks noGrp="1"/>
          </p:cNvSpPr>
          <p:nvPr>
            <p:ph type="subTitle" idx="13"/>
          </p:nvPr>
        </p:nvSpPr>
        <p:spPr>
          <a:xfrm>
            <a:off x="2119205"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0"/>
          <p:cNvSpPr txBox="1">
            <a:spLocks noGrp="1"/>
          </p:cNvSpPr>
          <p:nvPr>
            <p:ph type="title" idx="14" hasCustomPrompt="1"/>
          </p:nvPr>
        </p:nvSpPr>
        <p:spPr>
          <a:xfrm>
            <a:off x="2728055"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1" name="Google Shape;201;p20"/>
          <p:cNvSpPr txBox="1">
            <a:spLocks noGrp="1"/>
          </p:cNvSpPr>
          <p:nvPr>
            <p:ph type="title" idx="15" hasCustomPrompt="1"/>
          </p:nvPr>
        </p:nvSpPr>
        <p:spPr>
          <a:xfrm>
            <a:off x="4132955"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2" name="Google Shape;202;p20"/>
          <p:cNvSpPr txBox="1">
            <a:spLocks noGrp="1"/>
          </p:cNvSpPr>
          <p:nvPr>
            <p:ph type="title" idx="16" hasCustomPrompt="1"/>
          </p:nvPr>
        </p:nvSpPr>
        <p:spPr>
          <a:xfrm>
            <a:off x="1323150" y="29213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3" name="Google Shape;203;p20"/>
          <p:cNvSpPr txBox="1">
            <a:spLocks noGrp="1"/>
          </p:cNvSpPr>
          <p:nvPr>
            <p:ph type="title" idx="17" hasCustomPrompt="1"/>
          </p:nvPr>
        </p:nvSpPr>
        <p:spPr>
          <a:xfrm>
            <a:off x="5537854"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4" name="Google Shape;204;p20"/>
          <p:cNvSpPr txBox="1">
            <a:spLocks noGrp="1"/>
          </p:cNvSpPr>
          <p:nvPr>
            <p:ph type="title" idx="18" hasCustomPrompt="1"/>
          </p:nvPr>
        </p:nvSpPr>
        <p:spPr>
          <a:xfrm>
            <a:off x="6942754"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5" name="Google Shape;205;p20"/>
          <p:cNvSpPr/>
          <p:nvPr/>
        </p:nvSpPr>
        <p:spPr>
          <a:xfrm rot="6275148">
            <a:off x="7732052" y="-200371"/>
            <a:ext cx="2274259" cy="214863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0"/>
          <p:cNvSpPr/>
          <p:nvPr/>
        </p:nvSpPr>
        <p:spPr>
          <a:xfrm rot="6238415">
            <a:off x="6630717" y="-14755"/>
            <a:ext cx="3257705" cy="289567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0"/>
          <p:cNvSpPr/>
          <p:nvPr/>
        </p:nvSpPr>
        <p:spPr>
          <a:xfrm rot="-4680824">
            <a:off x="7645501" y="128742"/>
            <a:ext cx="1794003" cy="1662423"/>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0"/>
          <p:cNvSpPr/>
          <p:nvPr/>
        </p:nvSpPr>
        <p:spPr>
          <a:xfrm>
            <a:off x="-359931" y="2367275"/>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714300" y="2545772"/>
            <a:ext cx="3373800" cy="10971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ubTitle" idx="1"/>
          </p:nvPr>
        </p:nvSpPr>
        <p:spPr>
          <a:xfrm>
            <a:off x="714300" y="3710425"/>
            <a:ext cx="2676600" cy="70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3"/>
          <p:cNvSpPr txBox="1">
            <a:spLocks noGrp="1"/>
          </p:cNvSpPr>
          <p:nvPr>
            <p:ph type="title" idx="2" hasCustomPrompt="1"/>
          </p:nvPr>
        </p:nvSpPr>
        <p:spPr>
          <a:xfrm>
            <a:off x="1025650" y="242973"/>
            <a:ext cx="1868700" cy="119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8000">
                <a:solidFill>
                  <a:schemeClr val="lt2"/>
                </a:solidFill>
              </a:defRPr>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22" name="Google Shape;22;p3"/>
          <p:cNvSpPr/>
          <p:nvPr/>
        </p:nvSpPr>
        <p:spPr>
          <a:xfrm rot="5976367">
            <a:off x="3132825" y="-370192"/>
            <a:ext cx="4000141" cy="330853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1922416" y="923035"/>
            <a:ext cx="4830673" cy="476250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6273318">
            <a:off x="4640710" y="-1006720"/>
            <a:ext cx="6807805"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212348" y="-140052"/>
            <a:ext cx="2107854" cy="1959169"/>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1682655">
            <a:off x="8233206" y="3645551"/>
            <a:ext cx="1460998" cy="1398326"/>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6300005">
            <a:off x="5890652" y="-414286"/>
            <a:ext cx="3326664" cy="2851966"/>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209"/>
        <p:cNvGrpSpPr/>
        <p:nvPr/>
      </p:nvGrpSpPr>
      <p:grpSpPr>
        <a:xfrm>
          <a:off x="0" y="0"/>
          <a:ext cx="0" cy="0"/>
          <a:chOff x="0" y="0"/>
          <a:chExt cx="0" cy="0"/>
        </a:xfrm>
      </p:grpSpPr>
      <p:sp>
        <p:nvSpPr>
          <p:cNvPr id="210" name="Google Shape;210;p21"/>
          <p:cNvSpPr/>
          <p:nvPr/>
        </p:nvSpPr>
        <p:spPr>
          <a:xfrm rot="4177519">
            <a:off x="-193236" y="1222111"/>
            <a:ext cx="4789743" cy="4091132"/>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1"/>
          <p:cNvSpPr/>
          <p:nvPr/>
        </p:nvSpPr>
        <p:spPr>
          <a:xfrm rot="5140792">
            <a:off x="3859630" y="-322682"/>
            <a:ext cx="6807852" cy="540790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1"/>
          <p:cNvSpPr/>
          <p:nvPr/>
        </p:nvSpPr>
        <p:spPr>
          <a:xfrm rot="-4081846">
            <a:off x="6251241" y="158993"/>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1"/>
          <p:cNvSpPr/>
          <p:nvPr/>
        </p:nvSpPr>
        <p:spPr>
          <a:xfrm>
            <a:off x="7025381" y="31802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1"/>
          <p:cNvSpPr txBox="1">
            <a:spLocks noGrp="1"/>
          </p:cNvSpPr>
          <p:nvPr>
            <p:ph type="title"/>
          </p:nvPr>
        </p:nvSpPr>
        <p:spPr>
          <a:xfrm>
            <a:off x="2193000" y="2978225"/>
            <a:ext cx="475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5" name="Google Shape;215;p21"/>
          <p:cNvSpPr txBox="1">
            <a:spLocks noGrp="1"/>
          </p:cNvSpPr>
          <p:nvPr>
            <p:ph type="subTitle" idx="1"/>
          </p:nvPr>
        </p:nvSpPr>
        <p:spPr>
          <a:xfrm>
            <a:off x="2192925" y="1739600"/>
            <a:ext cx="4758000" cy="114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216"/>
        <p:cNvGrpSpPr/>
        <p:nvPr/>
      </p:nvGrpSpPr>
      <p:grpSpPr>
        <a:xfrm>
          <a:off x="0" y="0"/>
          <a:ext cx="0" cy="0"/>
          <a:chOff x="0" y="0"/>
          <a:chExt cx="0" cy="0"/>
        </a:xfrm>
      </p:grpSpPr>
      <p:sp>
        <p:nvSpPr>
          <p:cNvPr id="217" name="Google Shape;217;p22"/>
          <p:cNvSpPr/>
          <p:nvPr/>
        </p:nvSpPr>
        <p:spPr>
          <a:xfrm rot="-5778727">
            <a:off x="5973632" y="-947599"/>
            <a:ext cx="2521152" cy="248576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p:nvPr/>
        </p:nvSpPr>
        <p:spPr>
          <a:xfrm rot="-5678897">
            <a:off x="6440600" y="-852060"/>
            <a:ext cx="4595694" cy="3650645"/>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2"/>
          <p:cNvSpPr txBox="1">
            <a:spLocks noGrp="1"/>
          </p:cNvSpPr>
          <p:nvPr>
            <p:ph type="title" hasCustomPrompt="1"/>
          </p:nvPr>
        </p:nvSpPr>
        <p:spPr>
          <a:xfrm>
            <a:off x="14701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0" name="Google Shape;220;p22"/>
          <p:cNvSpPr txBox="1">
            <a:spLocks noGrp="1"/>
          </p:cNvSpPr>
          <p:nvPr>
            <p:ph type="subTitle" idx="1"/>
          </p:nvPr>
        </p:nvSpPr>
        <p:spPr>
          <a:xfrm>
            <a:off x="7143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2"/>
          <p:cNvSpPr txBox="1">
            <a:spLocks noGrp="1"/>
          </p:cNvSpPr>
          <p:nvPr>
            <p:ph type="title" idx="2" hasCustomPrompt="1"/>
          </p:nvPr>
        </p:nvSpPr>
        <p:spPr>
          <a:xfrm>
            <a:off x="41323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2" name="Google Shape;222;p22"/>
          <p:cNvSpPr txBox="1">
            <a:spLocks noGrp="1"/>
          </p:cNvSpPr>
          <p:nvPr>
            <p:ph type="subTitle" idx="3"/>
          </p:nvPr>
        </p:nvSpPr>
        <p:spPr>
          <a:xfrm>
            <a:off x="33765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2"/>
          <p:cNvSpPr txBox="1">
            <a:spLocks noGrp="1"/>
          </p:cNvSpPr>
          <p:nvPr>
            <p:ph type="title" idx="4" hasCustomPrompt="1"/>
          </p:nvPr>
        </p:nvSpPr>
        <p:spPr>
          <a:xfrm>
            <a:off x="67945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4" name="Google Shape;224;p22"/>
          <p:cNvSpPr txBox="1">
            <a:spLocks noGrp="1"/>
          </p:cNvSpPr>
          <p:nvPr>
            <p:ph type="subTitle" idx="5"/>
          </p:nvPr>
        </p:nvSpPr>
        <p:spPr>
          <a:xfrm>
            <a:off x="60387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2"/>
          <p:cNvSpPr txBox="1">
            <a:spLocks noGrp="1"/>
          </p:cNvSpPr>
          <p:nvPr>
            <p:ph type="title" idx="6"/>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6" name="Google Shape;226;p22"/>
          <p:cNvSpPr/>
          <p:nvPr/>
        </p:nvSpPr>
        <p:spPr>
          <a:xfrm rot="4055280">
            <a:off x="-252534" y="3825053"/>
            <a:ext cx="2168051" cy="124390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CUSTOM_3_1">
    <p:spTree>
      <p:nvGrpSpPr>
        <p:cNvPr id="1" name="Shape 227"/>
        <p:cNvGrpSpPr/>
        <p:nvPr/>
      </p:nvGrpSpPr>
      <p:grpSpPr>
        <a:xfrm>
          <a:off x="0" y="0"/>
          <a:ext cx="0" cy="0"/>
          <a:chOff x="0" y="0"/>
          <a:chExt cx="0" cy="0"/>
        </a:xfrm>
      </p:grpSpPr>
      <p:sp>
        <p:nvSpPr>
          <p:cNvPr id="228" name="Google Shape;228;p23"/>
          <p:cNvSpPr/>
          <p:nvPr/>
        </p:nvSpPr>
        <p:spPr>
          <a:xfrm rot="10606036">
            <a:off x="1609573" y="1938266"/>
            <a:ext cx="4512845" cy="3732604"/>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rot="-891676">
            <a:off x="2817246" y="81354"/>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rot="527964">
            <a:off x="-344519" y="-1031475"/>
            <a:ext cx="4357019" cy="390039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txBox="1">
            <a:spLocks noGrp="1"/>
          </p:cNvSpPr>
          <p:nvPr>
            <p:ph type="title" hasCustomPrompt="1"/>
          </p:nvPr>
        </p:nvSpPr>
        <p:spPr>
          <a:xfrm>
            <a:off x="714300" y="492450"/>
            <a:ext cx="35709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6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32" name="Google Shape;232;p23"/>
          <p:cNvSpPr txBox="1">
            <a:spLocks noGrp="1"/>
          </p:cNvSpPr>
          <p:nvPr>
            <p:ph type="subTitle" idx="1"/>
          </p:nvPr>
        </p:nvSpPr>
        <p:spPr>
          <a:xfrm>
            <a:off x="714300" y="1017600"/>
            <a:ext cx="3570900" cy="2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23"/>
          <p:cNvSpPr txBox="1">
            <a:spLocks noGrp="1"/>
          </p:cNvSpPr>
          <p:nvPr>
            <p:ph type="title" idx="2" hasCustomPrompt="1"/>
          </p:nvPr>
        </p:nvSpPr>
        <p:spPr>
          <a:xfrm>
            <a:off x="2786559" y="2111700"/>
            <a:ext cx="35709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6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34" name="Google Shape;234;p23"/>
          <p:cNvSpPr txBox="1">
            <a:spLocks noGrp="1"/>
          </p:cNvSpPr>
          <p:nvPr>
            <p:ph type="subTitle" idx="3"/>
          </p:nvPr>
        </p:nvSpPr>
        <p:spPr>
          <a:xfrm>
            <a:off x="2786559" y="2636804"/>
            <a:ext cx="3570900" cy="2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23"/>
          <p:cNvSpPr txBox="1">
            <a:spLocks noGrp="1"/>
          </p:cNvSpPr>
          <p:nvPr>
            <p:ph type="title" idx="4" hasCustomPrompt="1"/>
          </p:nvPr>
        </p:nvSpPr>
        <p:spPr>
          <a:xfrm>
            <a:off x="4858792" y="3730950"/>
            <a:ext cx="35709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6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36" name="Google Shape;236;p23"/>
          <p:cNvSpPr txBox="1">
            <a:spLocks noGrp="1"/>
          </p:cNvSpPr>
          <p:nvPr>
            <p:ph type="subTitle" idx="5"/>
          </p:nvPr>
        </p:nvSpPr>
        <p:spPr>
          <a:xfrm>
            <a:off x="4858792" y="4256100"/>
            <a:ext cx="3570900" cy="2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23"/>
          <p:cNvSpPr/>
          <p:nvPr/>
        </p:nvSpPr>
        <p:spPr>
          <a:xfrm rot="4214568">
            <a:off x="-274471" y="3712183"/>
            <a:ext cx="2413678" cy="1384836"/>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rot="3791608">
            <a:off x="6727159" y="-445433"/>
            <a:ext cx="2321302" cy="199006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a:off x="-127256" y="-114312"/>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CUSTOM_5">
    <p:spTree>
      <p:nvGrpSpPr>
        <p:cNvPr id="1" name="Shape 240"/>
        <p:cNvGrpSpPr/>
        <p:nvPr/>
      </p:nvGrpSpPr>
      <p:grpSpPr>
        <a:xfrm>
          <a:off x="0" y="0"/>
          <a:ext cx="0" cy="0"/>
          <a:chOff x="0" y="0"/>
          <a:chExt cx="0" cy="0"/>
        </a:xfrm>
      </p:grpSpPr>
      <p:sp>
        <p:nvSpPr>
          <p:cNvPr id="241" name="Google Shape;241;p24"/>
          <p:cNvSpPr/>
          <p:nvPr/>
        </p:nvSpPr>
        <p:spPr>
          <a:xfrm rot="-768228">
            <a:off x="-1120600" y="-149335"/>
            <a:ext cx="4356890" cy="390028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txBox="1">
            <a:spLocks noGrp="1"/>
          </p:cNvSpPr>
          <p:nvPr>
            <p:ph type="title"/>
          </p:nvPr>
        </p:nvSpPr>
        <p:spPr>
          <a:xfrm>
            <a:off x="1069223" y="1414500"/>
            <a:ext cx="2035800" cy="99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069213" y="2577294"/>
            <a:ext cx="2386200" cy="10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3949904" y="455992"/>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rot="-998917">
            <a:off x="6830735" y="1791981"/>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CUSTOM_5_1">
    <p:spTree>
      <p:nvGrpSpPr>
        <p:cNvPr id="1" name="Shape 246"/>
        <p:cNvGrpSpPr/>
        <p:nvPr/>
      </p:nvGrpSpPr>
      <p:grpSpPr>
        <a:xfrm>
          <a:off x="0" y="0"/>
          <a:ext cx="0" cy="0"/>
          <a:chOff x="0" y="0"/>
          <a:chExt cx="0" cy="0"/>
        </a:xfrm>
      </p:grpSpPr>
      <p:sp>
        <p:nvSpPr>
          <p:cNvPr id="247" name="Google Shape;247;p25"/>
          <p:cNvSpPr/>
          <p:nvPr/>
        </p:nvSpPr>
        <p:spPr>
          <a:xfrm rot="6388679">
            <a:off x="5949343" y="290408"/>
            <a:ext cx="4670665" cy="3642002"/>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txBox="1">
            <a:spLocks noGrp="1"/>
          </p:cNvSpPr>
          <p:nvPr>
            <p:ph type="title"/>
          </p:nvPr>
        </p:nvSpPr>
        <p:spPr>
          <a:xfrm>
            <a:off x="6210300" y="1414500"/>
            <a:ext cx="1864500" cy="991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49" name="Google Shape;249;p25"/>
          <p:cNvSpPr txBox="1">
            <a:spLocks noGrp="1"/>
          </p:cNvSpPr>
          <p:nvPr>
            <p:ph type="subTitle" idx="1"/>
          </p:nvPr>
        </p:nvSpPr>
        <p:spPr>
          <a:xfrm>
            <a:off x="5688588" y="2577294"/>
            <a:ext cx="2386200" cy="1037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50" name="Google Shape;250;p25"/>
          <p:cNvSpPr/>
          <p:nvPr/>
        </p:nvSpPr>
        <p:spPr>
          <a:xfrm rot="10110706" flipH="1">
            <a:off x="-449403" y="2370694"/>
            <a:ext cx="4830496" cy="4762459"/>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rot="-9558160" flipH="1">
            <a:off x="-1160634" y="959262"/>
            <a:ext cx="6252960" cy="451580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5"/>
          <p:cNvSpPr/>
          <p:nvPr/>
        </p:nvSpPr>
        <p:spPr>
          <a:xfrm rot="10800000">
            <a:off x="-57148" y="-142765"/>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CUSTOM_5_1_1">
    <p:spTree>
      <p:nvGrpSpPr>
        <p:cNvPr id="1" name="Shape 253"/>
        <p:cNvGrpSpPr/>
        <p:nvPr/>
      </p:nvGrpSpPr>
      <p:grpSpPr>
        <a:xfrm>
          <a:off x="0" y="0"/>
          <a:ext cx="0" cy="0"/>
          <a:chOff x="0" y="0"/>
          <a:chExt cx="0" cy="0"/>
        </a:xfrm>
      </p:grpSpPr>
      <p:sp>
        <p:nvSpPr>
          <p:cNvPr id="254" name="Google Shape;254;p26"/>
          <p:cNvSpPr/>
          <p:nvPr/>
        </p:nvSpPr>
        <p:spPr>
          <a:xfrm rot="4956184">
            <a:off x="-728309" y="2318483"/>
            <a:ext cx="4000081" cy="330848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6"/>
          <p:cNvSpPr/>
          <p:nvPr/>
        </p:nvSpPr>
        <p:spPr>
          <a:xfrm rot="-6273318">
            <a:off x="-807590" y="299218"/>
            <a:ext cx="6807805"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6"/>
          <p:cNvSpPr/>
          <p:nvPr/>
        </p:nvSpPr>
        <p:spPr>
          <a:xfrm rot="-1682655">
            <a:off x="-383294" y="-149562"/>
            <a:ext cx="1460998" cy="1398326"/>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6"/>
          <p:cNvSpPr/>
          <p:nvPr/>
        </p:nvSpPr>
        <p:spPr>
          <a:xfrm rot="-6300005">
            <a:off x="-47873" y="2546739"/>
            <a:ext cx="3326664" cy="2851966"/>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6"/>
          <p:cNvSpPr/>
          <p:nvPr/>
        </p:nvSpPr>
        <p:spPr>
          <a:xfrm rot="-5400000">
            <a:off x="5014166" y="-936977"/>
            <a:ext cx="4830673" cy="476250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6"/>
          <p:cNvSpPr txBox="1">
            <a:spLocks noGrp="1"/>
          </p:cNvSpPr>
          <p:nvPr>
            <p:ph type="title"/>
          </p:nvPr>
        </p:nvSpPr>
        <p:spPr>
          <a:xfrm>
            <a:off x="2806475" y="1514725"/>
            <a:ext cx="3531000" cy="9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0" name="Google Shape;260;p26"/>
          <p:cNvSpPr txBox="1">
            <a:spLocks noGrp="1"/>
          </p:cNvSpPr>
          <p:nvPr>
            <p:ph type="subTitle" idx="1"/>
          </p:nvPr>
        </p:nvSpPr>
        <p:spPr>
          <a:xfrm>
            <a:off x="2475825" y="2696575"/>
            <a:ext cx="4192200" cy="8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CUSTOM_8">
    <p:spTree>
      <p:nvGrpSpPr>
        <p:cNvPr id="1" name="Shape 261"/>
        <p:cNvGrpSpPr/>
        <p:nvPr/>
      </p:nvGrpSpPr>
      <p:grpSpPr>
        <a:xfrm>
          <a:off x="0" y="0"/>
          <a:ext cx="0" cy="0"/>
          <a:chOff x="0" y="0"/>
          <a:chExt cx="0" cy="0"/>
        </a:xfrm>
      </p:grpSpPr>
      <p:sp>
        <p:nvSpPr>
          <p:cNvPr id="262" name="Google Shape;262;p27"/>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27"/>
          <p:cNvSpPr txBox="1">
            <a:spLocks noGrp="1"/>
          </p:cNvSpPr>
          <p:nvPr>
            <p:ph type="subTitle" idx="1"/>
          </p:nvPr>
        </p:nvSpPr>
        <p:spPr>
          <a:xfrm>
            <a:off x="714275" y="1028700"/>
            <a:ext cx="7715400" cy="35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264" name="Google Shape;264;p27"/>
          <p:cNvSpPr/>
          <p:nvPr/>
        </p:nvSpPr>
        <p:spPr>
          <a:xfrm rot="-891691">
            <a:off x="5179466" y="1478143"/>
            <a:ext cx="5040712" cy="400415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7"/>
          <p:cNvSpPr/>
          <p:nvPr/>
        </p:nvSpPr>
        <p:spPr>
          <a:xfrm rot="5400000">
            <a:off x="7329461" y="514438"/>
            <a:ext cx="2413701" cy="1384850"/>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266"/>
        <p:cNvGrpSpPr/>
        <p:nvPr/>
      </p:nvGrpSpPr>
      <p:grpSpPr>
        <a:xfrm>
          <a:off x="0" y="0"/>
          <a:ext cx="0" cy="0"/>
          <a:chOff x="0" y="0"/>
          <a:chExt cx="0" cy="0"/>
        </a:xfrm>
      </p:grpSpPr>
      <p:sp>
        <p:nvSpPr>
          <p:cNvPr id="267" name="Google Shape;267;p28"/>
          <p:cNvSpPr/>
          <p:nvPr/>
        </p:nvSpPr>
        <p:spPr>
          <a:xfrm rot="-6410965">
            <a:off x="-1170806" y="736946"/>
            <a:ext cx="6807800" cy="5407859"/>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8"/>
          <p:cNvGrpSpPr/>
          <p:nvPr/>
        </p:nvGrpSpPr>
        <p:grpSpPr>
          <a:xfrm>
            <a:off x="4205700" y="-395646"/>
            <a:ext cx="5889967" cy="5925070"/>
            <a:chOff x="4205700" y="-395646"/>
            <a:chExt cx="5889967" cy="5925070"/>
          </a:xfrm>
        </p:grpSpPr>
        <p:sp>
          <p:nvSpPr>
            <p:cNvPr id="269" name="Google Shape;269;p28"/>
            <p:cNvSpPr/>
            <p:nvPr/>
          </p:nvSpPr>
          <p:spPr>
            <a:xfrm>
              <a:off x="7086600" y="-19050"/>
              <a:ext cx="21147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rot="-10523676" flipH="1">
              <a:off x="4417718" y="-185084"/>
              <a:ext cx="5465931" cy="550394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 name="Google Shape;271;p28"/>
          <p:cNvSpPr/>
          <p:nvPr/>
        </p:nvSpPr>
        <p:spPr>
          <a:xfrm rot="4954971">
            <a:off x="-921479" y="28573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rot="-6722174">
            <a:off x="-277462" y="3697611"/>
            <a:ext cx="2413498" cy="1384733"/>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8"/>
          <p:cNvSpPr txBox="1">
            <a:spLocks noGrp="1"/>
          </p:cNvSpPr>
          <p:nvPr>
            <p:ph type="title"/>
          </p:nvPr>
        </p:nvSpPr>
        <p:spPr>
          <a:xfrm>
            <a:off x="4571997" y="587725"/>
            <a:ext cx="3857700" cy="962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5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4" name="Google Shape;274;p28"/>
          <p:cNvSpPr txBox="1">
            <a:spLocks noGrp="1"/>
          </p:cNvSpPr>
          <p:nvPr>
            <p:ph type="subTitle" idx="1"/>
          </p:nvPr>
        </p:nvSpPr>
        <p:spPr>
          <a:xfrm>
            <a:off x="4572075" y="1636218"/>
            <a:ext cx="3857700" cy="139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8"/>
          <p:cNvSpPr txBox="1"/>
          <p:nvPr/>
        </p:nvSpPr>
        <p:spPr>
          <a:xfrm>
            <a:off x="5174050" y="3122125"/>
            <a:ext cx="3218700" cy="743100"/>
          </a:xfrm>
          <a:prstGeom prst="rect">
            <a:avLst/>
          </a:prstGeom>
          <a:noFill/>
          <a:ln>
            <a:noFill/>
          </a:ln>
        </p:spPr>
        <p:txBody>
          <a:bodyPr spcFirstLastPara="1" wrap="square" lIns="91425" tIns="91425" rIns="91425" bIns="91425" anchor="t" anchorCtr="0">
            <a:noAutofit/>
          </a:bodyPr>
          <a:lstStyle/>
          <a:p>
            <a:pPr marL="0" lvl="0" indent="0" algn="r" rtl="0">
              <a:spcBef>
                <a:spcPts val="300"/>
              </a:spcBef>
              <a:spcAft>
                <a:spcPts val="0"/>
              </a:spcAft>
              <a:buNone/>
            </a:pPr>
            <a:r>
              <a:rPr lang="en" sz="1200">
                <a:solidFill>
                  <a:schemeClr val="accent3"/>
                </a:solidFill>
                <a:latin typeface="Cabin"/>
                <a:ea typeface="Cabin"/>
                <a:cs typeface="Cabin"/>
                <a:sym typeface="Cabin"/>
              </a:rPr>
              <a:t>CREDITS: This presentation template was created by </a:t>
            </a:r>
            <a:r>
              <a:rPr lang="en" sz="1200" b="1">
                <a:solidFill>
                  <a:schemeClr val="accent3"/>
                </a:solidFill>
                <a:uFill>
                  <a:noFill/>
                </a:uFill>
                <a:latin typeface="Cabin"/>
                <a:ea typeface="Cabin"/>
                <a:cs typeface="Cabin"/>
                <a:sym typeface="Cabin"/>
                <a:hlinkClick r:id="rId2">
                  <a:extLst>
                    <a:ext uri="{A12FA001-AC4F-418D-AE19-62706E023703}">
                      <ahyp:hlinkClr xmlns:ahyp="http://schemas.microsoft.com/office/drawing/2018/hyperlinkcolor" val="tx"/>
                    </a:ext>
                  </a:extLst>
                </a:hlinkClick>
              </a:rPr>
              <a:t>Slidesgo</a:t>
            </a:r>
            <a:r>
              <a:rPr lang="en" sz="1200">
                <a:solidFill>
                  <a:schemeClr val="accent3"/>
                </a:solidFill>
                <a:latin typeface="Cabin"/>
                <a:ea typeface="Cabin"/>
                <a:cs typeface="Cabin"/>
                <a:sym typeface="Cabin"/>
              </a:rPr>
              <a:t>, including icons by </a:t>
            </a:r>
            <a:r>
              <a:rPr lang="en" sz="1200" b="1">
                <a:solidFill>
                  <a:schemeClr val="accent3"/>
                </a:solidFill>
                <a:uFill>
                  <a:noFill/>
                </a:uFill>
                <a:latin typeface="Cabin"/>
                <a:ea typeface="Cabin"/>
                <a:cs typeface="Cabin"/>
                <a:sym typeface="Cabin"/>
                <a:hlinkClick r:id="rId3">
                  <a:extLst>
                    <a:ext uri="{A12FA001-AC4F-418D-AE19-62706E023703}">
                      <ahyp:hlinkClr xmlns:ahyp="http://schemas.microsoft.com/office/drawing/2018/hyperlinkcolor" val="tx"/>
                    </a:ext>
                  </a:extLst>
                </a:hlinkClick>
              </a:rPr>
              <a:t>Flaticon</a:t>
            </a:r>
            <a:r>
              <a:rPr lang="en" sz="1200">
                <a:solidFill>
                  <a:schemeClr val="accent3"/>
                </a:solidFill>
                <a:latin typeface="Cabin"/>
                <a:ea typeface="Cabin"/>
                <a:cs typeface="Cabin"/>
                <a:sym typeface="Cabin"/>
              </a:rPr>
              <a:t> and infographics &amp; images by </a:t>
            </a:r>
            <a:r>
              <a:rPr lang="en" sz="1200" b="1">
                <a:solidFill>
                  <a:schemeClr val="accent3"/>
                </a:solidFill>
                <a:uFill>
                  <a:noFill/>
                </a:uFill>
                <a:latin typeface="Cabin"/>
                <a:ea typeface="Cabin"/>
                <a:cs typeface="Cabin"/>
                <a:sym typeface="Cabin"/>
                <a:hlinkClick r:id="rId4">
                  <a:extLst>
                    <a:ext uri="{A12FA001-AC4F-418D-AE19-62706E023703}">
                      <ahyp:hlinkClr xmlns:ahyp="http://schemas.microsoft.com/office/drawing/2018/hyperlinkcolor" val="tx"/>
                    </a:ext>
                  </a:extLst>
                </a:hlinkClick>
              </a:rPr>
              <a:t>Freepik</a:t>
            </a:r>
            <a:endParaRPr sz="1200" b="1">
              <a:solidFill>
                <a:schemeClr val="accent3"/>
              </a:solidFill>
              <a:latin typeface="Cabin"/>
              <a:ea typeface="Cabin"/>
              <a:cs typeface="Cabin"/>
              <a:sym typeface="Cabi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76"/>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CUSTOM_6">
    <p:spTree>
      <p:nvGrpSpPr>
        <p:cNvPr id="1" name="Shape 277"/>
        <p:cNvGrpSpPr/>
        <p:nvPr/>
      </p:nvGrpSpPr>
      <p:grpSpPr>
        <a:xfrm>
          <a:off x="0" y="0"/>
          <a:ext cx="0" cy="0"/>
          <a:chOff x="0" y="0"/>
          <a:chExt cx="0" cy="0"/>
        </a:xfrm>
      </p:grpSpPr>
      <p:sp>
        <p:nvSpPr>
          <p:cNvPr id="278" name="Google Shape;278;p30"/>
          <p:cNvSpPr/>
          <p:nvPr/>
        </p:nvSpPr>
        <p:spPr>
          <a:xfrm rot="-5400000">
            <a:off x="3248800" y="-132152"/>
            <a:ext cx="6807742" cy="540781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rot="4954971">
            <a:off x="4031396" y="22477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rot="-5400000">
            <a:off x="-292863" y="3119028"/>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8569369" y="172875"/>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a:off x="714300" y="1104900"/>
            <a:ext cx="7715400" cy="349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30" name="Google Shape;30;p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4"/>
          <p:cNvSpPr/>
          <p:nvPr/>
        </p:nvSpPr>
        <p:spPr>
          <a:xfrm rot="-4566704">
            <a:off x="7182910" y="-571588"/>
            <a:ext cx="3423849" cy="247252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rot="3773783">
            <a:off x="6146568" y="-706038"/>
            <a:ext cx="2568737" cy="204050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7391375">
            <a:off x="8457991" y="-41986"/>
            <a:ext cx="1236155" cy="118312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3794629">
            <a:off x="-798574" y="3754548"/>
            <a:ext cx="1898849" cy="169984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CUSTOM_6_1">
    <p:spTree>
      <p:nvGrpSpPr>
        <p:cNvPr id="1" name="Shape 282"/>
        <p:cNvGrpSpPr/>
        <p:nvPr/>
      </p:nvGrpSpPr>
      <p:grpSpPr>
        <a:xfrm>
          <a:off x="0" y="0"/>
          <a:ext cx="0" cy="0"/>
          <a:chOff x="0" y="0"/>
          <a:chExt cx="0" cy="0"/>
        </a:xfrm>
      </p:grpSpPr>
      <p:sp>
        <p:nvSpPr>
          <p:cNvPr id="283" name="Google Shape;283;p31"/>
          <p:cNvSpPr/>
          <p:nvPr/>
        </p:nvSpPr>
        <p:spPr>
          <a:xfrm rot="-928921">
            <a:off x="2122187" y="-624817"/>
            <a:ext cx="4357078" cy="390044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rot="9772828">
            <a:off x="7239597" y="3280594"/>
            <a:ext cx="3201185" cy="264769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1"/>
          <p:cNvSpPr/>
          <p:nvPr/>
        </p:nvSpPr>
        <p:spPr>
          <a:xfrm rot="-891676">
            <a:off x="-1488054" y="-779896"/>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rot="9726913">
            <a:off x="-492559" y="73675"/>
            <a:ext cx="2413700" cy="138484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rot="10263989">
            <a:off x="7061232" y="3116875"/>
            <a:ext cx="2321378" cy="199012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9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 name="Google Shape;37;p5"/>
          <p:cNvSpPr txBox="1">
            <a:spLocks noGrp="1"/>
          </p:cNvSpPr>
          <p:nvPr>
            <p:ph type="title" idx="2"/>
          </p:nvPr>
        </p:nvSpPr>
        <p:spPr>
          <a:xfrm>
            <a:off x="1607984"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 name="Google Shape;38;p5"/>
          <p:cNvSpPr txBox="1">
            <a:spLocks noGrp="1"/>
          </p:cNvSpPr>
          <p:nvPr>
            <p:ph type="subTitle" idx="1"/>
          </p:nvPr>
        </p:nvSpPr>
        <p:spPr>
          <a:xfrm>
            <a:off x="1607984"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title" idx="3"/>
          </p:nvPr>
        </p:nvSpPr>
        <p:spPr>
          <a:xfrm>
            <a:off x="5063618"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0" name="Google Shape;40;p5"/>
          <p:cNvSpPr txBox="1">
            <a:spLocks noGrp="1"/>
          </p:cNvSpPr>
          <p:nvPr>
            <p:ph type="subTitle" idx="4"/>
          </p:nvPr>
        </p:nvSpPr>
        <p:spPr>
          <a:xfrm>
            <a:off x="5063618"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p:nvPr/>
        </p:nvSpPr>
        <p:spPr>
          <a:xfrm rot="-5603121" flipH="1">
            <a:off x="-1306333" y="45330"/>
            <a:ext cx="3708172" cy="316739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rot="-3717891" flipH="1">
            <a:off x="-1554698" y="-697711"/>
            <a:ext cx="3398098" cy="2416950"/>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rot="4712408" flipH="1">
            <a:off x="7563976" y="3133583"/>
            <a:ext cx="2157865" cy="184994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6999632" y="-142779"/>
            <a:ext cx="2413570" cy="1384774"/>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rot="4609385">
            <a:off x="-244039" y="3948197"/>
            <a:ext cx="2479161" cy="17902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rot="6135325">
            <a:off x="-1668154" y="3077807"/>
            <a:ext cx="3254033" cy="258488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sp>
        <p:nvSpPr>
          <p:cNvPr id="50" name="Google Shape;50;p7"/>
          <p:cNvSpPr txBox="1">
            <a:spLocks noGrp="1"/>
          </p:cNvSpPr>
          <p:nvPr>
            <p:ph type="subTitle" idx="1"/>
          </p:nvPr>
        </p:nvSpPr>
        <p:spPr>
          <a:xfrm>
            <a:off x="714300" y="1638300"/>
            <a:ext cx="3400500" cy="255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1" name="Google Shape;51;p7"/>
          <p:cNvSpPr txBox="1">
            <a:spLocks noGrp="1"/>
          </p:cNvSpPr>
          <p:nvPr>
            <p:ph type="title"/>
          </p:nvPr>
        </p:nvSpPr>
        <p:spPr>
          <a:xfrm>
            <a:off x="714300" y="430675"/>
            <a:ext cx="3486300" cy="101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 name="Google Shape;52;p7"/>
          <p:cNvSpPr/>
          <p:nvPr/>
        </p:nvSpPr>
        <p:spPr>
          <a:xfrm rot="5229352">
            <a:off x="4169125" y="557956"/>
            <a:ext cx="6454718" cy="4590139"/>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rot="-6438280">
            <a:off x="387401" y="3224867"/>
            <a:ext cx="2349395" cy="2540325"/>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rot="-2113016">
            <a:off x="8285452" y="762909"/>
            <a:ext cx="1062594" cy="1017012"/>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rot="5400000">
            <a:off x="6467651" y="-449431"/>
            <a:ext cx="3924083" cy="277722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sp>
        <p:nvSpPr>
          <p:cNvPr id="57" name="Google Shape;57;p8"/>
          <p:cNvSpPr/>
          <p:nvPr/>
        </p:nvSpPr>
        <p:spPr>
          <a:xfrm>
            <a:off x="5292275" y="1757799"/>
            <a:ext cx="4467316" cy="366175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a:off x="-679625" y="-275575"/>
            <a:ext cx="3765651" cy="3086612"/>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495" y="77396"/>
                  <a:pt x="46539" y="74258"/>
                </a:cubicBezTo>
                <a:cubicBezTo>
                  <a:pt x="51729" y="72625"/>
                  <a:pt x="57588" y="72583"/>
                  <a:pt x="62819" y="71202"/>
                </a:cubicBezTo>
                <a:cubicBezTo>
                  <a:pt x="67298" y="70031"/>
                  <a:pt x="71315" y="67561"/>
                  <a:pt x="74873" y="64715"/>
                </a:cubicBezTo>
                <a:cubicBezTo>
                  <a:pt x="82573"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8"/>
          <p:cNvSpPr/>
          <p:nvPr/>
        </p:nvSpPr>
        <p:spPr>
          <a:xfrm>
            <a:off x="6638700" y="3440150"/>
            <a:ext cx="2938145" cy="2328600"/>
          </a:xfrm>
          <a:custGeom>
            <a:avLst/>
            <a:gdLst/>
            <a:ahLst/>
            <a:cxnLst/>
            <a:rect l="l" t="t" r="r" b="b"/>
            <a:pathLst>
              <a:path w="32686" h="25905" extrusionOk="0">
                <a:moveTo>
                  <a:pt x="21329" y="0"/>
                </a:moveTo>
                <a:cubicBezTo>
                  <a:pt x="19366" y="0"/>
                  <a:pt x="17336" y="548"/>
                  <a:pt x="15527" y="1166"/>
                </a:cubicBezTo>
                <a:cubicBezTo>
                  <a:pt x="11384" y="2547"/>
                  <a:pt x="7324" y="4723"/>
                  <a:pt x="4143" y="7737"/>
                </a:cubicBezTo>
                <a:cubicBezTo>
                  <a:pt x="1758" y="9997"/>
                  <a:pt x="0" y="13052"/>
                  <a:pt x="544" y="16442"/>
                </a:cubicBezTo>
                <a:cubicBezTo>
                  <a:pt x="963" y="18576"/>
                  <a:pt x="2051" y="20543"/>
                  <a:pt x="3641" y="22050"/>
                </a:cubicBezTo>
                <a:cubicBezTo>
                  <a:pt x="3683" y="22133"/>
                  <a:pt x="3767" y="22259"/>
                  <a:pt x="3850" y="22343"/>
                </a:cubicBezTo>
                <a:cubicBezTo>
                  <a:pt x="6010" y="24865"/>
                  <a:pt x="8762" y="25904"/>
                  <a:pt x="11596" y="25904"/>
                </a:cubicBezTo>
                <a:cubicBezTo>
                  <a:pt x="15627" y="25904"/>
                  <a:pt x="19825" y="23802"/>
                  <a:pt x="22725" y="20878"/>
                </a:cubicBezTo>
                <a:cubicBezTo>
                  <a:pt x="27329" y="16316"/>
                  <a:pt x="32686" y="7151"/>
                  <a:pt x="26241" y="1668"/>
                </a:cubicBezTo>
                <a:cubicBezTo>
                  <a:pt x="24796" y="441"/>
                  <a:pt x="23089" y="0"/>
                  <a:pt x="21329"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340189" y="1496776"/>
            <a:ext cx="3224730" cy="232859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rot="-6438256">
            <a:off x="6844977" y="-582414"/>
            <a:ext cx="2259668" cy="2264037"/>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245531" y="3769438"/>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txBox="1">
            <a:spLocks noGrp="1"/>
          </p:cNvSpPr>
          <p:nvPr>
            <p:ph type="title"/>
          </p:nvPr>
        </p:nvSpPr>
        <p:spPr>
          <a:xfrm>
            <a:off x="2238300" y="1640238"/>
            <a:ext cx="4667400" cy="186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
        <p:cNvGrpSpPr/>
        <p:nvPr/>
      </p:nvGrpSpPr>
      <p:grpSpPr>
        <a:xfrm>
          <a:off x="0" y="0"/>
          <a:ext cx="0" cy="0"/>
          <a:chOff x="0" y="0"/>
          <a:chExt cx="0" cy="0"/>
        </a:xfrm>
      </p:grpSpPr>
      <p:sp>
        <p:nvSpPr>
          <p:cNvPr id="65" name="Google Shape;65;p9"/>
          <p:cNvSpPr/>
          <p:nvPr/>
        </p:nvSpPr>
        <p:spPr>
          <a:xfrm rot="-5176318">
            <a:off x="3700103" y="2441808"/>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9"/>
          <p:cNvSpPr/>
          <p:nvPr/>
        </p:nvSpPr>
        <p:spPr>
          <a:xfrm rot="5400000">
            <a:off x="3755276" y="-33235"/>
            <a:ext cx="6774088" cy="6017608"/>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txBox="1">
            <a:spLocks noGrp="1"/>
          </p:cNvSpPr>
          <p:nvPr>
            <p:ph type="title"/>
          </p:nvPr>
        </p:nvSpPr>
        <p:spPr>
          <a:xfrm>
            <a:off x="4306200" y="647563"/>
            <a:ext cx="4045200" cy="6771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8" name="Google Shape;68;p9"/>
          <p:cNvSpPr txBox="1">
            <a:spLocks noGrp="1"/>
          </p:cNvSpPr>
          <p:nvPr>
            <p:ph type="subTitle" idx="1"/>
          </p:nvPr>
        </p:nvSpPr>
        <p:spPr>
          <a:xfrm>
            <a:off x="4562400" y="1477063"/>
            <a:ext cx="3789000" cy="1409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9"/>
          <p:cNvSpPr/>
          <p:nvPr/>
        </p:nvSpPr>
        <p:spPr>
          <a:xfrm rot="3560212">
            <a:off x="-571500" y="3660852"/>
            <a:ext cx="3403362" cy="281487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p:nvPr/>
        </p:nvSpPr>
        <p:spPr>
          <a:xfrm>
            <a:off x="-187107" y="-176854"/>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10"/>
          <p:cNvSpPr/>
          <p:nvPr/>
        </p:nvSpPr>
        <p:spPr>
          <a:xfrm rot="-860657">
            <a:off x="6930725" y="2822299"/>
            <a:ext cx="3262101" cy="2519342"/>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0"/>
          <p:cNvSpPr/>
          <p:nvPr/>
        </p:nvSpPr>
        <p:spPr>
          <a:xfrm rot="-10033128">
            <a:off x="5503072" y="2965095"/>
            <a:ext cx="3193226" cy="292329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txBox="1">
            <a:spLocks noGrp="1"/>
          </p:cNvSpPr>
          <p:nvPr>
            <p:ph type="title"/>
          </p:nvPr>
        </p:nvSpPr>
        <p:spPr>
          <a:xfrm>
            <a:off x="4857600" y="3145475"/>
            <a:ext cx="3572100" cy="9978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5" name="Google Shape;75;p10"/>
          <p:cNvSpPr/>
          <p:nvPr/>
        </p:nvSpPr>
        <p:spPr>
          <a:xfrm rot="-142057">
            <a:off x="-428808" y="-655072"/>
            <a:ext cx="2457272" cy="2233824"/>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rot="606550">
            <a:off x="1108380" y="308358"/>
            <a:ext cx="1082721" cy="709818"/>
          </a:xfrm>
          <a:custGeom>
            <a:avLst/>
            <a:gdLst/>
            <a:ahLst/>
            <a:cxnLst/>
            <a:rect l="l" t="t" r="r" b="b"/>
            <a:pathLst>
              <a:path w="22685" h="14872" extrusionOk="0">
                <a:moveTo>
                  <a:pt x="14283" y="1"/>
                </a:moveTo>
                <a:cubicBezTo>
                  <a:pt x="11362" y="1"/>
                  <a:pt x="8452" y="943"/>
                  <a:pt x="5944" y="2533"/>
                </a:cubicBezTo>
                <a:cubicBezTo>
                  <a:pt x="5693" y="2533"/>
                  <a:pt x="5400" y="2659"/>
                  <a:pt x="5190" y="2785"/>
                </a:cubicBezTo>
                <a:cubicBezTo>
                  <a:pt x="3181" y="4249"/>
                  <a:pt x="1131" y="5882"/>
                  <a:pt x="545" y="8434"/>
                </a:cubicBezTo>
                <a:cubicBezTo>
                  <a:pt x="1" y="10611"/>
                  <a:pt x="921" y="12871"/>
                  <a:pt x="2805" y="14043"/>
                </a:cubicBezTo>
                <a:cubicBezTo>
                  <a:pt x="3848" y="14633"/>
                  <a:pt x="5022" y="14872"/>
                  <a:pt x="6207" y="14872"/>
                </a:cubicBezTo>
                <a:cubicBezTo>
                  <a:pt x="7541" y="14872"/>
                  <a:pt x="8890" y="14570"/>
                  <a:pt x="10087" y="14126"/>
                </a:cubicBezTo>
                <a:cubicBezTo>
                  <a:pt x="12933" y="13122"/>
                  <a:pt x="15653" y="11741"/>
                  <a:pt x="18164" y="10025"/>
                </a:cubicBezTo>
                <a:cubicBezTo>
                  <a:pt x="21805" y="7472"/>
                  <a:pt x="22684" y="1696"/>
                  <a:pt x="17495" y="399"/>
                </a:cubicBezTo>
                <a:cubicBezTo>
                  <a:pt x="16436" y="129"/>
                  <a:pt x="15358" y="1"/>
                  <a:pt x="14283"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p:nvPr/>
        </p:nvSpPr>
        <p:spPr>
          <a:xfrm rot="10167592">
            <a:off x="-231614" y="9178"/>
            <a:ext cx="2942751" cy="1460570"/>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88"/>
        <p:cNvGrpSpPr/>
        <p:nvPr/>
      </p:nvGrpSpPr>
      <p:grpSpPr>
        <a:xfrm>
          <a:off x="0" y="0"/>
          <a:ext cx="0" cy="0"/>
          <a:chOff x="0" y="0"/>
          <a:chExt cx="0" cy="0"/>
        </a:xfrm>
      </p:grpSpPr>
      <p:sp>
        <p:nvSpPr>
          <p:cNvPr id="289" name="Google Shape;289;p32"/>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290" name="Google Shape;290;p32"/>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3.m4a"/><Relationship Id="rId7" Type="http://schemas.openxmlformats.org/officeDocument/2006/relationships/image" Target="../media/image17.png"/><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notesSlide" Target="../notesSlides/notesSlide13.xml"/><Relationship Id="rId10"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4.m4a"/><Relationship Id="rId7" Type="http://schemas.openxmlformats.org/officeDocument/2006/relationships/image" Target="../media/image21.png"/><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notesSlide" Target="../notesSlides/notesSlide14.xml"/><Relationship Id="rId4" Type="http://schemas.openxmlformats.org/officeDocument/2006/relationships/slideLayout" Target="../slideLayouts/slideLayout14.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5.m4a"/><Relationship Id="rId7" Type="http://schemas.openxmlformats.org/officeDocument/2006/relationships/image" Target="../media/image18.png"/><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notesSlide" Target="../notesSlides/notesSlide15.xml"/><Relationship Id="rId10"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7.m4a"/><Relationship Id="rId7" Type="http://schemas.openxmlformats.org/officeDocument/2006/relationships/image" Target="../media/image25.png"/><Relationship Id="rId2" Type="http://schemas.microsoft.com/office/2007/relationships/media" Target="../media/media17.m4a"/><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notesSlide" Target="../notesSlides/notesSlide17.xml"/><Relationship Id="rId4" Type="http://schemas.openxmlformats.org/officeDocument/2006/relationships/slideLayout" Target="../slideLayouts/slideLayout16.xml"/><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8.m4a"/><Relationship Id="rId7" Type="http://schemas.openxmlformats.org/officeDocument/2006/relationships/image" Target="../media/image28.png"/><Relationship Id="rId2" Type="http://schemas.microsoft.com/office/2007/relationships/media" Target="../media/media18.m4a"/><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notesSlide" Target="../notesSlides/notesSlide18.xml"/><Relationship Id="rId4"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1.png"/><Relationship Id="rId2" Type="http://schemas.microsoft.com/office/2007/relationships/media" Target="../media/media19.m4a"/><Relationship Id="rId1" Type="http://schemas.openxmlformats.org/officeDocument/2006/relationships/tags" Target="../tags/tag8.xml"/><Relationship Id="rId6" Type="http://schemas.openxmlformats.org/officeDocument/2006/relationships/image" Target="../media/image29.png"/><Relationship Id="rId5" Type="http://schemas.openxmlformats.org/officeDocument/2006/relationships/notesSlide" Target="../notesSlides/notesSlide19.xml"/><Relationship Id="rId4"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22.m4a"/><Relationship Id="rId7" Type="http://schemas.openxmlformats.org/officeDocument/2006/relationships/image" Target="../media/image32.png"/><Relationship Id="rId2" Type="http://schemas.microsoft.com/office/2007/relationships/media" Target="../media/media22.m4a"/><Relationship Id="rId1" Type="http://schemas.openxmlformats.org/officeDocument/2006/relationships/tags" Target="../tags/tag9.xml"/><Relationship Id="rId6" Type="http://schemas.openxmlformats.org/officeDocument/2006/relationships/image" Target="../media/image31.png"/><Relationship Id="rId11" Type="http://schemas.openxmlformats.org/officeDocument/2006/relationships/image" Target="../media/image1.png"/><Relationship Id="rId5" Type="http://schemas.openxmlformats.org/officeDocument/2006/relationships/notesSlide" Target="../notesSlides/notesSlide22.xml"/><Relationship Id="rId10" Type="http://schemas.openxmlformats.org/officeDocument/2006/relationships/image" Target="../media/image35.png"/><Relationship Id="rId4" Type="http://schemas.openxmlformats.org/officeDocument/2006/relationships/slideLayout" Target="../slideLayouts/slideLayout13.xml"/><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5.m4a"/><Relationship Id="rId7" Type="http://schemas.openxmlformats.org/officeDocument/2006/relationships/image" Target="../media/image38.png"/><Relationship Id="rId2" Type="http://schemas.microsoft.com/office/2007/relationships/media" Target="../media/media25.m4a"/><Relationship Id="rId1" Type="http://schemas.openxmlformats.org/officeDocument/2006/relationships/tags" Target="../tags/tag10.xml"/><Relationship Id="rId6" Type="http://schemas.openxmlformats.org/officeDocument/2006/relationships/image" Target="../media/image37.png"/><Relationship Id="rId5" Type="http://schemas.openxmlformats.org/officeDocument/2006/relationships/notesSlide" Target="../notesSlides/notesSlide25.xml"/><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14.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1400566" y="927378"/>
            <a:ext cx="6335608" cy="3288745"/>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4"/>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B.E.S.T. Appendices</a:t>
            </a:r>
            <a:endParaRPr dirty="0"/>
          </a:p>
        </p:txBody>
      </p:sp>
      <p:sp>
        <p:nvSpPr>
          <p:cNvPr id="298" name="Google Shape;298;p34"/>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Video # 2</a:t>
            </a:r>
            <a:endParaRPr dirty="0"/>
          </a:p>
        </p:txBody>
      </p:sp>
      <p:sp>
        <p:nvSpPr>
          <p:cNvPr id="299" name="Google Shape;299;p34"/>
          <p:cNvSpPr/>
          <p:nvPr/>
        </p:nvSpPr>
        <p:spPr>
          <a:xfrm>
            <a:off x="5303875" y="497980"/>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p:nvPr/>
        </p:nvSpPr>
        <p:spPr>
          <a:xfrm rot="2468524">
            <a:off x="1008058" y="293272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4"/>
          <p:cNvSpPr/>
          <p:nvPr/>
        </p:nvSpPr>
        <p:spPr>
          <a:xfrm>
            <a:off x="5545725" y="262755"/>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udio 2">
            <a:hlinkClick r:id="" action="ppaction://media"/>
            <a:extLst>
              <a:ext uri="{FF2B5EF4-FFF2-40B4-BE49-F238E27FC236}">
                <a16:creationId xmlns:a16="http://schemas.microsoft.com/office/drawing/2014/main" id="{CD4EBB93-8ADE-41AE-8538-3AEFD85355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811"/>
    </mc:Choice>
    <mc:Fallback xmlns="">
      <p:transition spd="slow" advTm="29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0"/>
          <p:cNvSpPr txBox="1">
            <a:spLocks noGrp="1"/>
          </p:cNvSpPr>
          <p:nvPr>
            <p:ph type="title"/>
          </p:nvPr>
        </p:nvSpPr>
        <p:spPr>
          <a:xfrm>
            <a:off x="29578" y="-645"/>
            <a:ext cx="1547514" cy="953236"/>
          </a:xfrm>
          <a:prstGeom prst="rect">
            <a:avLst/>
          </a:prstGeom>
        </p:spPr>
        <p:txBody>
          <a:bodyPr spcFirstLastPara="1" wrap="square" lIns="91425" tIns="91425" rIns="91425" bIns="91425" anchor="t" anchorCtr="0">
            <a:noAutofit/>
          </a:bodyPr>
          <a:lstStyle/>
          <a:p>
            <a:r>
              <a:rPr lang="en" sz="1800" dirty="0"/>
              <a:t>Appendix B</a:t>
            </a:r>
            <a:br>
              <a:rPr lang="en" sz="1800" dirty="0"/>
            </a:br>
            <a:r>
              <a:rPr lang="en" sz="1800" dirty="0"/>
              <a:t>Reading</a:t>
            </a:r>
            <a:br>
              <a:rPr lang="en" sz="1800" dirty="0"/>
            </a:br>
            <a:r>
              <a:rPr lang="en" sz="1800" dirty="0"/>
              <a:t>Page 148</a:t>
            </a:r>
          </a:p>
        </p:txBody>
      </p:sp>
      <p:sp>
        <p:nvSpPr>
          <p:cNvPr id="9" name="TextBox 8">
            <a:extLst>
              <a:ext uri="{FF2B5EF4-FFF2-40B4-BE49-F238E27FC236}">
                <a16:creationId xmlns:a16="http://schemas.microsoft.com/office/drawing/2014/main" id="{7DC835E4-0D46-DE0B-49FD-323EAB80F305}"/>
              </a:ext>
            </a:extLst>
          </p:cNvPr>
          <p:cNvSpPr txBox="1"/>
          <p:nvPr/>
        </p:nvSpPr>
        <p:spPr>
          <a:xfrm>
            <a:off x="136525" y="1073150"/>
            <a:ext cx="88233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list should serve as a guide for teachers, curriculum developers, and test makers as they prepare their instructional units and materials for Florida students."</a:t>
            </a:r>
          </a:p>
        </p:txBody>
      </p:sp>
      <p:pic>
        <p:nvPicPr>
          <p:cNvPr id="2" name="Picture 2" descr="Graphical user interface, text&#10;&#10;Description automatically generated">
            <a:extLst>
              <a:ext uri="{FF2B5EF4-FFF2-40B4-BE49-F238E27FC236}">
                <a16:creationId xmlns:a16="http://schemas.microsoft.com/office/drawing/2014/main" id="{890AA72C-F220-988C-F2AF-D9B43C5F1F24}"/>
              </a:ext>
            </a:extLst>
          </p:cNvPr>
          <p:cNvPicPr>
            <a:picLocks noChangeAspect="1"/>
          </p:cNvPicPr>
          <p:nvPr/>
        </p:nvPicPr>
        <p:blipFill rotWithShape="1">
          <a:blip r:embed="rId5"/>
          <a:srcRect l="62100" t="22432" r="12253" b="20540"/>
          <a:stretch/>
        </p:blipFill>
        <p:spPr>
          <a:xfrm>
            <a:off x="101486" y="1714315"/>
            <a:ext cx="3228981" cy="2029521"/>
          </a:xfrm>
          <a:prstGeom prst="rect">
            <a:avLst/>
          </a:prstGeom>
          <a:ln w="28575">
            <a:solidFill>
              <a:srgbClr val="7030A0"/>
            </a:solidFill>
          </a:ln>
        </p:spPr>
      </p:pic>
      <p:pic>
        <p:nvPicPr>
          <p:cNvPr id="3" name="Picture 3" descr="Graphical user interface, application&#10;&#10;Description automatically generated">
            <a:extLst>
              <a:ext uri="{FF2B5EF4-FFF2-40B4-BE49-F238E27FC236}">
                <a16:creationId xmlns:a16="http://schemas.microsoft.com/office/drawing/2014/main" id="{76D606C7-8863-5069-1753-BD71024D91C4}"/>
              </a:ext>
            </a:extLst>
          </p:cNvPr>
          <p:cNvPicPr>
            <a:picLocks noChangeAspect="1"/>
          </p:cNvPicPr>
          <p:nvPr/>
        </p:nvPicPr>
        <p:blipFill rotWithShape="1">
          <a:blip r:embed="rId6"/>
          <a:srcRect l="61801" t="20879" r="12298" b="12088"/>
          <a:stretch/>
        </p:blipFill>
        <p:spPr>
          <a:xfrm>
            <a:off x="2968711" y="2340448"/>
            <a:ext cx="3369912" cy="2472048"/>
          </a:xfrm>
          <a:prstGeom prst="rect">
            <a:avLst/>
          </a:prstGeom>
          <a:ln w="28575">
            <a:solidFill>
              <a:srgbClr val="C00000"/>
            </a:solidFill>
          </a:ln>
        </p:spPr>
      </p:pic>
      <p:pic>
        <p:nvPicPr>
          <p:cNvPr id="4" name="Picture 4" descr="Graphical user interface, application&#10;&#10;Description automatically generated">
            <a:extLst>
              <a:ext uri="{FF2B5EF4-FFF2-40B4-BE49-F238E27FC236}">
                <a16:creationId xmlns:a16="http://schemas.microsoft.com/office/drawing/2014/main" id="{4B9B7693-271D-A3FA-A8A0-006916B5EC7B}"/>
              </a:ext>
            </a:extLst>
          </p:cNvPr>
          <p:cNvPicPr>
            <a:picLocks noChangeAspect="1"/>
          </p:cNvPicPr>
          <p:nvPr/>
        </p:nvPicPr>
        <p:blipFill rotWithShape="1">
          <a:blip r:embed="rId7"/>
          <a:srcRect l="62132" t="16194" r="12536" b="6672"/>
          <a:stretch/>
        </p:blipFill>
        <p:spPr>
          <a:xfrm>
            <a:off x="5873360" y="1473324"/>
            <a:ext cx="3128018" cy="2677512"/>
          </a:xfrm>
          <a:prstGeom prst="rect">
            <a:avLst/>
          </a:prstGeom>
          <a:ln w="28575">
            <a:solidFill>
              <a:schemeClr val="bg2">
                <a:lumMod val="50000"/>
              </a:schemeClr>
            </a:solidFill>
          </a:ln>
        </p:spPr>
      </p:pic>
      <p:pic>
        <p:nvPicPr>
          <p:cNvPr id="5" name="Audio 4">
            <a:hlinkClick r:id="" action="ppaction://media"/>
            <a:extLst>
              <a:ext uri="{FF2B5EF4-FFF2-40B4-BE49-F238E27FC236}">
                <a16:creationId xmlns:a16="http://schemas.microsoft.com/office/drawing/2014/main" id="{6F208F68-9741-4390-952D-DF7ADD472A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571138801"/>
      </p:ext>
    </p:extLst>
  </p:cSld>
  <p:clrMapOvr>
    <a:masterClrMapping/>
  </p:clrMapOvr>
  <mc:AlternateContent xmlns:mc="http://schemas.openxmlformats.org/markup-compatibility/2006" xmlns:p14="http://schemas.microsoft.com/office/powerpoint/2010/main">
    <mc:Choice Requires="p14">
      <p:transition spd="slow" p14:dur="2000" advTm="45809"/>
    </mc:Choice>
    <mc:Fallback xmlns="">
      <p:transition spd="slow" advTm="4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0"/>
          <p:cNvSpPr txBox="1">
            <a:spLocks noGrp="1"/>
          </p:cNvSpPr>
          <p:nvPr>
            <p:ph type="title"/>
          </p:nvPr>
        </p:nvSpPr>
        <p:spPr>
          <a:xfrm>
            <a:off x="29578" y="-645"/>
            <a:ext cx="1547514" cy="953236"/>
          </a:xfrm>
          <a:prstGeom prst="rect">
            <a:avLst/>
          </a:prstGeom>
        </p:spPr>
        <p:txBody>
          <a:bodyPr spcFirstLastPara="1" wrap="square" lIns="91425" tIns="91425" rIns="91425" bIns="91425" anchor="t" anchorCtr="0">
            <a:noAutofit/>
          </a:bodyPr>
          <a:lstStyle/>
          <a:p>
            <a:r>
              <a:rPr lang="en" sz="1800" dirty="0"/>
              <a:t>Appendix B</a:t>
            </a:r>
            <a:br>
              <a:rPr lang="en" sz="1800" dirty="0"/>
            </a:br>
            <a:r>
              <a:rPr lang="en" sz="1800" dirty="0"/>
              <a:t>Reading</a:t>
            </a:r>
            <a:br>
              <a:rPr lang="en" sz="1800" dirty="0"/>
            </a:br>
            <a:r>
              <a:rPr lang="en" sz="1800" dirty="0"/>
              <a:t>Page 148</a:t>
            </a:r>
          </a:p>
        </p:txBody>
      </p:sp>
      <p:pic>
        <p:nvPicPr>
          <p:cNvPr id="5" name="Picture 5" descr="Graphical user interface, application&#10;&#10;Description automatically generated">
            <a:extLst>
              <a:ext uri="{FF2B5EF4-FFF2-40B4-BE49-F238E27FC236}">
                <a16:creationId xmlns:a16="http://schemas.microsoft.com/office/drawing/2014/main" id="{85D92888-3F13-97C3-1316-1D8080E67B2D}"/>
              </a:ext>
            </a:extLst>
          </p:cNvPr>
          <p:cNvPicPr>
            <a:picLocks noChangeAspect="1"/>
          </p:cNvPicPr>
          <p:nvPr/>
        </p:nvPicPr>
        <p:blipFill rotWithShape="1">
          <a:blip r:embed="rId5"/>
          <a:srcRect l="61325" t="15487" r="11806" b="4780"/>
          <a:stretch/>
        </p:blipFill>
        <p:spPr>
          <a:xfrm>
            <a:off x="57150" y="1005390"/>
            <a:ext cx="3785795" cy="3136835"/>
          </a:xfrm>
          <a:prstGeom prst="rect">
            <a:avLst/>
          </a:prstGeom>
          <a:ln w="12700">
            <a:solidFill>
              <a:schemeClr val="tx2">
                <a:lumMod val="50000"/>
              </a:schemeClr>
            </a:solidFill>
          </a:ln>
        </p:spPr>
      </p:pic>
      <p:pic>
        <p:nvPicPr>
          <p:cNvPr id="6" name="Picture 6" descr="Graphical user interface, application&#10;&#10;Description automatically generated">
            <a:extLst>
              <a:ext uri="{FF2B5EF4-FFF2-40B4-BE49-F238E27FC236}">
                <a16:creationId xmlns:a16="http://schemas.microsoft.com/office/drawing/2014/main" id="{C287BCFF-6F5B-CB06-C66C-45C0BFF9A539}"/>
              </a:ext>
            </a:extLst>
          </p:cNvPr>
          <p:cNvPicPr>
            <a:picLocks noChangeAspect="1"/>
          </p:cNvPicPr>
          <p:nvPr/>
        </p:nvPicPr>
        <p:blipFill rotWithShape="1">
          <a:blip r:embed="rId6"/>
          <a:srcRect l="61700" t="14970" r="12037" b="6587"/>
          <a:stretch/>
        </p:blipFill>
        <p:spPr>
          <a:xfrm>
            <a:off x="3764380" y="103022"/>
            <a:ext cx="3618580" cy="3028096"/>
          </a:xfrm>
          <a:prstGeom prst="rect">
            <a:avLst/>
          </a:prstGeom>
          <a:ln w="12700">
            <a:solidFill>
              <a:schemeClr val="tx2">
                <a:lumMod val="75000"/>
              </a:schemeClr>
            </a:solidFill>
          </a:ln>
        </p:spPr>
      </p:pic>
      <p:pic>
        <p:nvPicPr>
          <p:cNvPr id="7" name="Picture 7" descr="Graphical user interface, application&#10;&#10;Description automatically generated">
            <a:extLst>
              <a:ext uri="{FF2B5EF4-FFF2-40B4-BE49-F238E27FC236}">
                <a16:creationId xmlns:a16="http://schemas.microsoft.com/office/drawing/2014/main" id="{653D5192-23E1-FE47-5A9A-5D7D2CB2A99B}"/>
              </a:ext>
            </a:extLst>
          </p:cNvPr>
          <p:cNvPicPr>
            <a:picLocks noChangeAspect="1"/>
          </p:cNvPicPr>
          <p:nvPr/>
        </p:nvPicPr>
        <p:blipFill rotWithShape="1">
          <a:blip r:embed="rId7"/>
          <a:srcRect l="61137" t="14607" r="11374" b="7303"/>
          <a:stretch/>
        </p:blipFill>
        <p:spPr>
          <a:xfrm>
            <a:off x="5696953" y="2373982"/>
            <a:ext cx="3413549" cy="2704758"/>
          </a:xfrm>
          <a:prstGeom prst="rect">
            <a:avLst/>
          </a:prstGeom>
          <a:ln w="12700">
            <a:solidFill>
              <a:schemeClr val="tx2">
                <a:lumMod val="90000"/>
              </a:schemeClr>
            </a:solidFill>
          </a:ln>
        </p:spPr>
      </p:pic>
      <p:sp>
        <p:nvSpPr>
          <p:cNvPr id="8" name="TextBox 7">
            <a:extLst>
              <a:ext uri="{FF2B5EF4-FFF2-40B4-BE49-F238E27FC236}">
                <a16:creationId xmlns:a16="http://schemas.microsoft.com/office/drawing/2014/main" id="{07CBD21F-A950-7BC3-DD8A-93D260D967A8}"/>
              </a:ext>
            </a:extLst>
          </p:cNvPr>
          <p:cNvSpPr txBox="1"/>
          <p:nvPr/>
        </p:nvSpPr>
        <p:spPr>
          <a:xfrm>
            <a:off x="1576137" y="4140367"/>
            <a:ext cx="1028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Page 165</a:t>
            </a:r>
          </a:p>
        </p:txBody>
      </p:sp>
      <p:sp>
        <p:nvSpPr>
          <p:cNvPr id="11" name="TextBox 10">
            <a:extLst>
              <a:ext uri="{FF2B5EF4-FFF2-40B4-BE49-F238E27FC236}">
                <a16:creationId xmlns:a16="http://schemas.microsoft.com/office/drawing/2014/main" id="{ED1DC512-2C6C-F31F-9C82-97844E50ABFB}"/>
              </a:ext>
            </a:extLst>
          </p:cNvPr>
          <p:cNvSpPr txBox="1"/>
          <p:nvPr/>
        </p:nvSpPr>
        <p:spPr>
          <a:xfrm>
            <a:off x="7381374" y="102268"/>
            <a:ext cx="1028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Page 166</a:t>
            </a:r>
          </a:p>
        </p:txBody>
      </p:sp>
      <p:sp>
        <p:nvSpPr>
          <p:cNvPr id="12" name="TextBox 11">
            <a:extLst>
              <a:ext uri="{FF2B5EF4-FFF2-40B4-BE49-F238E27FC236}">
                <a16:creationId xmlns:a16="http://schemas.microsoft.com/office/drawing/2014/main" id="{C3D6C152-1FCA-2DBD-2FF8-00B3B0CC6EA3}"/>
              </a:ext>
            </a:extLst>
          </p:cNvPr>
          <p:cNvSpPr txBox="1"/>
          <p:nvPr/>
        </p:nvSpPr>
        <p:spPr>
          <a:xfrm>
            <a:off x="8088228" y="2012282"/>
            <a:ext cx="1028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Page 167</a:t>
            </a:r>
          </a:p>
        </p:txBody>
      </p:sp>
      <p:pic>
        <p:nvPicPr>
          <p:cNvPr id="3" name="Audio 2">
            <a:hlinkClick r:id="" action="ppaction://media"/>
            <a:extLst>
              <a:ext uri="{FF2B5EF4-FFF2-40B4-BE49-F238E27FC236}">
                <a16:creationId xmlns:a16="http://schemas.microsoft.com/office/drawing/2014/main" id="{F5FD4653-95C2-45AE-BB35-6B237C3491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941392545"/>
      </p:ext>
    </p:extLst>
  </p:cSld>
  <p:clrMapOvr>
    <a:masterClrMapping/>
  </p:clrMapOvr>
  <mc:AlternateContent xmlns:mc="http://schemas.openxmlformats.org/markup-compatibility/2006" xmlns:p14="http://schemas.microsoft.com/office/powerpoint/2010/main">
    <mc:Choice Requires="p14">
      <p:transition spd="slow" p14:dur="2000" advTm="10375"/>
    </mc:Choice>
    <mc:Fallback xmlns="">
      <p:transition spd="slow" advTm="10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0"/>
          <p:cNvSpPr txBox="1">
            <a:spLocks noGrp="1"/>
          </p:cNvSpPr>
          <p:nvPr>
            <p:ph type="title"/>
          </p:nvPr>
        </p:nvSpPr>
        <p:spPr>
          <a:xfrm>
            <a:off x="29578" y="-645"/>
            <a:ext cx="1547514" cy="953236"/>
          </a:xfrm>
          <a:prstGeom prst="rect">
            <a:avLst/>
          </a:prstGeom>
        </p:spPr>
        <p:txBody>
          <a:bodyPr spcFirstLastPara="1" wrap="square" lIns="91425" tIns="91425" rIns="91425" bIns="91425" anchor="t" anchorCtr="0">
            <a:noAutofit/>
          </a:bodyPr>
          <a:lstStyle/>
          <a:p>
            <a:r>
              <a:rPr lang="en" sz="1800" dirty="0"/>
              <a:t>Appendix B</a:t>
            </a:r>
            <a:br>
              <a:rPr lang="en" sz="1800" dirty="0"/>
            </a:br>
            <a:r>
              <a:rPr lang="en" sz="1800" dirty="0"/>
              <a:t>Reading</a:t>
            </a:r>
            <a:br>
              <a:rPr lang="en" sz="1800" dirty="0"/>
            </a:br>
            <a:r>
              <a:rPr lang="en" sz="1800" dirty="0"/>
              <a:t>Page 148</a:t>
            </a:r>
          </a:p>
        </p:txBody>
      </p:sp>
      <p:sp>
        <p:nvSpPr>
          <p:cNvPr id="8" name="TextBox 7">
            <a:extLst>
              <a:ext uri="{FF2B5EF4-FFF2-40B4-BE49-F238E27FC236}">
                <a16:creationId xmlns:a16="http://schemas.microsoft.com/office/drawing/2014/main" id="{07CBD21F-A950-7BC3-DD8A-93D260D967A8}"/>
              </a:ext>
            </a:extLst>
          </p:cNvPr>
          <p:cNvSpPr txBox="1"/>
          <p:nvPr/>
        </p:nvSpPr>
        <p:spPr>
          <a:xfrm>
            <a:off x="1576137" y="4140367"/>
            <a:ext cx="10286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Page 170</a:t>
            </a:r>
          </a:p>
        </p:txBody>
      </p:sp>
      <p:sp>
        <p:nvSpPr>
          <p:cNvPr id="11" name="TextBox 10">
            <a:extLst>
              <a:ext uri="{FF2B5EF4-FFF2-40B4-BE49-F238E27FC236}">
                <a16:creationId xmlns:a16="http://schemas.microsoft.com/office/drawing/2014/main" id="{ED1DC512-2C6C-F31F-9C82-97844E50ABFB}"/>
              </a:ext>
            </a:extLst>
          </p:cNvPr>
          <p:cNvSpPr txBox="1"/>
          <p:nvPr/>
        </p:nvSpPr>
        <p:spPr>
          <a:xfrm>
            <a:off x="5990222" y="3568866"/>
            <a:ext cx="18107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Page 170-171</a:t>
            </a:r>
          </a:p>
        </p:txBody>
      </p:sp>
      <p:pic>
        <p:nvPicPr>
          <p:cNvPr id="2" name="Picture 2" descr="Graphical user interface, application&#10;&#10;Description automatically generated">
            <a:extLst>
              <a:ext uri="{FF2B5EF4-FFF2-40B4-BE49-F238E27FC236}">
                <a16:creationId xmlns:a16="http://schemas.microsoft.com/office/drawing/2014/main" id="{2368F2C0-164E-BCC9-2538-7920A27F19E9}"/>
              </a:ext>
            </a:extLst>
          </p:cNvPr>
          <p:cNvPicPr>
            <a:picLocks noChangeAspect="1"/>
          </p:cNvPicPr>
          <p:nvPr/>
        </p:nvPicPr>
        <p:blipFill rotWithShape="1">
          <a:blip r:embed="rId5"/>
          <a:srcRect l="61847" t="21154" r="12066" b="7517"/>
          <a:stretch/>
        </p:blipFill>
        <p:spPr>
          <a:xfrm>
            <a:off x="192506" y="1035468"/>
            <a:ext cx="4018594" cy="3068189"/>
          </a:xfrm>
          <a:prstGeom prst="rect">
            <a:avLst/>
          </a:prstGeom>
          <a:ln w="28575">
            <a:solidFill>
              <a:schemeClr val="bg1">
                <a:lumMod val="25000"/>
              </a:schemeClr>
            </a:solidFill>
          </a:ln>
        </p:spPr>
      </p:pic>
      <p:pic>
        <p:nvPicPr>
          <p:cNvPr id="3" name="Picture 3" descr="Graphical user interface, application&#10;&#10;Description automatically generated">
            <a:extLst>
              <a:ext uri="{FF2B5EF4-FFF2-40B4-BE49-F238E27FC236}">
                <a16:creationId xmlns:a16="http://schemas.microsoft.com/office/drawing/2014/main" id="{BDB239DA-4AB1-1463-8575-8CDDFE8FB04F}"/>
              </a:ext>
            </a:extLst>
          </p:cNvPr>
          <p:cNvPicPr>
            <a:picLocks noChangeAspect="1"/>
          </p:cNvPicPr>
          <p:nvPr/>
        </p:nvPicPr>
        <p:blipFill rotWithShape="1">
          <a:blip r:embed="rId6"/>
          <a:srcRect l="61967" t="33074" r="12131" b="19455"/>
          <a:stretch/>
        </p:blipFill>
        <p:spPr>
          <a:xfrm>
            <a:off x="4320840" y="1035469"/>
            <a:ext cx="4631773" cy="2382330"/>
          </a:xfrm>
          <a:prstGeom prst="rect">
            <a:avLst/>
          </a:prstGeom>
          <a:ln w="28575">
            <a:solidFill>
              <a:schemeClr val="bg1">
                <a:lumMod val="50000"/>
              </a:schemeClr>
            </a:solidFill>
          </a:ln>
        </p:spPr>
      </p:pic>
      <p:pic>
        <p:nvPicPr>
          <p:cNvPr id="4" name="Audio 3">
            <a:hlinkClick r:id="" action="ppaction://media"/>
            <a:extLst>
              <a:ext uri="{FF2B5EF4-FFF2-40B4-BE49-F238E27FC236}">
                <a16:creationId xmlns:a16="http://schemas.microsoft.com/office/drawing/2014/main" id="{241DCF4D-8C6D-4982-83D9-E86C18EE68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1578878"/>
      </p:ext>
    </p:extLst>
  </p:cSld>
  <p:clrMapOvr>
    <a:masterClrMapping/>
  </p:clrMapOvr>
  <mc:AlternateContent xmlns:mc="http://schemas.openxmlformats.org/markup-compatibility/2006" xmlns:p14="http://schemas.microsoft.com/office/powerpoint/2010/main">
    <mc:Choice Requires="p14">
      <p:transition spd="slow" p14:dur="2000" advTm="15635"/>
    </mc:Choice>
    <mc:Fallback xmlns="">
      <p:transition spd="slow" advTm="15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0"/>
          <p:cNvSpPr txBox="1">
            <a:spLocks noGrp="1"/>
          </p:cNvSpPr>
          <p:nvPr>
            <p:ph type="title"/>
          </p:nvPr>
        </p:nvSpPr>
        <p:spPr>
          <a:xfrm>
            <a:off x="29578" y="-645"/>
            <a:ext cx="1547514" cy="953236"/>
          </a:xfrm>
          <a:prstGeom prst="rect">
            <a:avLst/>
          </a:prstGeom>
        </p:spPr>
        <p:txBody>
          <a:bodyPr spcFirstLastPara="1" wrap="square" lIns="91425" tIns="91425" rIns="91425" bIns="91425" anchor="t" anchorCtr="0">
            <a:noAutofit/>
          </a:bodyPr>
          <a:lstStyle/>
          <a:p>
            <a:r>
              <a:rPr lang="en" sz="1800" dirty="0"/>
              <a:t>Appendix B</a:t>
            </a:r>
            <a:br>
              <a:rPr lang="en" sz="1800" dirty="0"/>
            </a:br>
            <a:r>
              <a:rPr lang="en" sz="1800" dirty="0"/>
              <a:t>Reading</a:t>
            </a:r>
            <a:br>
              <a:rPr lang="en" sz="1800" dirty="0"/>
            </a:br>
            <a:r>
              <a:rPr lang="en" sz="1800" dirty="0"/>
              <a:t>Page 148</a:t>
            </a:r>
          </a:p>
        </p:txBody>
      </p:sp>
      <p:sp>
        <p:nvSpPr>
          <p:cNvPr id="4" name="Google Shape;393;p40">
            <a:extLst>
              <a:ext uri="{FF2B5EF4-FFF2-40B4-BE49-F238E27FC236}">
                <a16:creationId xmlns:a16="http://schemas.microsoft.com/office/drawing/2014/main" id="{ACA07481-301F-D69A-D35D-4A88D628BF1B}"/>
              </a:ext>
            </a:extLst>
          </p:cNvPr>
          <p:cNvSpPr txBox="1">
            <a:spLocks noGrp="1"/>
          </p:cNvSpPr>
          <p:nvPr>
            <p:ph type="title" idx="2"/>
          </p:nvPr>
        </p:nvSpPr>
        <p:spPr>
          <a:xfrm>
            <a:off x="4363212" y="-2546"/>
            <a:ext cx="1169555" cy="468000"/>
          </a:xfrm>
          <a:prstGeom prst="rect">
            <a:avLst/>
          </a:prstGeom>
        </p:spPr>
        <p:txBody>
          <a:bodyPr spcFirstLastPara="1" wrap="square" lIns="91425" tIns="91425" rIns="91425" bIns="91425" anchor="t" anchorCtr="0">
            <a:noAutofit/>
          </a:bodyPr>
          <a:lstStyle/>
          <a:p>
            <a:r>
              <a:rPr lang="en" dirty="0"/>
              <a:t>Page 172-173</a:t>
            </a:r>
          </a:p>
        </p:txBody>
      </p:sp>
      <p:pic>
        <p:nvPicPr>
          <p:cNvPr id="2" name="Picture 2" descr="Graphical user interface, application&#10;&#10;Description automatically generated">
            <a:extLst>
              <a:ext uri="{FF2B5EF4-FFF2-40B4-BE49-F238E27FC236}">
                <a16:creationId xmlns:a16="http://schemas.microsoft.com/office/drawing/2014/main" id="{6A11A040-B3D7-0925-6C2F-73129FDFAF6E}"/>
              </a:ext>
            </a:extLst>
          </p:cNvPr>
          <p:cNvPicPr>
            <a:picLocks noChangeAspect="1"/>
          </p:cNvPicPr>
          <p:nvPr/>
        </p:nvPicPr>
        <p:blipFill rotWithShape="1">
          <a:blip r:embed="rId6"/>
          <a:srcRect l="60163" t="16942" r="10569" b="10694"/>
          <a:stretch/>
        </p:blipFill>
        <p:spPr>
          <a:xfrm>
            <a:off x="1478176" y="66961"/>
            <a:ext cx="2969857" cy="2072801"/>
          </a:xfrm>
          <a:prstGeom prst="rect">
            <a:avLst/>
          </a:prstGeom>
          <a:ln w="28575">
            <a:solidFill>
              <a:schemeClr val="bg2">
                <a:lumMod val="10000"/>
              </a:schemeClr>
            </a:solidFill>
          </a:ln>
        </p:spPr>
      </p:pic>
      <p:pic>
        <p:nvPicPr>
          <p:cNvPr id="3" name="Picture 4" descr="Graphical user interface, application&#10;&#10;Description automatically generated">
            <a:extLst>
              <a:ext uri="{FF2B5EF4-FFF2-40B4-BE49-F238E27FC236}">
                <a16:creationId xmlns:a16="http://schemas.microsoft.com/office/drawing/2014/main" id="{88E30546-F9B8-2F39-23D1-601849D12906}"/>
              </a:ext>
            </a:extLst>
          </p:cNvPr>
          <p:cNvPicPr>
            <a:picLocks noChangeAspect="1"/>
          </p:cNvPicPr>
          <p:nvPr/>
        </p:nvPicPr>
        <p:blipFill rotWithShape="1">
          <a:blip r:embed="rId7"/>
          <a:srcRect l="59825" t="28015" r="10699" b="3891"/>
          <a:stretch/>
        </p:blipFill>
        <p:spPr>
          <a:xfrm>
            <a:off x="118935" y="2394508"/>
            <a:ext cx="3277279" cy="2113106"/>
          </a:xfrm>
          <a:prstGeom prst="rect">
            <a:avLst/>
          </a:prstGeom>
          <a:ln w="28575">
            <a:solidFill>
              <a:schemeClr val="bg2">
                <a:lumMod val="25000"/>
              </a:schemeClr>
            </a:solidFill>
          </a:ln>
        </p:spPr>
      </p:pic>
      <p:sp>
        <p:nvSpPr>
          <p:cNvPr id="5" name="Google Shape;393;p40">
            <a:extLst>
              <a:ext uri="{FF2B5EF4-FFF2-40B4-BE49-F238E27FC236}">
                <a16:creationId xmlns:a16="http://schemas.microsoft.com/office/drawing/2014/main" id="{2A0F6CA5-5066-EE97-AA6B-E1604B7E1463}"/>
              </a:ext>
            </a:extLst>
          </p:cNvPr>
          <p:cNvSpPr txBox="1">
            <a:spLocks/>
          </p:cNvSpPr>
          <p:nvPr/>
        </p:nvSpPr>
        <p:spPr>
          <a:xfrm>
            <a:off x="28565" y="4474718"/>
            <a:ext cx="1524812"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 dirty="0"/>
              <a:t>Page 174</a:t>
            </a:r>
          </a:p>
        </p:txBody>
      </p:sp>
      <p:pic>
        <p:nvPicPr>
          <p:cNvPr id="7" name="Picture 7" descr="Graphical user interface, application&#10;&#10;Description automatically generated">
            <a:extLst>
              <a:ext uri="{FF2B5EF4-FFF2-40B4-BE49-F238E27FC236}">
                <a16:creationId xmlns:a16="http://schemas.microsoft.com/office/drawing/2014/main" id="{5E338DC0-DD4F-665B-D82F-1F4CD82E0BEA}"/>
              </a:ext>
            </a:extLst>
          </p:cNvPr>
          <p:cNvPicPr>
            <a:picLocks noChangeAspect="1"/>
          </p:cNvPicPr>
          <p:nvPr/>
        </p:nvPicPr>
        <p:blipFill rotWithShape="1">
          <a:blip r:embed="rId8"/>
          <a:srcRect l="59795" t="16188" r="9611" b="7572"/>
          <a:stretch/>
        </p:blipFill>
        <p:spPr>
          <a:xfrm>
            <a:off x="4451522" y="2749765"/>
            <a:ext cx="3220771" cy="2259250"/>
          </a:xfrm>
          <a:prstGeom prst="rect">
            <a:avLst/>
          </a:prstGeom>
          <a:ln w="28575">
            <a:solidFill>
              <a:schemeClr val="bg2">
                <a:lumMod val="50000"/>
              </a:schemeClr>
            </a:solidFill>
          </a:ln>
        </p:spPr>
      </p:pic>
      <p:sp>
        <p:nvSpPr>
          <p:cNvPr id="9" name="Google Shape;393;p40">
            <a:extLst>
              <a:ext uri="{FF2B5EF4-FFF2-40B4-BE49-F238E27FC236}">
                <a16:creationId xmlns:a16="http://schemas.microsoft.com/office/drawing/2014/main" id="{BE98B808-2B33-3EA8-B966-28E1D8CC72EE}"/>
              </a:ext>
            </a:extLst>
          </p:cNvPr>
          <p:cNvSpPr txBox="1">
            <a:spLocks/>
          </p:cNvSpPr>
          <p:nvPr/>
        </p:nvSpPr>
        <p:spPr>
          <a:xfrm>
            <a:off x="3720145" y="2335454"/>
            <a:ext cx="1524812"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 dirty="0"/>
              <a:t>Page 176</a:t>
            </a:r>
          </a:p>
        </p:txBody>
      </p:sp>
      <p:pic>
        <p:nvPicPr>
          <p:cNvPr id="8" name="Picture 9" descr="Graphical user interface, application&#10;&#10;Description automatically generated">
            <a:extLst>
              <a:ext uri="{FF2B5EF4-FFF2-40B4-BE49-F238E27FC236}">
                <a16:creationId xmlns:a16="http://schemas.microsoft.com/office/drawing/2014/main" id="{1D7A7D7E-048F-ECCD-D4B3-D25C3E1F72AB}"/>
              </a:ext>
            </a:extLst>
          </p:cNvPr>
          <p:cNvPicPr>
            <a:picLocks noChangeAspect="1"/>
          </p:cNvPicPr>
          <p:nvPr/>
        </p:nvPicPr>
        <p:blipFill rotWithShape="1">
          <a:blip r:embed="rId9"/>
          <a:srcRect l="59906" t="16527" r="9827" b="5117"/>
          <a:stretch/>
        </p:blipFill>
        <p:spPr>
          <a:xfrm>
            <a:off x="5741258" y="97853"/>
            <a:ext cx="3192096" cy="2299782"/>
          </a:xfrm>
          <a:prstGeom prst="rect">
            <a:avLst/>
          </a:prstGeom>
          <a:ln w="28575">
            <a:solidFill>
              <a:schemeClr val="bg2">
                <a:lumMod val="75000"/>
              </a:schemeClr>
            </a:solidFill>
          </a:ln>
        </p:spPr>
      </p:pic>
      <p:sp>
        <p:nvSpPr>
          <p:cNvPr id="11" name="Google Shape;393;p40">
            <a:extLst>
              <a:ext uri="{FF2B5EF4-FFF2-40B4-BE49-F238E27FC236}">
                <a16:creationId xmlns:a16="http://schemas.microsoft.com/office/drawing/2014/main" id="{3336CD81-B3CE-6502-D6F5-50DD03A337A6}"/>
              </a:ext>
            </a:extLst>
          </p:cNvPr>
          <p:cNvSpPr txBox="1">
            <a:spLocks/>
          </p:cNvSpPr>
          <p:nvPr/>
        </p:nvSpPr>
        <p:spPr>
          <a:xfrm>
            <a:off x="7674307" y="2358622"/>
            <a:ext cx="1524812"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 dirty="0"/>
              <a:t>Page 177</a:t>
            </a:r>
          </a:p>
        </p:txBody>
      </p:sp>
      <p:pic>
        <p:nvPicPr>
          <p:cNvPr id="12" name="Audio 11">
            <a:hlinkClick r:id="" action="ppaction://media"/>
            <a:extLst>
              <a:ext uri="{FF2B5EF4-FFF2-40B4-BE49-F238E27FC236}">
                <a16:creationId xmlns:a16="http://schemas.microsoft.com/office/drawing/2014/main" id="{92CD6344-EB4C-4EF9-BA54-F3823F1A8A8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864371522"/>
      </p:ext>
    </p:extLst>
  </p:cSld>
  <p:clrMapOvr>
    <a:masterClrMapping/>
  </p:clrMapOvr>
  <mc:AlternateContent xmlns:mc="http://schemas.openxmlformats.org/markup-compatibility/2006" xmlns:p14="http://schemas.microsoft.com/office/powerpoint/2010/main">
    <mc:Choice Requires="p14">
      <p:transition spd="slow" p14:dur="2000" advTm="28759"/>
    </mc:Choice>
    <mc:Fallback xmlns="">
      <p:transition spd="slow" advTm="28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12"/>
                </p:tgtEl>
              </p:cMediaNode>
            </p:audio>
          </p:childTnLst>
        </p:cTn>
      </p:par>
    </p:tnLst>
    <p:bldLst>
      <p:bldP spid="4" grpId="0"/>
      <p:bldP spid="5"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0"/>
          <p:cNvSpPr txBox="1">
            <a:spLocks noGrp="1"/>
          </p:cNvSpPr>
          <p:nvPr>
            <p:ph type="title"/>
          </p:nvPr>
        </p:nvSpPr>
        <p:spPr>
          <a:xfrm>
            <a:off x="29578" y="-645"/>
            <a:ext cx="1547514" cy="953236"/>
          </a:xfrm>
          <a:prstGeom prst="rect">
            <a:avLst/>
          </a:prstGeom>
        </p:spPr>
        <p:txBody>
          <a:bodyPr spcFirstLastPara="1" wrap="square" lIns="91425" tIns="91425" rIns="91425" bIns="91425" anchor="t" anchorCtr="0">
            <a:noAutofit/>
          </a:bodyPr>
          <a:lstStyle/>
          <a:p>
            <a:r>
              <a:rPr lang="en" sz="1800" dirty="0"/>
              <a:t>Appendix B</a:t>
            </a:r>
            <a:br>
              <a:rPr lang="en" sz="1800" dirty="0"/>
            </a:br>
            <a:r>
              <a:rPr lang="en" sz="1800" dirty="0"/>
              <a:t>Reading</a:t>
            </a:r>
            <a:br>
              <a:rPr lang="en" sz="1800" dirty="0"/>
            </a:br>
            <a:r>
              <a:rPr lang="en" sz="1800" dirty="0"/>
              <a:t>Page 148</a:t>
            </a:r>
          </a:p>
        </p:txBody>
      </p:sp>
      <p:sp>
        <p:nvSpPr>
          <p:cNvPr id="5" name="Google Shape;393;p40">
            <a:extLst>
              <a:ext uri="{FF2B5EF4-FFF2-40B4-BE49-F238E27FC236}">
                <a16:creationId xmlns:a16="http://schemas.microsoft.com/office/drawing/2014/main" id="{2A0F6CA5-5066-EE97-AA6B-E1604B7E1463}"/>
              </a:ext>
            </a:extLst>
          </p:cNvPr>
          <p:cNvSpPr txBox="1">
            <a:spLocks/>
          </p:cNvSpPr>
          <p:nvPr/>
        </p:nvSpPr>
        <p:spPr>
          <a:xfrm>
            <a:off x="2824282" y="4675515"/>
            <a:ext cx="1524812"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 dirty="0"/>
              <a:t>Page 178</a:t>
            </a:r>
          </a:p>
        </p:txBody>
      </p:sp>
      <p:sp>
        <p:nvSpPr>
          <p:cNvPr id="9" name="Google Shape;393;p40">
            <a:extLst>
              <a:ext uri="{FF2B5EF4-FFF2-40B4-BE49-F238E27FC236}">
                <a16:creationId xmlns:a16="http://schemas.microsoft.com/office/drawing/2014/main" id="{BE98B808-2B33-3EA8-B966-28E1D8CC72EE}"/>
              </a:ext>
            </a:extLst>
          </p:cNvPr>
          <p:cNvSpPr txBox="1">
            <a:spLocks/>
          </p:cNvSpPr>
          <p:nvPr/>
        </p:nvSpPr>
        <p:spPr>
          <a:xfrm>
            <a:off x="6531307" y="4683238"/>
            <a:ext cx="2791379"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 dirty="0"/>
              <a:t>Page 181-182</a:t>
            </a:r>
          </a:p>
        </p:txBody>
      </p:sp>
      <p:sp>
        <p:nvSpPr>
          <p:cNvPr id="11" name="Google Shape;393;p40">
            <a:extLst>
              <a:ext uri="{FF2B5EF4-FFF2-40B4-BE49-F238E27FC236}">
                <a16:creationId xmlns:a16="http://schemas.microsoft.com/office/drawing/2014/main" id="{3336CD81-B3CE-6502-D6F5-50DD03A337A6}"/>
              </a:ext>
            </a:extLst>
          </p:cNvPr>
          <p:cNvSpPr txBox="1">
            <a:spLocks/>
          </p:cNvSpPr>
          <p:nvPr/>
        </p:nvSpPr>
        <p:spPr>
          <a:xfrm>
            <a:off x="7689753" y="1485926"/>
            <a:ext cx="1524812"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 dirty="0"/>
              <a:t>Page 180</a:t>
            </a:r>
          </a:p>
        </p:txBody>
      </p:sp>
      <p:pic>
        <p:nvPicPr>
          <p:cNvPr id="6" name="Picture 9" descr="Graphical user interface, application&#10;&#10;Description automatically generated">
            <a:extLst>
              <a:ext uri="{FF2B5EF4-FFF2-40B4-BE49-F238E27FC236}">
                <a16:creationId xmlns:a16="http://schemas.microsoft.com/office/drawing/2014/main" id="{B9A01719-D831-A543-EC54-A2CC50ACE6BA}"/>
              </a:ext>
            </a:extLst>
          </p:cNvPr>
          <p:cNvPicPr>
            <a:picLocks noChangeAspect="1"/>
          </p:cNvPicPr>
          <p:nvPr/>
        </p:nvPicPr>
        <p:blipFill rotWithShape="1">
          <a:blip r:embed="rId6"/>
          <a:srcRect l="60022" t="21514" r="10638" b="3984"/>
          <a:stretch/>
        </p:blipFill>
        <p:spPr>
          <a:xfrm>
            <a:off x="88042" y="1583596"/>
            <a:ext cx="4280891" cy="3069072"/>
          </a:xfrm>
          <a:prstGeom prst="rect">
            <a:avLst/>
          </a:prstGeom>
          <a:ln w="28575">
            <a:solidFill>
              <a:schemeClr val="bg2">
                <a:lumMod val="90000"/>
              </a:schemeClr>
            </a:solidFill>
          </a:ln>
        </p:spPr>
      </p:pic>
      <p:pic>
        <p:nvPicPr>
          <p:cNvPr id="13" name="Picture 13" descr="Graphical user interface, application&#10;&#10;Description automatically generated">
            <a:extLst>
              <a:ext uri="{FF2B5EF4-FFF2-40B4-BE49-F238E27FC236}">
                <a16:creationId xmlns:a16="http://schemas.microsoft.com/office/drawing/2014/main" id="{3BED5908-393C-6761-FF7B-D85AB50B37CB}"/>
              </a:ext>
            </a:extLst>
          </p:cNvPr>
          <p:cNvPicPr>
            <a:picLocks noChangeAspect="1"/>
          </p:cNvPicPr>
          <p:nvPr/>
        </p:nvPicPr>
        <p:blipFill rotWithShape="1">
          <a:blip r:embed="rId7"/>
          <a:srcRect l="58591" t="22579" r="9296" b="24895"/>
          <a:stretch/>
        </p:blipFill>
        <p:spPr>
          <a:xfrm>
            <a:off x="3972697" y="72622"/>
            <a:ext cx="3807924" cy="1764489"/>
          </a:xfrm>
          <a:prstGeom prst="rect">
            <a:avLst/>
          </a:prstGeom>
          <a:ln w="28575">
            <a:solidFill>
              <a:schemeClr val="bg2"/>
            </a:solidFill>
          </a:ln>
        </p:spPr>
      </p:pic>
      <p:pic>
        <p:nvPicPr>
          <p:cNvPr id="16" name="Picture 16" descr="Graphical user interface, application, Word&#10;&#10;Description automatically generated">
            <a:extLst>
              <a:ext uri="{FF2B5EF4-FFF2-40B4-BE49-F238E27FC236}">
                <a16:creationId xmlns:a16="http://schemas.microsoft.com/office/drawing/2014/main" id="{E69D6C61-1783-980F-175A-6B9DC6B04C97}"/>
              </a:ext>
            </a:extLst>
          </p:cNvPr>
          <p:cNvPicPr>
            <a:picLocks noChangeAspect="1"/>
          </p:cNvPicPr>
          <p:nvPr/>
        </p:nvPicPr>
        <p:blipFill rotWithShape="1">
          <a:blip r:embed="rId8"/>
          <a:srcRect l="60076" t="17481" r="11255" b="8895"/>
          <a:stretch/>
        </p:blipFill>
        <p:spPr>
          <a:xfrm>
            <a:off x="5038468" y="2092180"/>
            <a:ext cx="3632878" cy="2650872"/>
          </a:xfrm>
          <a:prstGeom prst="rect">
            <a:avLst/>
          </a:prstGeom>
          <a:ln w="28575">
            <a:solidFill>
              <a:schemeClr val="bg2"/>
            </a:solidFill>
          </a:ln>
        </p:spPr>
      </p:pic>
      <p:pic>
        <p:nvPicPr>
          <p:cNvPr id="3" name="Audio 2">
            <a:hlinkClick r:id="" action="ppaction://media"/>
            <a:extLst>
              <a:ext uri="{FF2B5EF4-FFF2-40B4-BE49-F238E27FC236}">
                <a16:creationId xmlns:a16="http://schemas.microsoft.com/office/drawing/2014/main" id="{8076823F-EA72-483D-AD53-856AC385BBE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145388696"/>
      </p:ext>
    </p:extLst>
  </p:cSld>
  <p:clrMapOvr>
    <a:masterClrMapping/>
  </p:clrMapOvr>
  <mc:AlternateContent xmlns:mc="http://schemas.openxmlformats.org/markup-compatibility/2006" xmlns:p14="http://schemas.microsoft.com/office/powerpoint/2010/main">
    <mc:Choice Requires="p14">
      <p:transition spd="slow" p14:dur="2000" advTm="20862"/>
    </mc:Choice>
    <mc:Fallback xmlns="">
      <p:transition spd="slow" advTm="2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5"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0"/>
          <p:cNvSpPr txBox="1">
            <a:spLocks noGrp="1"/>
          </p:cNvSpPr>
          <p:nvPr>
            <p:ph type="title"/>
          </p:nvPr>
        </p:nvSpPr>
        <p:spPr>
          <a:xfrm>
            <a:off x="29578" y="-645"/>
            <a:ext cx="1547514" cy="953236"/>
          </a:xfrm>
          <a:prstGeom prst="rect">
            <a:avLst/>
          </a:prstGeom>
        </p:spPr>
        <p:txBody>
          <a:bodyPr spcFirstLastPara="1" wrap="square" lIns="91425" tIns="91425" rIns="91425" bIns="91425" anchor="t" anchorCtr="0">
            <a:noAutofit/>
          </a:bodyPr>
          <a:lstStyle/>
          <a:p>
            <a:r>
              <a:rPr lang="en" sz="1800" dirty="0"/>
              <a:t>Appendix B</a:t>
            </a:r>
            <a:br>
              <a:rPr lang="en" sz="1800" dirty="0"/>
            </a:br>
            <a:r>
              <a:rPr lang="en" sz="1800" dirty="0"/>
              <a:t>Reading</a:t>
            </a:r>
            <a:br>
              <a:rPr lang="en" sz="1800" dirty="0"/>
            </a:br>
            <a:r>
              <a:rPr lang="en" sz="1800" dirty="0"/>
              <a:t>Page 148</a:t>
            </a:r>
          </a:p>
        </p:txBody>
      </p:sp>
      <p:pic>
        <p:nvPicPr>
          <p:cNvPr id="2" name="Picture 2" descr="Graphical user interface, application&#10;&#10;Description automatically generated">
            <a:extLst>
              <a:ext uri="{FF2B5EF4-FFF2-40B4-BE49-F238E27FC236}">
                <a16:creationId xmlns:a16="http://schemas.microsoft.com/office/drawing/2014/main" id="{8AD0A0D6-3C14-E1AD-DAD9-A698EA9A5978}"/>
              </a:ext>
            </a:extLst>
          </p:cNvPr>
          <p:cNvPicPr>
            <a:picLocks noChangeAspect="1"/>
          </p:cNvPicPr>
          <p:nvPr/>
        </p:nvPicPr>
        <p:blipFill rotWithShape="1">
          <a:blip r:embed="rId6"/>
          <a:srcRect l="56056" t="28283" r="7606" b="26263"/>
          <a:stretch/>
        </p:blipFill>
        <p:spPr>
          <a:xfrm>
            <a:off x="118936" y="927143"/>
            <a:ext cx="4611180" cy="2358668"/>
          </a:xfrm>
          <a:prstGeom prst="rect">
            <a:avLst/>
          </a:prstGeom>
        </p:spPr>
      </p:pic>
      <p:sp>
        <p:nvSpPr>
          <p:cNvPr id="3" name="Arrow: Right 2">
            <a:extLst>
              <a:ext uri="{FF2B5EF4-FFF2-40B4-BE49-F238E27FC236}">
                <a16:creationId xmlns:a16="http://schemas.microsoft.com/office/drawing/2014/main" id="{1EB50CD8-0301-E89C-2514-48096FC68BD6}"/>
              </a:ext>
            </a:extLst>
          </p:cNvPr>
          <p:cNvSpPr/>
          <p:nvPr/>
        </p:nvSpPr>
        <p:spPr>
          <a:xfrm>
            <a:off x="2460971" y="2568845"/>
            <a:ext cx="2409567" cy="223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F3DAD80-34D7-4BFC-1787-5A204346E6C0}"/>
              </a:ext>
            </a:extLst>
          </p:cNvPr>
          <p:cNvSpPr/>
          <p:nvPr/>
        </p:nvSpPr>
        <p:spPr>
          <a:xfrm>
            <a:off x="2746721" y="2916378"/>
            <a:ext cx="2409567" cy="223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descr="Graphical user interface, application&#10;&#10;Description automatically generated">
            <a:extLst>
              <a:ext uri="{FF2B5EF4-FFF2-40B4-BE49-F238E27FC236}">
                <a16:creationId xmlns:a16="http://schemas.microsoft.com/office/drawing/2014/main" id="{1ABF0F45-FD3F-22CD-A091-F9DB41662868}"/>
              </a:ext>
            </a:extLst>
          </p:cNvPr>
          <p:cNvPicPr>
            <a:picLocks noChangeAspect="1"/>
          </p:cNvPicPr>
          <p:nvPr/>
        </p:nvPicPr>
        <p:blipFill rotWithShape="1">
          <a:blip r:embed="rId7"/>
          <a:srcRect l="59795" t="16188" r="9611" b="7572"/>
          <a:stretch/>
        </p:blipFill>
        <p:spPr>
          <a:xfrm>
            <a:off x="4907177" y="471488"/>
            <a:ext cx="3220771" cy="2259250"/>
          </a:xfrm>
          <a:prstGeom prst="rect">
            <a:avLst/>
          </a:prstGeom>
          <a:ln w="28575">
            <a:solidFill>
              <a:schemeClr val="bg2">
                <a:lumMod val="50000"/>
              </a:schemeClr>
            </a:solidFill>
          </a:ln>
        </p:spPr>
      </p:pic>
      <p:pic>
        <p:nvPicPr>
          <p:cNvPr id="7" name="Picture 9" descr="Graphical user interface, application&#10;&#10;Description automatically generated">
            <a:extLst>
              <a:ext uri="{FF2B5EF4-FFF2-40B4-BE49-F238E27FC236}">
                <a16:creationId xmlns:a16="http://schemas.microsoft.com/office/drawing/2014/main" id="{E876C5A6-C9EA-2C65-4E63-7C3AE071778B}"/>
              </a:ext>
            </a:extLst>
          </p:cNvPr>
          <p:cNvPicPr>
            <a:picLocks noChangeAspect="1"/>
          </p:cNvPicPr>
          <p:nvPr/>
        </p:nvPicPr>
        <p:blipFill rotWithShape="1">
          <a:blip r:embed="rId8"/>
          <a:srcRect l="59906" t="16527" r="9827" b="5117"/>
          <a:stretch/>
        </p:blipFill>
        <p:spPr>
          <a:xfrm>
            <a:off x="5185204" y="2870400"/>
            <a:ext cx="2991299" cy="2153046"/>
          </a:xfrm>
          <a:prstGeom prst="rect">
            <a:avLst/>
          </a:prstGeom>
          <a:ln w="28575">
            <a:solidFill>
              <a:schemeClr val="bg2">
                <a:lumMod val="75000"/>
              </a:schemeClr>
            </a:solidFill>
          </a:ln>
        </p:spPr>
      </p:pic>
      <p:pic>
        <p:nvPicPr>
          <p:cNvPr id="8" name="Picture 9" descr="Graphical user interface, application&#10;&#10;Description automatically generated">
            <a:extLst>
              <a:ext uri="{FF2B5EF4-FFF2-40B4-BE49-F238E27FC236}">
                <a16:creationId xmlns:a16="http://schemas.microsoft.com/office/drawing/2014/main" id="{F14495C2-46CF-E40D-6F5C-387A47187B5D}"/>
              </a:ext>
            </a:extLst>
          </p:cNvPr>
          <p:cNvPicPr>
            <a:picLocks noChangeAspect="1"/>
          </p:cNvPicPr>
          <p:nvPr/>
        </p:nvPicPr>
        <p:blipFill rotWithShape="1">
          <a:blip r:embed="rId9"/>
          <a:srcRect l="60116" t="22045" r="10593" b="33583"/>
          <a:stretch/>
        </p:blipFill>
        <p:spPr>
          <a:xfrm>
            <a:off x="512806" y="3278789"/>
            <a:ext cx="4273639" cy="1827866"/>
          </a:xfrm>
          <a:prstGeom prst="rect">
            <a:avLst/>
          </a:prstGeom>
          <a:ln w="28575">
            <a:solidFill>
              <a:schemeClr val="bg2">
                <a:lumMod val="90000"/>
              </a:schemeClr>
            </a:solidFill>
          </a:ln>
        </p:spPr>
      </p:pic>
      <p:sp>
        <p:nvSpPr>
          <p:cNvPr id="12" name="Arrow: Right 11">
            <a:extLst>
              <a:ext uri="{FF2B5EF4-FFF2-40B4-BE49-F238E27FC236}">
                <a16:creationId xmlns:a16="http://schemas.microsoft.com/office/drawing/2014/main" id="{86BD959E-6604-9195-6FC2-B7BBB4DD0F4F}"/>
              </a:ext>
            </a:extLst>
          </p:cNvPr>
          <p:cNvSpPr/>
          <p:nvPr/>
        </p:nvSpPr>
        <p:spPr>
          <a:xfrm rot="8520000">
            <a:off x="1159311" y="3004437"/>
            <a:ext cx="370704" cy="270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DADB413B-B775-4C60-BBC0-9C9F55A75CF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064355263"/>
      </p:ext>
    </p:extLst>
  </p:cSld>
  <p:clrMapOvr>
    <a:masterClrMapping/>
  </p:clrMapOvr>
  <mc:AlternateContent xmlns:mc="http://schemas.openxmlformats.org/markup-compatibility/2006" xmlns:p14="http://schemas.microsoft.com/office/powerpoint/2010/main">
    <mc:Choice Requires="p14">
      <p:transition spd="slow" p14:dur="2000" advTm="46258"/>
    </mc:Choice>
    <mc:Fallback xmlns="">
      <p:transition spd="slow" advTm="46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6"/>
          <p:cNvSpPr/>
          <p:nvPr/>
        </p:nvSpPr>
        <p:spPr>
          <a:xfrm rot="-10523708" flipH="1">
            <a:off x="1723598" y="1058964"/>
            <a:ext cx="5681238" cy="309447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6"/>
          <p:cNvSpPr/>
          <p:nvPr/>
        </p:nvSpPr>
        <p:spPr>
          <a:xfrm rot="-1347738">
            <a:off x="1382354" y="1474167"/>
            <a:ext cx="1249194" cy="7791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6"/>
          <p:cNvSpPr/>
          <p:nvPr/>
        </p:nvSpPr>
        <p:spPr>
          <a:xfrm rot="2468524">
            <a:off x="5275258" y="35949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6"/>
          <p:cNvSpPr txBox="1">
            <a:spLocks noGrp="1"/>
          </p:cNvSpPr>
          <p:nvPr>
            <p:ph type="title"/>
          </p:nvPr>
        </p:nvSpPr>
        <p:spPr>
          <a:xfrm>
            <a:off x="2460429" y="1572399"/>
            <a:ext cx="4223091" cy="947700"/>
          </a:xfrm>
          <a:prstGeom prst="rect">
            <a:avLst/>
          </a:prstGeom>
        </p:spPr>
        <p:txBody>
          <a:bodyPr spcFirstLastPara="1" wrap="square" lIns="91425" tIns="91425" rIns="91425" bIns="91425" anchor="t" anchorCtr="0">
            <a:noAutofit/>
          </a:bodyPr>
          <a:lstStyle/>
          <a:p>
            <a:r>
              <a:rPr lang="en" sz="5400" dirty="0"/>
              <a:t>Appendix C!</a:t>
            </a:r>
            <a:endParaRPr lang="en-US" sz="5400" dirty="0"/>
          </a:p>
        </p:txBody>
      </p:sp>
      <p:sp>
        <p:nvSpPr>
          <p:cNvPr id="317" name="Google Shape;317;p36"/>
          <p:cNvSpPr/>
          <p:nvPr/>
        </p:nvSpPr>
        <p:spPr>
          <a:xfrm rot="4995099">
            <a:off x="7114150" y="-144353"/>
            <a:ext cx="2107879" cy="1959193"/>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p:nvPr/>
        </p:nvSpPr>
        <p:spPr>
          <a:xfrm rot="2468560">
            <a:off x="5433307" y="3798714"/>
            <a:ext cx="1208155" cy="807853"/>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2639EAA0-65CE-7919-AF7D-E2149226C6F9}"/>
              </a:ext>
            </a:extLst>
          </p:cNvPr>
          <p:cNvSpPr>
            <a:spLocks noGrp="1"/>
          </p:cNvSpPr>
          <p:nvPr>
            <p:ph type="subTitle" idx="1"/>
          </p:nvPr>
        </p:nvSpPr>
        <p:spPr>
          <a:xfrm>
            <a:off x="2475825" y="2434419"/>
            <a:ext cx="4192200" cy="848700"/>
          </a:xfrm>
        </p:spPr>
        <p:txBody>
          <a:bodyPr/>
          <a:lstStyle/>
          <a:p>
            <a:r>
              <a:rPr lang="en-US" dirty="0"/>
              <a:t>Communication</a:t>
            </a:r>
          </a:p>
        </p:txBody>
      </p:sp>
      <p:pic>
        <p:nvPicPr>
          <p:cNvPr id="2" name="Audio 1">
            <a:hlinkClick r:id="" action="ppaction://media"/>
            <a:extLst>
              <a:ext uri="{FF2B5EF4-FFF2-40B4-BE49-F238E27FC236}">
                <a16:creationId xmlns:a16="http://schemas.microsoft.com/office/drawing/2014/main" id="{499A3D02-0B0B-4F28-B974-9C86D9680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005625966"/>
      </p:ext>
    </p:extLst>
  </p:cSld>
  <p:clrMapOvr>
    <a:masterClrMapping/>
  </p:clrMapOvr>
  <mc:AlternateContent xmlns:mc="http://schemas.openxmlformats.org/markup-compatibility/2006" xmlns:p14="http://schemas.microsoft.com/office/powerpoint/2010/main">
    <mc:Choice Requires="p14">
      <p:transition spd="slow" p14:dur="2000" advTm="21384"/>
    </mc:Choice>
    <mc:Fallback xmlns="">
      <p:transition spd="slow" advTm="21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51"/>
          <p:cNvSpPr txBox="1">
            <a:spLocks noGrp="1"/>
          </p:cNvSpPr>
          <p:nvPr>
            <p:ph type="title"/>
          </p:nvPr>
        </p:nvSpPr>
        <p:spPr>
          <a:xfrm>
            <a:off x="3786" y="-1812"/>
            <a:ext cx="2062183" cy="468000"/>
          </a:xfrm>
          <a:prstGeom prst="rect">
            <a:avLst/>
          </a:prstGeom>
        </p:spPr>
        <p:txBody>
          <a:bodyPr spcFirstLastPara="1" wrap="square" lIns="91425" tIns="91425" rIns="91425" bIns="91425" anchor="t" anchorCtr="0">
            <a:noAutofit/>
          </a:bodyPr>
          <a:lstStyle/>
          <a:p>
            <a:r>
              <a:rPr lang="en" sz="1800" dirty="0"/>
              <a:t>Appendix C</a:t>
            </a:r>
            <a:br>
              <a:rPr lang="en" sz="1800" dirty="0"/>
            </a:br>
            <a:r>
              <a:rPr lang="en" sz="1800" dirty="0"/>
              <a:t>Communication</a:t>
            </a:r>
            <a:br>
              <a:rPr lang="en" sz="1800" dirty="0"/>
            </a:br>
            <a:r>
              <a:rPr lang="en" sz="1800" dirty="0"/>
              <a:t>Page 183</a:t>
            </a:r>
            <a:endParaRPr lang="en" dirty="0"/>
          </a:p>
        </p:txBody>
      </p:sp>
      <p:sp>
        <p:nvSpPr>
          <p:cNvPr id="869" name="Google Shape;869;p51"/>
          <p:cNvSpPr txBox="1">
            <a:spLocks noGrp="1"/>
          </p:cNvSpPr>
          <p:nvPr>
            <p:ph type="subTitle" idx="8"/>
          </p:nvPr>
        </p:nvSpPr>
        <p:spPr>
          <a:xfrm>
            <a:off x="108681" y="3856057"/>
            <a:ext cx="2412952" cy="1179863"/>
          </a:xfrm>
          <a:prstGeom prst="rect">
            <a:avLst/>
          </a:prstGeom>
        </p:spPr>
        <p:txBody>
          <a:bodyPr spcFirstLastPara="1" wrap="square" lIns="91425" tIns="91425" rIns="91425" bIns="91425" anchor="t" anchorCtr="0">
            <a:noAutofit/>
          </a:bodyPr>
          <a:lstStyle/>
          <a:p>
            <a:pPr marL="0" indent="0"/>
            <a:r>
              <a:rPr lang="en" dirty="0"/>
              <a:t>Page 183 </a:t>
            </a:r>
            <a:endParaRPr dirty="0"/>
          </a:p>
        </p:txBody>
      </p:sp>
      <p:pic>
        <p:nvPicPr>
          <p:cNvPr id="14" name="Picture 14" descr="Graphical user interface, text, application&#10;&#10;Description automatically generated">
            <a:extLst>
              <a:ext uri="{FF2B5EF4-FFF2-40B4-BE49-F238E27FC236}">
                <a16:creationId xmlns:a16="http://schemas.microsoft.com/office/drawing/2014/main" id="{59CCC880-CDC1-7049-C94C-13E090463E9C}"/>
              </a:ext>
            </a:extLst>
          </p:cNvPr>
          <p:cNvPicPr>
            <a:picLocks noChangeAspect="1"/>
          </p:cNvPicPr>
          <p:nvPr/>
        </p:nvPicPr>
        <p:blipFill rotWithShape="1">
          <a:blip r:embed="rId6"/>
          <a:srcRect l="54085" t="17172" r="10704" b="6061"/>
          <a:stretch/>
        </p:blipFill>
        <p:spPr>
          <a:xfrm>
            <a:off x="80318" y="1251508"/>
            <a:ext cx="4232734" cy="2600255"/>
          </a:xfrm>
          <a:prstGeom prst="rect">
            <a:avLst/>
          </a:prstGeom>
          <a:ln w="28575">
            <a:solidFill>
              <a:schemeClr val="accent2">
                <a:lumMod val="50000"/>
              </a:schemeClr>
            </a:solidFill>
          </a:ln>
        </p:spPr>
      </p:pic>
      <p:pic>
        <p:nvPicPr>
          <p:cNvPr id="18" name="Picture 18" descr="Graphical user interface&#10;&#10;Description automatically generated">
            <a:extLst>
              <a:ext uri="{FF2B5EF4-FFF2-40B4-BE49-F238E27FC236}">
                <a16:creationId xmlns:a16="http://schemas.microsoft.com/office/drawing/2014/main" id="{0865D191-A984-F312-7FCD-BF241A005DED}"/>
              </a:ext>
            </a:extLst>
          </p:cNvPr>
          <p:cNvPicPr>
            <a:picLocks noChangeAspect="1"/>
          </p:cNvPicPr>
          <p:nvPr/>
        </p:nvPicPr>
        <p:blipFill rotWithShape="1">
          <a:blip r:embed="rId7"/>
          <a:srcRect l="54085" t="18182" r="10704" b="8081"/>
          <a:stretch/>
        </p:blipFill>
        <p:spPr>
          <a:xfrm>
            <a:off x="5285603" y="201184"/>
            <a:ext cx="3329146" cy="1966761"/>
          </a:xfrm>
          <a:prstGeom prst="rect">
            <a:avLst/>
          </a:prstGeom>
          <a:ln w="28575">
            <a:solidFill>
              <a:schemeClr val="accent2">
                <a:lumMod val="75000"/>
              </a:schemeClr>
            </a:solidFill>
          </a:ln>
        </p:spPr>
      </p:pic>
      <p:pic>
        <p:nvPicPr>
          <p:cNvPr id="19" name="Picture 19" descr="Graphical user interface, application&#10;&#10;Description automatically generated">
            <a:extLst>
              <a:ext uri="{FF2B5EF4-FFF2-40B4-BE49-F238E27FC236}">
                <a16:creationId xmlns:a16="http://schemas.microsoft.com/office/drawing/2014/main" id="{5DFA7496-2D08-F1E8-88FC-A3260E54125B}"/>
              </a:ext>
            </a:extLst>
          </p:cNvPr>
          <p:cNvPicPr>
            <a:picLocks noChangeAspect="1"/>
          </p:cNvPicPr>
          <p:nvPr/>
        </p:nvPicPr>
        <p:blipFill rotWithShape="1">
          <a:blip r:embed="rId8"/>
          <a:srcRect l="52390" t="17264" r="8732" b="4560"/>
          <a:stretch/>
        </p:blipFill>
        <p:spPr>
          <a:xfrm>
            <a:off x="5285602" y="2826995"/>
            <a:ext cx="3321877" cy="1882429"/>
          </a:xfrm>
          <a:prstGeom prst="rect">
            <a:avLst/>
          </a:prstGeom>
          <a:ln w="28575">
            <a:solidFill>
              <a:schemeClr val="accent2">
                <a:lumMod val="90000"/>
              </a:schemeClr>
            </a:solidFill>
          </a:ln>
        </p:spPr>
      </p:pic>
      <p:sp>
        <p:nvSpPr>
          <p:cNvPr id="20" name="Google Shape;869;p51">
            <a:extLst>
              <a:ext uri="{FF2B5EF4-FFF2-40B4-BE49-F238E27FC236}">
                <a16:creationId xmlns:a16="http://schemas.microsoft.com/office/drawing/2014/main" id="{D936A5EC-FA5C-12EF-4A45-789EC74EF040}"/>
              </a:ext>
            </a:extLst>
          </p:cNvPr>
          <p:cNvSpPr txBox="1">
            <a:spLocks/>
          </p:cNvSpPr>
          <p:nvPr/>
        </p:nvSpPr>
        <p:spPr>
          <a:xfrm>
            <a:off x="5180615" y="2170389"/>
            <a:ext cx="2412952" cy="1179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1pPr>
            <a:lvl2pPr marL="914400" marR="0" lvl="1"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2pPr>
            <a:lvl3pPr marL="1371600" marR="0" lvl="2"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3pPr>
            <a:lvl4pPr marL="1828800" marR="0" lvl="3"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4pPr>
            <a:lvl5pPr marL="2286000" marR="0" lvl="4"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5pPr>
            <a:lvl6pPr marL="2743200" marR="0" lvl="5"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6pPr>
            <a:lvl7pPr marL="3200400" marR="0" lvl="6"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7pPr>
            <a:lvl8pPr marL="3657600" marR="0" lvl="7"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8pPr>
            <a:lvl9pPr marL="4114800" marR="0" lvl="8"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9pPr>
          </a:lstStyle>
          <a:p>
            <a:pPr marL="0" indent="0"/>
            <a:r>
              <a:rPr lang="en-US" dirty="0"/>
              <a:t>Page 184 </a:t>
            </a:r>
          </a:p>
        </p:txBody>
      </p:sp>
      <p:sp>
        <p:nvSpPr>
          <p:cNvPr id="21" name="Google Shape;869;p51">
            <a:extLst>
              <a:ext uri="{FF2B5EF4-FFF2-40B4-BE49-F238E27FC236}">
                <a16:creationId xmlns:a16="http://schemas.microsoft.com/office/drawing/2014/main" id="{EF9A592E-0E1A-DEA0-04BF-16C0AF7330AF}"/>
              </a:ext>
            </a:extLst>
          </p:cNvPr>
          <p:cNvSpPr txBox="1">
            <a:spLocks/>
          </p:cNvSpPr>
          <p:nvPr/>
        </p:nvSpPr>
        <p:spPr>
          <a:xfrm>
            <a:off x="5180615" y="4711248"/>
            <a:ext cx="2412952" cy="1179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1pPr>
            <a:lvl2pPr marL="914400" marR="0" lvl="1"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2pPr>
            <a:lvl3pPr marL="1371600" marR="0" lvl="2"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3pPr>
            <a:lvl4pPr marL="1828800" marR="0" lvl="3"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4pPr>
            <a:lvl5pPr marL="2286000" marR="0" lvl="4"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5pPr>
            <a:lvl6pPr marL="2743200" marR="0" lvl="5"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6pPr>
            <a:lvl7pPr marL="3200400" marR="0" lvl="6"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7pPr>
            <a:lvl8pPr marL="3657600" marR="0" lvl="7"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8pPr>
            <a:lvl9pPr marL="4114800" marR="0" lvl="8"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9pPr>
          </a:lstStyle>
          <a:p>
            <a:pPr marL="0" indent="0"/>
            <a:r>
              <a:rPr lang="en-US" dirty="0"/>
              <a:t>Page 185 </a:t>
            </a:r>
          </a:p>
        </p:txBody>
      </p:sp>
      <p:pic>
        <p:nvPicPr>
          <p:cNvPr id="2" name="Audio 1">
            <a:hlinkClick r:id="" action="ppaction://media"/>
            <a:extLst>
              <a:ext uri="{FF2B5EF4-FFF2-40B4-BE49-F238E27FC236}">
                <a16:creationId xmlns:a16="http://schemas.microsoft.com/office/drawing/2014/main" id="{A9808430-718F-4F5D-AC81-9E3844F13C6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857"/>
    </mc:Choice>
    <mc:Fallback xmlns="">
      <p:transition spd="slow" advTm="21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69"/>
                                        </p:tgtEl>
                                        <p:attrNameLst>
                                          <p:attrName>style.visibility</p:attrName>
                                        </p:attrNameLst>
                                      </p:cBhvr>
                                      <p:to>
                                        <p:strVal val="visible"/>
                                      </p:to>
                                    </p:set>
                                    <p:anim calcmode="lin" valueType="num">
                                      <p:cBhvr additive="base">
                                        <p:cTn id="17" dur="500" fill="hold"/>
                                        <p:tgtEl>
                                          <p:spTgt spid="869"/>
                                        </p:tgtEl>
                                        <p:attrNameLst>
                                          <p:attrName>ppt_x</p:attrName>
                                        </p:attrNameLst>
                                      </p:cBhvr>
                                      <p:tavLst>
                                        <p:tav tm="0">
                                          <p:val>
                                            <p:strVal val="#ppt_x"/>
                                          </p:val>
                                        </p:tav>
                                        <p:tav tm="100000">
                                          <p:val>
                                            <p:strVal val="#ppt_x"/>
                                          </p:val>
                                        </p:tav>
                                      </p:tavLst>
                                    </p:anim>
                                    <p:anim calcmode="lin" valueType="num">
                                      <p:cBhvr additive="base">
                                        <p:cTn id="18" dur="500" fill="hold"/>
                                        <p:tgtEl>
                                          <p:spTgt spid="86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86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51"/>
          <p:cNvSpPr txBox="1">
            <a:spLocks noGrp="1"/>
          </p:cNvSpPr>
          <p:nvPr>
            <p:ph type="title"/>
          </p:nvPr>
        </p:nvSpPr>
        <p:spPr>
          <a:xfrm>
            <a:off x="3786" y="-1812"/>
            <a:ext cx="2062183" cy="468000"/>
          </a:xfrm>
          <a:prstGeom prst="rect">
            <a:avLst/>
          </a:prstGeom>
        </p:spPr>
        <p:txBody>
          <a:bodyPr spcFirstLastPara="1" wrap="square" lIns="91425" tIns="91425" rIns="91425" bIns="91425" anchor="t" anchorCtr="0">
            <a:noAutofit/>
          </a:bodyPr>
          <a:lstStyle/>
          <a:p>
            <a:r>
              <a:rPr lang="en" sz="1800" dirty="0"/>
              <a:t>Appendix C</a:t>
            </a:r>
            <a:br>
              <a:rPr lang="en" sz="1800" dirty="0"/>
            </a:br>
            <a:r>
              <a:rPr lang="en" sz="1800" dirty="0"/>
              <a:t>Communication</a:t>
            </a:r>
            <a:br>
              <a:rPr lang="en" sz="1800" dirty="0"/>
            </a:br>
            <a:r>
              <a:rPr lang="en" sz="1800" dirty="0"/>
              <a:t>Page 183</a:t>
            </a:r>
            <a:endParaRPr lang="en" dirty="0"/>
          </a:p>
        </p:txBody>
      </p:sp>
      <p:sp>
        <p:nvSpPr>
          <p:cNvPr id="869" name="Google Shape;869;p51"/>
          <p:cNvSpPr txBox="1">
            <a:spLocks noGrp="1"/>
          </p:cNvSpPr>
          <p:nvPr>
            <p:ph type="subTitle" idx="8"/>
          </p:nvPr>
        </p:nvSpPr>
        <p:spPr>
          <a:xfrm>
            <a:off x="2232498" y="141306"/>
            <a:ext cx="5424910" cy="399844"/>
          </a:xfrm>
          <a:prstGeom prst="rect">
            <a:avLst/>
          </a:prstGeom>
        </p:spPr>
        <p:txBody>
          <a:bodyPr spcFirstLastPara="1" wrap="square" lIns="91425" tIns="91425" rIns="91425" bIns="91425" anchor="t" anchorCtr="0">
            <a:noAutofit/>
          </a:bodyPr>
          <a:lstStyle/>
          <a:p>
            <a:pPr marL="285750" indent="-285750" algn="l">
              <a:buFont typeface="Wingdings"/>
              <a:buChar char="Ø"/>
            </a:pPr>
            <a:r>
              <a:rPr lang="en" dirty="0"/>
              <a:t>The Communicating Orally Standard has a rubric in Appendix C.</a:t>
            </a:r>
            <a:endParaRPr lang="en-US" dirty="0"/>
          </a:p>
          <a:p>
            <a:pPr marL="285750" indent="-285750" algn="l">
              <a:buFont typeface="Wingdings"/>
              <a:buChar char="Ø"/>
            </a:pPr>
            <a:r>
              <a:rPr lang="en-US" dirty="0"/>
              <a:t>You can see the Vertical Progression of this standard on page 21. </a:t>
            </a:r>
          </a:p>
          <a:p>
            <a:pPr marL="285750" indent="-285750" algn="l">
              <a:buFont typeface="Wingdings"/>
              <a:buChar char="Ø"/>
            </a:pPr>
            <a:r>
              <a:rPr lang="en-US" dirty="0"/>
              <a:t>Elementary grades also have Oral Communication Rubrics. </a:t>
            </a:r>
          </a:p>
        </p:txBody>
      </p:sp>
      <p:pic>
        <p:nvPicPr>
          <p:cNvPr id="4" name="Picture 4" descr="Graphical user interface, application&#10;&#10;Description automatically generated">
            <a:extLst>
              <a:ext uri="{FF2B5EF4-FFF2-40B4-BE49-F238E27FC236}">
                <a16:creationId xmlns:a16="http://schemas.microsoft.com/office/drawing/2014/main" id="{BAFAC458-EE87-4310-9A6E-F8CBEB5F2A8B}"/>
              </a:ext>
            </a:extLst>
          </p:cNvPr>
          <p:cNvPicPr>
            <a:picLocks noChangeAspect="1"/>
          </p:cNvPicPr>
          <p:nvPr/>
        </p:nvPicPr>
        <p:blipFill rotWithShape="1">
          <a:blip r:embed="rId6"/>
          <a:srcRect l="54626" t="14976" r="11156" b="7971"/>
          <a:stretch/>
        </p:blipFill>
        <p:spPr>
          <a:xfrm>
            <a:off x="4976684" y="2263217"/>
            <a:ext cx="3888190" cy="2470416"/>
          </a:xfrm>
          <a:prstGeom prst="rect">
            <a:avLst/>
          </a:prstGeom>
          <a:ln w="28575">
            <a:solidFill>
              <a:schemeClr val="tx2">
                <a:lumMod val="75000"/>
              </a:schemeClr>
            </a:solidFill>
          </a:ln>
        </p:spPr>
      </p:pic>
      <p:sp>
        <p:nvSpPr>
          <p:cNvPr id="5" name="Google Shape;869;p51">
            <a:extLst>
              <a:ext uri="{FF2B5EF4-FFF2-40B4-BE49-F238E27FC236}">
                <a16:creationId xmlns:a16="http://schemas.microsoft.com/office/drawing/2014/main" id="{CF5A13E6-DA9F-6925-D306-AE6EB168F896}"/>
              </a:ext>
            </a:extLst>
          </p:cNvPr>
          <p:cNvSpPr txBox="1">
            <a:spLocks/>
          </p:cNvSpPr>
          <p:nvPr/>
        </p:nvSpPr>
        <p:spPr>
          <a:xfrm>
            <a:off x="3581959" y="1668395"/>
            <a:ext cx="1988188" cy="3998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1pPr>
            <a:lvl2pPr marL="914400" marR="0" lvl="1"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2pPr>
            <a:lvl3pPr marL="1371600" marR="0" lvl="2"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3pPr>
            <a:lvl4pPr marL="1828800" marR="0" lvl="3"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4pPr>
            <a:lvl5pPr marL="2286000" marR="0" lvl="4"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5pPr>
            <a:lvl6pPr marL="2743200" marR="0" lvl="5"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6pPr>
            <a:lvl7pPr marL="3200400" marR="0" lvl="6"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7pPr>
            <a:lvl8pPr marL="3657600" marR="0" lvl="7"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8pPr>
            <a:lvl9pPr marL="4114800" marR="0" lvl="8"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9pPr>
          </a:lstStyle>
          <a:p>
            <a:pPr marL="285750" indent="-285750" algn="l">
              <a:buFont typeface="Wingdings"/>
              <a:buChar char="Ø"/>
            </a:pPr>
            <a:r>
              <a:rPr lang="en" dirty="0"/>
              <a:t>12th Grade Example</a:t>
            </a:r>
          </a:p>
        </p:txBody>
      </p:sp>
      <p:pic>
        <p:nvPicPr>
          <p:cNvPr id="7" name="Picture 7" descr="Graphical user interface, application&#10;&#10;Description automatically generated">
            <a:extLst>
              <a:ext uri="{FF2B5EF4-FFF2-40B4-BE49-F238E27FC236}">
                <a16:creationId xmlns:a16="http://schemas.microsoft.com/office/drawing/2014/main" id="{8BFB96FD-16A0-A79D-5BFF-9C5D1A8930B6}"/>
              </a:ext>
            </a:extLst>
          </p:cNvPr>
          <p:cNvPicPr>
            <a:picLocks noChangeAspect="1"/>
          </p:cNvPicPr>
          <p:nvPr/>
        </p:nvPicPr>
        <p:blipFill rotWithShape="1">
          <a:blip r:embed="rId7"/>
          <a:srcRect l="56338" t="34343" r="7042" b="16162"/>
          <a:stretch/>
        </p:blipFill>
        <p:spPr>
          <a:xfrm>
            <a:off x="134380" y="2633920"/>
            <a:ext cx="4402663" cy="1663881"/>
          </a:xfrm>
          <a:prstGeom prst="rect">
            <a:avLst/>
          </a:prstGeom>
          <a:ln w="28575">
            <a:solidFill>
              <a:schemeClr val="tx2">
                <a:lumMod val="50000"/>
              </a:schemeClr>
            </a:solidFill>
          </a:ln>
        </p:spPr>
      </p:pic>
      <p:sp>
        <p:nvSpPr>
          <p:cNvPr id="8" name="Arrow: Right 7">
            <a:extLst>
              <a:ext uri="{FF2B5EF4-FFF2-40B4-BE49-F238E27FC236}">
                <a16:creationId xmlns:a16="http://schemas.microsoft.com/office/drawing/2014/main" id="{7BA3DEC1-7EC8-A418-CB8E-DF46DF4330B2}"/>
              </a:ext>
            </a:extLst>
          </p:cNvPr>
          <p:cNvSpPr/>
          <p:nvPr/>
        </p:nvSpPr>
        <p:spPr>
          <a:xfrm>
            <a:off x="4129133" y="3866304"/>
            <a:ext cx="880419" cy="378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869;p51">
            <a:extLst>
              <a:ext uri="{FF2B5EF4-FFF2-40B4-BE49-F238E27FC236}">
                <a16:creationId xmlns:a16="http://schemas.microsoft.com/office/drawing/2014/main" id="{63503C06-547E-1376-C421-BDE85C3A29B4}"/>
              </a:ext>
            </a:extLst>
          </p:cNvPr>
          <p:cNvSpPr txBox="1">
            <a:spLocks/>
          </p:cNvSpPr>
          <p:nvPr/>
        </p:nvSpPr>
        <p:spPr>
          <a:xfrm>
            <a:off x="8113286" y="4763248"/>
            <a:ext cx="1231337" cy="4075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1pPr>
            <a:lvl2pPr marL="914400" marR="0" lvl="1"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2pPr>
            <a:lvl3pPr marL="1371600" marR="0" lvl="2"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3pPr>
            <a:lvl4pPr marL="1828800" marR="0" lvl="3"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4pPr>
            <a:lvl5pPr marL="2286000" marR="0" lvl="4"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5pPr>
            <a:lvl6pPr marL="2743200" marR="0" lvl="5"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6pPr>
            <a:lvl7pPr marL="3200400" marR="0" lvl="6"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7pPr>
            <a:lvl8pPr marL="3657600" marR="0" lvl="7"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8pPr>
            <a:lvl9pPr marL="4114800" marR="0" lvl="8"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9pPr>
          </a:lstStyle>
          <a:p>
            <a:pPr marL="0" indent="0" algn="l"/>
            <a:r>
              <a:rPr lang="en" dirty="0"/>
              <a:t>Page 189</a:t>
            </a:r>
          </a:p>
        </p:txBody>
      </p:sp>
      <p:pic>
        <p:nvPicPr>
          <p:cNvPr id="3" name="Audio 2">
            <a:hlinkClick r:id="" action="ppaction://media"/>
            <a:extLst>
              <a:ext uri="{FF2B5EF4-FFF2-40B4-BE49-F238E27FC236}">
                <a16:creationId xmlns:a16="http://schemas.microsoft.com/office/drawing/2014/main" id="{893377AA-D2ED-4B04-B226-88E98F78593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495329936"/>
      </p:ext>
    </p:extLst>
  </p:cSld>
  <p:clrMapOvr>
    <a:masterClrMapping/>
  </p:clrMapOvr>
  <mc:AlternateContent xmlns:mc="http://schemas.openxmlformats.org/markup-compatibility/2006" xmlns:p14="http://schemas.microsoft.com/office/powerpoint/2010/main">
    <mc:Choice Requires="p14">
      <p:transition spd="slow" p14:dur="2000" advTm="43115"/>
    </mc:Choice>
    <mc:Fallback xmlns="">
      <p:transition spd="slow" advTm="43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69"/>
                                        </p:tgtEl>
                                        <p:attrNameLst>
                                          <p:attrName>style.visibility</p:attrName>
                                        </p:attrNameLst>
                                      </p:cBhvr>
                                      <p:to>
                                        <p:strVal val="visible"/>
                                      </p:to>
                                    </p:set>
                                    <p:anim calcmode="lin" valueType="num">
                                      <p:cBhvr additive="base">
                                        <p:cTn id="11" dur="500" fill="hold"/>
                                        <p:tgtEl>
                                          <p:spTgt spid="869"/>
                                        </p:tgtEl>
                                        <p:attrNameLst>
                                          <p:attrName>ppt_x</p:attrName>
                                        </p:attrNameLst>
                                      </p:cBhvr>
                                      <p:tavLst>
                                        <p:tav tm="0">
                                          <p:val>
                                            <p:strVal val="#ppt_x"/>
                                          </p:val>
                                        </p:tav>
                                        <p:tav tm="100000">
                                          <p:val>
                                            <p:strVal val="#ppt_x"/>
                                          </p:val>
                                        </p:tav>
                                      </p:tavLst>
                                    </p:anim>
                                    <p:anim calcmode="lin" valueType="num">
                                      <p:cBhvr additive="base">
                                        <p:cTn id="12" dur="500" fill="hold"/>
                                        <p:tgtEl>
                                          <p:spTgt spid="86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869" grpId="0"/>
      <p:bldP spid="5" grpId="0"/>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51"/>
          <p:cNvSpPr txBox="1">
            <a:spLocks noGrp="1"/>
          </p:cNvSpPr>
          <p:nvPr>
            <p:ph type="title"/>
          </p:nvPr>
        </p:nvSpPr>
        <p:spPr>
          <a:xfrm>
            <a:off x="3786" y="-1812"/>
            <a:ext cx="2062183" cy="468000"/>
          </a:xfrm>
          <a:prstGeom prst="rect">
            <a:avLst/>
          </a:prstGeom>
        </p:spPr>
        <p:txBody>
          <a:bodyPr spcFirstLastPara="1" wrap="square" lIns="91425" tIns="91425" rIns="91425" bIns="91425" anchor="t" anchorCtr="0">
            <a:noAutofit/>
          </a:bodyPr>
          <a:lstStyle/>
          <a:p>
            <a:r>
              <a:rPr lang="en" sz="1800" dirty="0"/>
              <a:t>Appendix C</a:t>
            </a:r>
            <a:br>
              <a:rPr lang="en" sz="1800" dirty="0"/>
            </a:br>
            <a:r>
              <a:rPr lang="en" sz="1800" dirty="0"/>
              <a:t>Communication</a:t>
            </a:r>
            <a:br>
              <a:rPr lang="en" sz="1800" dirty="0"/>
            </a:br>
            <a:r>
              <a:rPr lang="en" sz="1800" dirty="0"/>
              <a:t>Page 183</a:t>
            </a:r>
            <a:endParaRPr lang="en" dirty="0"/>
          </a:p>
        </p:txBody>
      </p:sp>
      <p:sp>
        <p:nvSpPr>
          <p:cNvPr id="10" name="Google Shape;869;p51">
            <a:extLst>
              <a:ext uri="{FF2B5EF4-FFF2-40B4-BE49-F238E27FC236}">
                <a16:creationId xmlns:a16="http://schemas.microsoft.com/office/drawing/2014/main" id="{63503C06-547E-1376-C421-BDE85C3A29B4}"/>
              </a:ext>
            </a:extLst>
          </p:cNvPr>
          <p:cNvSpPr txBox="1">
            <a:spLocks/>
          </p:cNvSpPr>
          <p:nvPr/>
        </p:nvSpPr>
        <p:spPr>
          <a:xfrm>
            <a:off x="8113286" y="4763248"/>
            <a:ext cx="1231337" cy="4075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1pPr>
            <a:lvl2pPr marL="914400" marR="0" lvl="1"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2pPr>
            <a:lvl3pPr marL="1371600" marR="0" lvl="2"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3pPr>
            <a:lvl4pPr marL="1828800" marR="0" lvl="3"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4pPr>
            <a:lvl5pPr marL="2286000" marR="0" lvl="4"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5pPr>
            <a:lvl6pPr marL="2743200" marR="0" lvl="5"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6pPr>
            <a:lvl7pPr marL="3200400" marR="0" lvl="6"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7pPr>
            <a:lvl8pPr marL="3657600" marR="0" lvl="7"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8pPr>
            <a:lvl9pPr marL="4114800" marR="0" lvl="8" indent="-317500" algn="ctr"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9pPr>
          </a:lstStyle>
          <a:p>
            <a:pPr marL="0" indent="0" algn="l"/>
            <a:r>
              <a:rPr lang="en" dirty="0"/>
              <a:t>Page 196</a:t>
            </a:r>
          </a:p>
        </p:txBody>
      </p:sp>
      <p:pic>
        <p:nvPicPr>
          <p:cNvPr id="6" name="Picture 8" descr="Graphical user interface, application&#10;&#10;Description automatically generated">
            <a:extLst>
              <a:ext uri="{FF2B5EF4-FFF2-40B4-BE49-F238E27FC236}">
                <a16:creationId xmlns:a16="http://schemas.microsoft.com/office/drawing/2014/main" id="{82AAA04D-51F6-6475-50A4-7FCF439CF4D3}"/>
              </a:ext>
            </a:extLst>
          </p:cNvPr>
          <p:cNvPicPr>
            <a:picLocks noChangeAspect="1"/>
          </p:cNvPicPr>
          <p:nvPr/>
        </p:nvPicPr>
        <p:blipFill rotWithShape="1">
          <a:blip r:embed="rId6"/>
          <a:srcRect l="54613" t="14641" r="11250" b="5249"/>
          <a:stretch/>
        </p:blipFill>
        <p:spPr>
          <a:xfrm>
            <a:off x="2119184" y="168093"/>
            <a:ext cx="6776179" cy="4484394"/>
          </a:xfrm>
          <a:prstGeom prst="rect">
            <a:avLst/>
          </a:prstGeom>
          <a:ln w="28575">
            <a:solidFill>
              <a:schemeClr val="bg2">
                <a:lumMod val="10000"/>
              </a:schemeClr>
            </a:solidFill>
          </a:ln>
        </p:spPr>
      </p:pic>
      <p:pic>
        <p:nvPicPr>
          <p:cNvPr id="2" name="Audio 1">
            <a:hlinkClick r:id="" action="ppaction://media"/>
            <a:extLst>
              <a:ext uri="{FF2B5EF4-FFF2-40B4-BE49-F238E27FC236}">
                <a16:creationId xmlns:a16="http://schemas.microsoft.com/office/drawing/2014/main" id="{98CF2A98-B547-4549-B4DE-68633D3F1F6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165415797"/>
      </p:ext>
    </p:extLst>
  </p:cSld>
  <p:clrMapOvr>
    <a:masterClrMapping/>
  </p:clrMapOvr>
  <mc:AlternateContent xmlns:mc="http://schemas.openxmlformats.org/markup-compatibility/2006" xmlns:p14="http://schemas.microsoft.com/office/powerpoint/2010/main">
    <mc:Choice Requires="p14">
      <p:transition spd="slow" p14:dur="2000" advTm="23931"/>
    </mc:Choice>
    <mc:Fallback xmlns="">
      <p:transition spd="slow" advTm="2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8"/>
          <p:cNvSpPr/>
          <p:nvPr/>
        </p:nvSpPr>
        <p:spPr>
          <a:xfrm>
            <a:off x="1191984" y="242975"/>
            <a:ext cx="1626145" cy="1398248"/>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dk1"/>
          </a:solidFill>
          <a:ln>
            <a:noFill/>
          </a:ln>
        </p:spPr>
      </p:sp>
      <p:sp>
        <p:nvSpPr>
          <p:cNvPr id="345" name="Google Shape;345;p38"/>
          <p:cNvSpPr/>
          <p:nvPr/>
        </p:nvSpPr>
        <p:spPr>
          <a:xfrm rot="-10523723" flipH="1">
            <a:off x="-749406" y="1901311"/>
            <a:ext cx="5709642" cy="3871014"/>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8"/>
          <p:cNvSpPr txBox="1">
            <a:spLocks noGrp="1"/>
          </p:cNvSpPr>
          <p:nvPr>
            <p:ph type="title"/>
          </p:nvPr>
        </p:nvSpPr>
        <p:spPr>
          <a:xfrm>
            <a:off x="1689" y="2552828"/>
            <a:ext cx="6362590" cy="1097100"/>
          </a:xfrm>
          <a:prstGeom prst="rect">
            <a:avLst/>
          </a:prstGeom>
        </p:spPr>
        <p:txBody>
          <a:bodyPr spcFirstLastPara="1" wrap="square" lIns="91425" tIns="91425" rIns="91425" bIns="91425" anchor="ctr" anchorCtr="0">
            <a:noAutofit/>
          </a:bodyPr>
          <a:lstStyle/>
          <a:p>
            <a:r>
              <a:rPr lang="en" sz="4000" dirty="0" err="1"/>
              <a:t>SheKishma</a:t>
            </a:r>
            <a:r>
              <a:rPr lang="en" sz="4000" dirty="0"/>
              <a:t> O'Reilly</a:t>
            </a:r>
            <a:br>
              <a:rPr lang="en" sz="4000" dirty="0"/>
            </a:br>
            <a:r>
              <a:rPr lang="en" sz="4000" dirty="0"/>
              <a:t>Sherri Winsett</a:t>
            </a:r>
          </a:p>
        </p:txBody>
      </p:sp>
      <p:sp>
        <p:nvSpPr>
          <p:cNvPr id="347" name="Google Shape;347;p38"/>
          <p:cNvSpPr txBox="1">
            <a:spLocks noGrp="1"/>
          </p:cNvSpPr>
          <p:nvPr>
            <p:ph type="subTitle" idx="1"/>
          </p:nvPr>
        </p:nvSpPr>
        <p:spPr>
          <a:xfrm>
            <a:off x="714300" y="3710425"/>
            <a:ext cx="3232654" cy="709800"/>
          </a:xfrm>
          <a:prstGeom prst="rect">
            <a:avLst/>
          </a:prstGeom>
        </p:spPr>
        <p:txBody>
          <a:bodyPr spcFirstLastPara="1" wrap="square" lIns="91425" tIns="91425" rIns="91425" bIns="91425" anchor="t" anchorCtr="0">
            <a:noAutofit/>
          </a:bodyPr>
          <a:lstStyle/>
          <a:p>
            <a:pPr marL="0" indent="0"/>
            <a:r>
              <a:rPr lang="en" dirty="0"/>
              <a:t>Instructional Developers</a:t>
            </a:r>
          </a:p>
          <a:p>
            <a:pPr marL="0" indent="0"/>
            <a:r>
              <a:rPr lang="en" dirty="0"/>
              <a:t>Secondary Reading and ELA</a:t>
            </a:r>
          </a:p>
        </p:txBody>
      </p:sp>
      <p:sp>
        <p:nvSpPr>
          <p:cNvPr id="348" name="Google Shape;348;p38"/>
          <p:cNvSpPr txBox="1">
            <a:spLocks noGrp="1"/>
          </p:cNvSpPr>
          <p:nvPr>
            <p:ph type="title" idx="2"/>
          </p:nvPr>
        </p:nvSpPr>
        <p:spPr>
          <a:xfrm>
            <a:off x="1048819" y="381987"/>
            <a:ext cx="1868700" cy="119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HI!</a:t>
            </a:r>
          </a:p>
        </p:txBody>
      </p:sp>
      <p:sp>
        <p:nvSpPr>
          <p:cNvPr id="349" name="Google Shape;349;p38"/>
          <p:cNvSpPr/>
          <p:nvPr/>
        </p:nvSpPr>
        <p:spPr>
          <a:xfrm>
            <a:off x="-365555" y="1641221"/>
            <a:ext cx="1207584" cy="957060"/>
          </a:xfrm>
          <a:custGeom>
            <a:avLst/>
            <a:gdLst/>
            <a:ahLst/>
            <a:cxnLst/>
            <a:rect l="l" t="t" r="r" b="b"/>
            <a:pathLst>
              <a:path w="32686" h="25905" extrusionOk="0">
                <a:moveTo>
                  <a:pt x="21329" y="0"/>
                </a:moveTo>
                <a:cubicBezTo>
                  <a:pt x="19366" y="0"/>
                  <a:pt x="17336" y="548"/>
                  <a:pt x="15527" y="1166"/>
                </a:cubicBezTo>
                <a:cubicBezTo>
                  <a:pt x="11384" y="2547"/>
                  <a:pt x="7324" y="4723"/>
                  <a:pt x="4143" y="7737"/>
                </a:cubicBezTo>
                <a:cubicBezTo>
                  <a:pt x="1758" y="9997"/>
                  <a:pt x="0" y="13052"/>
                  <a:pt x="544" y="16442"/>
                </a:cubicBezTo>
                <a:cubicBezTo>
                  <a:pt x="963" y="18576"/>
                  <a:pt x="2051" y="20543"/>
                  <a:pt x="3641" y="22050"/>
                </a:cubicBezTo>
                <a:cubicBezTo>
                  <a:pt x="3683" y="22133"/>
                  <a:pt x="3767" y="22259"/>
                  <a:pt x="3850" y="22343"/>
                </a:cubicBezTo>
                <a:cubicBezTo>
                  <a:pt x="6010" y="24865"/>
                  <a:pt x="8762" y="25904"/>
                  <a:pt x="11596" y="25904"/>
                </a:cubicBezTo>
                <a:cubicBezTo>
                  <a:pt x="15627" y="25904"/>
                  <a:pt x="19825" y="23802"/>
                  <a:pt x="22725" y="20878"/>
                </a:cubicBezTo>
                <a:cubicBezTo>
                  <a:pt x="27329" y="16316"/>
                  <a:pt x="32686" y="7151"/>
                  <a:pt x="26241" y="1668"/>
                </a:cubicBezTo>
                <a:cubicBezTo>
                  <a:pt x="24796" y="441"/>
                  <a:pt x="23089" y="0"/>
                  <a:pt x="21329"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8"/>
          <p:cNvSpPr/>
          <p:nvPr/>
        </p:nvSpPr>
        <p:spPr>
          <a:xfrm rot="606550">
            <a:off x="4152955" y="4249220"/>
            <a:ext cx="1082721" cy="709818"/>
          </a:xfrm>
          <a:custGeom>
            <a:avLst/>
            <a:gdLst/>
            <a:ahLst/>
            <a:cxnLst/>
            <a:rect l="l" t="t" r="r" b="b"/>
            <a:pathLst>
              <a:path w="22685" h="14872" extrusionOk="0">
                <a:moveTo>
                  <a:pt x="14283" y="1"/>
                </a:moveTo>
                <a:cubicBezTo>
                  <a:pt x="11362" y="1"/>
                  <a:pt x="8452" y="943"/>
                  <a:pt x="5944" y="2533"/>
                </a:cubicBezTo>
                <a:cubicBezTo>
                  <a:pt x="5693" y="2533"/>
                  <a:pt x="5400" y="2659"/>
                  <a:pt x="5190" y="2785"/>
                </a:cubicBezTo>
                <a:cubicBezTo>
                  <a:pt x="3181" y="4249"/>
                  <a:pt x="1131" y="5882"/>
                  <a:pt x="545" y="8434"/>
                </a:cubicBezTo>
                <a:cubicBezTo>
                  <a:pt x="1" y="10611"/>
                  <a:pt x="921" y="12871"/>
                  <a:pt x="2805" y="14043"/>
                </a:cubicBezTo>
                <a:cubicBezTo>
                  <a:pt x="3848" y="14633"/>
                  <a:pt x="5022" y="14872"/>
                  <a:pt x="6207" y="14872"/>
                </a:cubicBezTo>
                <a:cubicBezTo>
                  <a:pt x="7541" y="14872"/>
                  <a:pt x="8890" y="14570"/>
                  <a:pt x="10087" y="14126"/>
                </a:cubicBezTo>
                <a:cubicBezTo>
                  <a:pt x="12933" y="13122"/>
                  <a:pt x="15653" y="11741"/>
                  <a:pt x="18164" y="10025"/>
                </a:cubicBezTo>
                <a:cubicBezTo>
                  <a:pt x="21805" y="7472"/>
                  <a:pt x="22684" y="1696"/>
                  <a:pt x="17495" y="399"/>
                </a:cubicBezTo>
                <a:cubicBezTo>
                  <a:pt x="16436" y="129"/>
                  <a:pt x="15358" y="1"/>
                  <a:pt x="14283"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BE079B0B-7F6D-4BB0-911A-3EDD0DE354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77"/>
    </mc:Choice>
    <mc:Fallback xmlns="">
      <p:transition spd="slow" advTm="1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6"/>
          <p:cNvSpPr/>
          <p:nvPr/>
        </p:nvSpPr>
        <p:spPr>
          <a:xfrm rot="-10523708" flipH="1">
            <a:off x="1723598" y="1058964"/>
            <a:ext cx="5681238" cy="309447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6"/>
          <p:cNvSpPr/>
          <p:nvPr/>
        </p:nvSpPr>
        <p:spPr>
          <a:xfrm rot="-1347738">
            <a:off x="1382354" y="1474167"/>
            <a:ext cx="1249194" cy="7791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6"/>
          <p:cNvSpPr/>
          <p:nvPr/>
        </p:nvSpPr>
        <p:spPr>
          <a:xfrm rot="2468524">
            <a:off x="5275258" y="35949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6"/>
          <p:cNvSpPr txBox="1">
            <a:spLocks noGrp="1"/>
          </p:cNvSpPr>
          <p:nvPr>
            <p:ph type="title"/>
          </p:nvPr>
        </p:nvSpPr>
        <p:spPr>
          <a:xfrm>
            <a:off x="2460429" y="1572399"/>
            <a:ext cx="4223091" cy="947700"/>
          </a:xfrm>
          <a:prstGeom prst="rect">
            <a:avLst/>
          </a:prstGeom>
        </p:spPr>
        <p:txBody>
          <a:bodyPr spcFirstLastPara="1" wrap="square" lIns="91425" tIns="91425" rIns="91425" bIns="91425" anchor="t" anchorCtr="0">
            <a:noAutofit/>
          </a:bodyPr>
          <a:lstStyle/>
          <a:p>
            <a:r>
              <a:rPr lang="en" sz="5400" dirty="0"/>
              <a:t>Appendix D!</a:t>
            </a:r>
            <a:endParaRPr lang="en-US" sz="5400" dirty="0"/>
          </a:p>
        </p:txBody>
      </p:sp>
      <p:sp>
        <p:nvSpPr>
          <p:cNvPr id="317" name="Google Shape;317;p36"/>
          <p:cNvSpPr/>
          <p:nvPr/>
        </p:nvSpPr>
        <p:spPr>
          <a:xfrm rot="4995099">
            <a:off x="7114150" y="-144353"/>
            <a:ext cx="2107879" cy="1959193"/>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p:nvPr/>
        </p:nvSpPr>
        <p:spPr>
          <a:xfrm rot="2468560">
            <a:off x="5433307" y="3798714"/>
            <a:ext cx="1208155" cy="807853"/>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2639EAA0-65CE-7919-AF7D-E2149226C6F9}"/>
              </a:ext>
            </a:extLst>
          </p:cNvPr>
          <p:cNvSpPr>
            <a:spLocks noGrp="1"/>
          </p:cNvSpPr>
          <p:nvPr>
            <p:ph type="subTitle" idx="1"/>
          </p:nvPr>
        </p:nvSpPr>
        <p:spPr>
          <a:xfrm>
            <a:off x="2475825" y="2434419"/>
            <a:ext cx="4192200" cy="848700"/>
          </a:xfrm>
        </p:spPr>
        <p:txBody>
          <a:bodyPr/>
          <a:lstStyle/>
          <a:p>
            <a:r>
              <a:rPr lang="en-US" dirty="0"/>
              <a:t>Vocabulary</a:t>
            </a:r>
          </a:p>
        </p:txBody>
      </p:sp>
      <p:pic>
        <p:nvPicPr>
          <p:cNvPr id="2" name="Audio 1">
            <a:hlinkClick r:id="" action="ppaction://media"/>
            <a:extLst>
              <a:ext uri="{FF2B5EF4-FFF2-40B4-BE49-F238E27FC236}">
                <a16:creationId xmlns:a16="http://schemas.microsoft.com/office/drawing/2014/main" id="{18670FA1-3850-4E6E-ABDF-94BA283962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545671230"/>
      </p:ext>
    </p:extLst>
  </p:cSld>
  <p:clrMapOvr>
    <a:masterClrMapping/>
  </p:clrMapOvr>
  <mc:AlternateContent xmlns:mc="http://schemas.openxmlformats.org/markup-compatibility/2006" xmlns:p14="http://schemas.microsoft.com/office/powerpoint/2010/main">
    <mc:Choice Requires="p14">
      <p:transition spd="slow" p14:dur="2000" advTm="7048"/>
    </mc:Choice>
    <mc:Fallback xmlns="">
      <p:transition spd="slow" advTm="7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44"/>
          <p:cNvSpPr txBox="1">
            <a:spLocks noGrp="1"/>
          </p:cNvSpPr>
          <p:nvPr>
            <p:ph type="title"/>
          </p:nvPr>
        </p:nvSpPr>
        <p:spPr>
          <a:xfrm>
            <a:off x="3786" y="-1812"/>
            <a:ext cx="7715400" cy="468000"/>
          </a:xfrm>
          <a:prstGeom prst="rect">
            <a:avLst/>
          </a:prstGeom>
        </p:spPr>
        <p:txBody>
          <a:bodyPr spcFirstLastPara="1" wrap="square" lIns="91425" tIns="91425" rIns="91425" bIns="91425" anchor="t" anchorCtr="0">
            <a:noAutofit/>
          </a:bodyPr>
          <a:lstStyle/>
          <a:p>
            <a:r>
              <a:rPr lang="en" sz="1800" dirty="0"/>
              <a:t>Appendix D</a:t>
            </a:r>
            <a:br>
              <a:rPr lang="en" sz="1800" dirty="0"/>
            </a:br>
            <a:r>
              <a:rPr lang="en" sz="1800" dirty="0"/>
              <a:t>Vocabulary</a:t>
            </a:r>
            <a:br>
              <a:rPr lang="en" sz="1800" dirty="0"/>
            </a:br>
            <a:r>
              <a:rPr lang="en" sz="1800" dirty="0"/>
              <a:t>Page 198</a:t>
            </a:r>
            <a:endParaRPr lang="en" dirty="0"/>
          </a:p>
        </p:txBody>
      </p:sp>
      <p:sp>
        <p:nvSpPr>
          <p:cNvPr id="606" name="Google Shape;606;p44"/>
          <p:cNvSpPr txBox="1">
            <a:spLocks noGrp="1"/>
          </p:cNvSpPr>
          <p:nvPr>
            <p:ph type="title" idx="2"/>
          </p:nvPr>
        </p:nvSpPr>
        <p:spPr>
          <a:xfrm>
            <a:off x="3405851" y="4572848"/>
            <a:ext cx="2328000" cy="468000"/>
          </a:xfrm>
          <a:prstGeom prst="rect">
            <a:avLst/>
          </a:prstGeom>
        </p:spPr>
        <p:txBody>
          <a:bodyPr spcFirstLastPara="1" wrap="square" lIns="91425" tIns="91425" rIns="91425" bIns="91425" anchor="t" anchorCtr="0">
            <a:noAutofit/>
          </a:bodyPr>
          <a:lstStyle/>
          <a:p>
            <a:r>
              <a:rPr lang="en" dirty="0"/>
              <a:t>Page 198</a:t>
            </a:r>
          </a:p>
        </p:txBody>
      </p:sp>
      <p:grpSp>
        <p:nvGrpSpPr>
          <p:cNvPr id="630" name="Google Shape;630;p44"/>
          <p:cNvGrpSpPr/>
          <p:nvPr/>
        </p:nvGrpSpPr>
        <p:grpSpPr>
          <a:xfrm>
            <a:off x="6582914" y="2091592"/>
            <a:ext cx="2809100" cy="2946296"/>
            <a:chOff x="7230225" y="2493975"/>
            <a:chExt cx="2809100" cy="2946296"/>
          </a:xfrm>
        </p:grpSpPr>
        <p:grpSp>
          <p:nvGrpSpPr>
            <p:cNvPr id="631" name="Google Shape;631;p44"/>
            <p:cNvGrpSpPr/>
            <p:nvPr/>
          </p:nvGrpSpPr>
          <p:grpSpPr>
            <a:xfrm>
              <a:off x="7230225" y="2493975"/>
              <a:ext cx="2809100" cy="2946296"/>
              <a:chOff x="7230225" y="2493975"/>
              <a:chExt cx="2809100" cy="2946296"/>
            </a:xfrm>
          </p:grpSpPr>
          <p:sp>
            <p:nvSpPr>
              <p:cNvPr id="632" name="Google Shape;632;p44"/>
              <p:cNvSpPr/>
              <p:nvPr/>
            </p:nvSpPr>
            <p:spPr>
              <a:xfrm>
                <a:off x="8301747" y="3193561"/>
                <a:ext cx="537734" cy="459986"/>
              </a:xfrm>
              <a:custGeom>
                <a:avLst/>
                <a:gdLst/>
                <a:ahLst/>
                <a:cxnLst/>
                <a:rect l="l" t="t" r="r" b="b"/>
                <a:pathLst>
                  <a:path w="13978" h="11957" extrusionOk="0">
                    <a:moveTo>
                      <a:pt x="10128" y="1"/>
                    </a:moveTo>
                    <a:cubicBezTo>
                      <a:pt x="7849" y="1"/>
                      <a:pt x="2882" y="160"/>
                      <a:pt x="3036" y="1549"/>
                    </a:cubicBezTo>
                    <a:cubicBezTo>
                      <a:pt x="3656" y="7187"/>
                      <a:pt x="507" y="7388"/>
                      <a:pt x="54" y="7388"/>
                    </a:cubicBezTo>
                    <a:cubicBezTo>
                      <a:pt x="19" y="7388"/>
                      <a:pt x="1" y="7387"/>
                      <a:pt x="1" y="7387"/>
                    </a:cubicBezTo>
                    <a:lnTo>
                      <a:pt x="1" y="7387"/>
                    </a:lnTo>
                    <a:lnTo>
                      <a:pt x="5738" y="11957"/>
                    </a:lnTo>
                    <a:lnTo>
                      <a:pt x="11709" y="10622"/>
                    </a:lnTo>
                    <a:lnTo>
                      <a:pt x="13977" y="8287"/>
                    </a:lnTo>
                    <a:cubicBezTo>
                      <a:pt x="13977" y="8287"/>
                      <a:pt x="11509" y="6519"/>
                      <a:pt x="12209" y="2517"/>
                    </a:cubicBezTo>
                    <a:cubicBezTo>
                      <a:pt x="12343" y="1683"/>
                      <a:pt x="11242" y="15"/>
                      <a:pt x="11242" y="15"/>
                    </a:cubicBezTo>
                    <a:cubicBezTo>
                      <a:pt x="11242" y="15"/>
                      <a:pt x="10803" y="1"/>
                      <a:pt x="10128" y="1"/>
                    </a:cubicBezTo>
                    <a:close/>
                  </a:path>
                </a:pathLst>
              </a:custGeom>
              <a:solidFill>
                <a:srgbClr val="D89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4"/>
              <p:cNvSpPr/>
              <p:nvPr/>
            </p:nvSpPr>
            <p:spPr>
              <a:xfrm>
                <a:off x="7841062" y="3439733"/>
                <a:ext cx="1406463" cy="1345642"/>
              </a:xfrm>
              <a:custGeom>
                <a:avLst/>
                <a:gdLst/>
                <a:ahLst/>
                <a:cxnLst/>
                <a:rect l="l" t="t" r="r" b="b"/>
                <a:pathLst>
                  <a:path w="36560" h="34979" extrusionOk="0">
                    <a:moveTo>
                      <a:pt x="13469" y="0"/>
                    </a:moveTo>
                    <a:cubicBezTo>
                      <a:pt x="13263" y="0"/>
                      <a:pt x="13008" y="46"/>
                      <a:pt x="12676" y="154"/>
                    </a:cubicBezTo>
                    <a:cubicBezTo>
                      <a:pt x="9007" y="954"/>
                      <a:pt x="2569" y="3556"/>
                      <a:pt x="2569" y="3556"/>
                    </a:cubicBezTo>
                    <a:lnTo>
                      <a:pt x="0" y="34145"/>
                    </a:lnTo>
                    <a:lnTo>
                      <a:pt x="35893" y="34979"/>
                    </a:lnTo>
                    <a:lnTo>
                      <a:pt x="36560" y="5491"/>
                    </a:lnTo>
                    <a:cubicBezTo>
                      <a:pt x="36560" y="5491"/>
                      <a:pt x="31623" y="2822"/>
                      <a:pt x="26819" y="788"/>
                    </a:cubicBezTo>
                    <a:cubicBezTo>
                      <a:pt x="26158" y="499"/>
                      <a:pt x="25713" y="397"/>
                      <a:pt x="25378" y="397"/>
                    </a:cubicBezTo>
                    <a:cubicBezTo>
                      <a:pt x="24786" y="397"/>
                      <a:pt x="24541" y="717"/>
                      <a:pt x="24051" y="888"/>
                    </a:cubicBezTo>
                    <a:cubicBezTo>
                      <a:pt x="22113" y="1616"/>
                      <a:pt x="20424" y="1893"/>
                      <a:pt x="19008" y="1893"/>
                    </a:cubicBezTo>
                    <a:cubicBezTo>
                      <a:pt x="17181" y="1893"/>
                      <a:pt x="15809" y="1433"/>
                      <a:pt x="14944" y="888"/>
                    </a:cubicBezTo>
                    <a:cubicBezTo>
                      <a:pt x="14303" y="503"/>
                      <a:pt x="14155" y="0"/>
                      <a:pt x="13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4"/>
              <p:cNvSpPr/>
              <p:nvPr/>
            </p:nvSpPr>
            <p:spPr>
              <a:xfrm>
                <a:off x="7316207" y="4455623"/>
                <a:ext cx="2605035" cy="654182"/>
              </a:xfrm>
              <a:custGeom>
                <a:avLst/>
                <a:gdLst/>
                <a:ahLst/>
                <a:cxnLst/>
                <a:rect l="l" t="t" r="r" b="b"/>
                <a:pathLst>
                  <a:path w="67716" h="17005" extrusionOk="0">
                    <a:moveTo>
                      <a:pt x="61085" y="1"/>
                    </a:moveTo>
                    <a:cubicBezTo>
                      <a:pt x="56021" y="1"/>
                      <a:pt x="51037" y="4302"/>
                      <a:pt x="51037" y="4302"/>
                    </a:cubicBezTo>
                    <a:cubicBezTo>
                      <a:pt x="51037" y="4302"/>
                      <a:pt x="45290" y="7845"/>
                      <a:pt x="35332" y="7845"/>
                    </a:cubicBezTo>
                    <a:cubicBezTo>
                      <a:pt x="30796" y="7845"/>
                      <a:pt x="25386" y="7109"/>
                      <a:pt x="19247" y="4969"/>
                    </a:cubicBezTo>
                    <a:cubicBezTo>
                      <a:pt x="13498" y="2975"/>
                      <a:pt x="9498" y="2270"/>
                      <a:pt x="6714" y="2270"/>
                    </a:cubicBezTo>
                    <a:cubicBezTo>
                      <a:pt x="0" y="2270"/>
                      <a:pt x="367" y="6370"/>
                      <a:pt x="367" y="6370"/>
                    </a:cubicBezTo>
                    <a:cubicBezTo>
                      <a:pt x="367" y="6370"/>
                      <a:pt x="4637" y="10206"/>
                      <a:pt x="21149" y="15510"/>
                    </a:cubicBezTo>
                    <a:cubicBezTo>
                      <a:pt x="24385" y="16552"/>
                      <a:pt x="27785" y="17004"/>
                      <a:pt x="31230" y="17004"/>
                    </a:cubicBezTo>
                    <a:cubicBezTo>
                      <a:pt x="45327" y="17004"/>
                      <a:pt x="60183" y="9431"/>
                      <a:pt x="67715" y="3668"/>
                    </a:cubicBezTo>
                    <a:cubicBezTo>
                      <a:pt x="65818" y="934"/>
                      <a:pt x="63443" y="1"/>
                      <a:pt x="610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4"/>
              <p:cNvSpPr/>
              <p:nvPr/>
            </p:nvSpPr>
            <p:spPr>
              <a:xfrm>
                <a:off x="7618624" y="5117238"/>
                <a:ext cx="855111" cy="323033"/>
              </a:xfrm>
              <a:custGeom>
                <a:avLst/>
                <a:gdLst/>
                <a:ahLst/>
                <a:cxnLst/>
                <a:rect l="l" t="t" r="r" b="b"/>
                <a:pathLst>
                  <a:path w="22228" h="8397" extrusionOk="0">
                    <a:moveTo>
                      <a:pt x="13612" y="1"/>
                    </a:moveTo>
                    <a:cubicBezTo>
                      <a:pt x="10671" y="1"/>
                      <a:pt x="7378" y="626"/>
                      <a:pt x="4415" y="2648"/>
                    </a:cubicBezTo>
                    <a:cubicBezTo>
                      <a:pt x="0" y="6143"/>
                      <a:pt x="3265" y="8396"/>
                      <a:pt x="6269" y="8396"/>
                    </a:cubicBezTo>
                    <a:cubicBezTo>
                      <a:pt x="7078" y="8396"/>
                      <a:pt x="7868" y="8232"/>
                      <a:pt x="8484" y="7886"/>
                    </a:cubicBezTo>
                    <a:cubicBezTo>
                      <a:pt x="9919" y="7052"/>
                      <a:pt x="12495" y="6843"/>
                      <a:pt x="14714" y="6843"/>
                    </a:cubicBezTo>
                    <a:cubicBezTo>
                      <a:pt x="16932" y="6843"/>
                      <a:pt x="18792" y="7052"/>
                      <a:pt x="18792" y="7052"/>
                    </a:cubicBezTo>
                    <a:cubicBezTo>
                      <a:pt x="18792" y="7052"/>
                      <a:pt x="20926" y="4617"/>
                      <a:pt x="18425" y="3449"/>
                    </a:cubicBezTo>
                    <a:cubicBezTo>
                      <a:pt x="15923" y="2282"/>
                      <a:pt x="22227" y="1648"/>
                      <a:pt x="22227" y="1648"/>
                    </a:cubicBezTo>
                    <a:cubicBezTo>
                      <a:pt x="22227" y="1648"/>
                      <a:pt x="18384" y="1"/>
                      <a:pt x="13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4"/>
              <p:cNvSpPr/>
              <p:nvPr/>
            </p:nvSpPr>
            <p:spPr>
              <a:xfrm>
                <a:off x="8183181" y="5181907"/>
                <a:ext cx="493301" cy="184271"/>
              </a:xfrm>
              <a:custGeom>
                <a:avLst/>
                <a:gdLst/>
                <a:ahLst/>
                <a:cxnLst/>
                <a:rect l="l" t="t" r="r" b="b"/>
                <a:pathLst>
                  <a:path w="12823" h="4790" extrusionOk="0">
                    <a:moveTo>
                      <a:pt x="12222" y="0"/>
                    </a:moveTo>
                    <a:lnTo>
                      <a:pt x="2015" y="134"/>
                    </a:lnTo>
                    <a:cubicBezTo>
                      <a:pt x="2015" y="134"/>
                      <a:pt x="1" y="4790"/>
                      <a:pt x="2644" y="4790"/>
                    </a:cubicBezTo>
                    <a:cubicBezTo>
                      <a:pt x="2986" y="4790"/>
                      <a:pt x="3405" y="4712"/>
                      <a:pt x="3916" y="4537"/>
                    </a:cubicBezTo>
                    <a:cubicBezTo>
                      <a:pt x="6605" y="3661"/>
                      <a:pt x="9411" y="3196"/>
                      <a:pt x="12252" y="3196"/>
                    </a:cubicBezTo>
                    <a:cubicBezTo>
                      <a:pt x="12442" y="3196"/>
                      <a:pt x="12632" y="3198"/>
                      <a:pt x="12823" y="3202"/>
                    </a:cubicBezTo>
                    <a:lnTo>
                      <a:pt x="12222" y="0"/>
                    </a:lnTo>
                    <a:close/>
                  </a:path>
                </a:pathLst>
              </a:custGeom>
              <a:solidFill>
                <a:srgbClr val="F4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4"/>
              <p:cNvSpPr/>
              <p:nvPr/>
            </p:nvSpPr>
            <p:spPr>
              <a:xfrm>
                <a:off x="8545574" y="4193793"/>
                <a:ext cx="78325" cy="329803"/>
              </a:xfrm>
              <a:custGeom>
                <a:avLst/>
                <a:gdLst/>
                <a:ahLst/>
                <a:cxnLst/>
                <a:rect l="l" t="t" r="r" b="b"/>
                <a:pathLst>
                  <a:path w="2036" h="8573" extrusionOk="0">
                    <a:moveTo>
                      <a:pt x="34" y="0"/>
                    </a:moveTo>
                    <a:lnTo>
                      <a:pt x="0" y="8573"/>
                    </a:lnTo>
                    <a:lnTo>
                      <a:pt x="2002" y="8573"/>
                    </a:lnTo>
                    <a:lnTo>
                      <a:pt x="20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4"/>
              <p:cNvSpPr/>
              <p:nvPr/>
            </p:nvSpPr>
            <p:spPr>
              <a:xfrm>
                <a:off x="8101546" y="4095193"/>
                <a:ext cx="501803" cy="98637"/>
              </a:xfrm>
              <a:custGeom>
                <a:avLst/>
                <a:gdLst/>
                <a:ahLst/>
                <a:cxnLst/>
                <a:rect l="l" t="t" r="r" b="b"/>
                <a:pathLst>
                  <a:path w="13044" h="2564" extrusionOk="0">
                    <a:moveTo>
                      <a:pt x="4818" y="0"/>
                    </a:moveTo>
                    <a:cubicBezTo>
                      <a:pt x="3953" y="0"/>
                      <a:pt x="3024" y="69"/>
                      <a:pt x="2036" y="228"/>
                    </a:cubicBezTo>
                    <a:lnTo>
                      <a:pt x="1" y="1262"/>
                    </a:lnTo>
                    <a:cubicBezTo>
                      <a:pt x="1" y="1262"/>
                      <a:pt x="6672" y="1762"/>
                      <a:pt x="11576" y="2563"/>
                    </a:cubicBezTo>
                    <a:lnTo>
                      <a:pt x="13043" y="2563"/>
                    </a:lnTo>
                    <a:cubicBezTo>
                      <a:pt x="13043" y="2563"/>
                      <a:pt x="10111" y="0"/>
                      <a:pt x="4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4"/>
              <p:cNvSpPr/>
              <p:nvPr/>
            </p:nvSpPr>
            <p:spPr>
              <a:xfrm>
                <a:off x="8603319" y="4097848"/>
                <a:ext cx="465872" cy="97252"/>
              </a:xfrm>
              <a:custGeom>
                <a:avLst/>
                <a:gdLst/>
                <a:ahLst/>
                <a:cxnLst/>
                <a:rect l="l" t="t" r="r" b="b"/>
                <a:pathLst>
                  <a:path w="12110" h="2528" extrusionOk="0">
                    <a:moveTo>
                      <a:pt x="7931" y="1"/>
                    </a:moveTo>
                    <a:cubicBezTo>
                      <a:pt x="5106" y="1"/>
                      <a:pt x="2324" y="868"/>
                      <a:pt x="0" y="2494"/>
                    </a:cubicBezTo>
                    <a:lnTo>
                      <a:pt x="534" y="2527"/>
                    </a:lnTo>
                    <a:cubicBezTo>
                      <a:pt x="5037" y="1260"/>
                      <a:pt x="12109" y="1260"/>
                      <a:pt x="12109" y="1260"/>
                    </a:cubicBezTo>
                    <a:lnTo>
                      <a:pt x="10408" y="226"/>
                    </a:lnTo>
                    <a:cubicBezTo>
                      <a:pt x="9585" y="75"/>
                      <a:pt x="8756" y="1"/>
                      <a:pt x="79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4"/>
              <p:cNvSpPr/>
              <p:nvPr/>
            </p:nvSpPr>
            <p:spPr>
              <a:xfrm>
                <a:off x="8101546" y="4130817"/>
                <a:ext cx="445329" cy="394087"/>
              </a:xfrm>
              <a:custGeom>
                <a:avLst/>
                <a:gdLst/>
                <a:ahLst/>
                <a:cxnLst/>
                <a:rect l="l" t="t" r="r" b="b"/>
                <a:pathLst>
                  <a:path w="11576" h="10244" extrusionOk="0">
                    <a:moveTo>
                      <a:pt x="3757" y="1"/>
                    </a:moveTo>
                    <a:cubicBezTo>
                      <a:pt x="2603" y="1"/>
                      <a:pt x="1345" y="97"/>
                      <a:pt x="1" y="336"/>
                    </a:cubicBezTo>
                    <a:lnTo>
                      <a:pt x="2169" y="8976"/>
                    </a:lnTo>
                    <a:cubicBezTo>
                      <a:pt x="2169" y="8976"/>
                      <a:pt x="2183" y="8976"/>
                      <a:pt x="2211" y="8976"/>
                    </a:cubicBezTo>
                    <a:cubicBezTo>
                      <a:pt x="2745" y="8976"/>
                      <a:pt x="8306" y="9006"/>
                      <a:pt x="11542" y="10243"/>
                    </a:cubicBezTo>
                    <a:cubicBezTo>
                      <a:pt x="11542" y="5940"/>
                      <a:pt x="11576" y="1670"/>
                      <a:pt x="11576" y="1670"/>
                    </a:cubicBezTo>
                    <a:cubicBezTo>
                      <a:pt x="11576" y="1670"/>
                      <a:pt x="8562" y="1"/>
                      <a:pt x="3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4"/>
              <p:cNvSpPr/>
              <p:nvPr/>
            </p:nvSpPr>
            <p:spPr>
              <a:xfrm>
                <a:off x="8622554" y="4132009"/>
                <a:ext cx="446637" cy="392894"/>
              </a:xfrm>
              <a:custGeom>
                <a:avLst/>
                <a:gdLst/>
                <a:ahLst/>
                <a:cxnLst/>
                <a:rect l="l" t="t" r="r" b="b"/>
                <a:pathLst>
                  <a:path w="11610" h="10213" extrusionOk="0">
                    <a:moveTo>
                      <a:pt x="7680" y="0"/>
                    </a:moveTo>
                    <a:cubicBezTo>
                      <a:pt x="2992" y="0"/>
                      <a:pt x="34" y="1606"/>
                      <a:pt x="34" y="1606"/>
                    </a:cubicBezTo>
                    <a:cubicBezTo>
                      <a:pt x="34" y="1606"/>
                      <a:pt x="1" y="5909"/>
                      <a:pt x="1" y="10212"/>
                    </a:cubicBezTo>
                    <a:cubicBezTo>
                      <a:pt x="1555" y="9639"/>
                      <a:pt x="3567" y="9482"/>
                      <a:pt x="5304" y="9482"/>
                    </a:cubicBezTo>
                    <a:cubicBezTo>
                      <a:pt x="7407" y="9482"/>
                      <a:pt x="9107" y="9712"/>
                      <a:pt x="9107" y="9712"/>
                    </a:cubicBezTo>
                    <a:lnTo>
                      <a:pt x="11609" y="372"/>
                    </a:lnTo>
                    <a:cubicBezTo>
                      <a:pt x="10199" y="106"/>
                      <a:pt x="8883" y="0"/>
                      <a:pt x="7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4"/>
              <p:cNvSpPr/>
              <p:nvPr/>
            </p:nvSpPr>
            <p:spPr>
              <a:xfrm>
                <a:off x="8002754" y="4437119"/>
                <a:ext cx="604441" cy="250747"/>
              </a:xfrm>
              <a:custGeom>
                <a:avLst/>
                <a:gdLst/>
                <a:ahLst/>
                <a:cxnLst/>
                <a:rect l="l" t="t" r="r" b="b"/>
                <a:pathLst>
                  <a:path w="15712" h="6518" extrusionOk="0">
                    <a:moveTo>
                      <a:pt x="11784" y="0"/>
                    </a:moveTo>
                    <a:cubicBezTo>
                      <a:pt x="10780" y="0"/>
                      <a:pt x="9650" y="389"/>
                      <a:pt x="8473" y="613"/>
                    </a:cubicBezTo>
                    <a:cubicBezTo>
                      <a:pt x="7105" y="847"/>
                      <a:pt x="2636" y="2948"/>
                      <a:pt x="2636" y="2948"/>
                    </a:cubicBezTo>
                    <a:cubicBezTo>
                      <a:pt x="0" y="3482"/>
                      <a:pt x="2135" y="6518"/>
                      <a:pt x="2135" y="6518"/>
                    </a:cubicBezTo>
                    <a:cubicBezTo>
                      <a:pt x="2135" y="6518"/>
                      <a:pt x="6171" y="5617"/>
                      <a:pt x="6372" y="5617"/>
                    </a:cubicBezTo>
                    <a:cubicBezTo>
                      <a:pt x="6572" y="5617"/>
                      <a:pt x="10975" y="5584"/>
                      <a:pt x="12609" y="5517"/>
                    </a:cubicBezTo>
                    <a:cubicBezTo>
                      <a:pt x="13810" y="5383"/>
                      <a:pt x="14911" y="4716"/>
                      <a:pt x="15578" y="3682"/>
                    </a:cubicBezTo>
                    <a:cubicBezTo>
                      <a:pt x="15712" y="3315"/>
                      <a:pt x="15678" y="2915"/>
                      <a:pt x="15311" y="2248"/>
                    </a:cubicBezTo>
                    <a:cubicBezTo>
                      <a:pt x="14944" y="1581"/>
                      <a:pt x="13643" y="1481"/>
                      <a:pt x="14177" y="914"/>
                    </a:cubicBezTo>
                    <a:cubicBezTo>
                      <a:pt x="14377" y="46"/>
                      <a:pt x="13510" y="280"/>
                      <a:pt x="12342" y="46"/>
                    </a:cubicBezTo>
                    <a:cubicBezTo>
                      <a:pt x="12161" y="14"/>
                      <a:pt x="11975" y="0"/>
                      <a:pt x="11784" y="0"/>
                    </a:cubicBezTo>
                    <a:close/>
                  </a:path>
                </a:pathLst>
              </a:custGeom>
              <a:solidFill>
                <a:srgbClr val="F4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4"/>
              <p:cNvSpPr/>
              <p:nvPr/>
            </p:nvSpPr>
            <p:spPr>
              <a:xfrm>
                <a:off x="8558385" y="4433387"/>
                <a:ext cx="542889" cy="279023"/>
              </a:xfrm>
              <a:custGeom>
                <a:avLst/>
                <a:gdLst/>
                <a:ahLst/>
                <a:cxnLst/>
                <a:rect l="l" t="t" r="r" b="b"/>
                <a:pathLst>
                  <a:path w="14112" h="7253" extrusionOk="0">
                    <a:moveTo>
                      <a:pt x="3867" y="0"/>
                    </a:moveTo>
                    <a:cubicBezTo>
                      <a:pt x="3790" y="0"/>
                      <a:pt x="3713" y="3"/>
                      <a:pt x="3637" y="10"/>
                    </a:cubicBezTo>
                    <a:cubicBezTo>
                      <a:pt x="3484" y="20"/>
                      <a:pt x="3338" y="23"/>
                      <a:pt x="3199" y="23"/>
                    </a:cubicBezTo>
                    <a:cubicBezTo>
                      <a:pt x="2964" y="23"/>
                      <a:pt x="2750" y="14"/>
                      <a:pt x="2563" y="14"/>
                    </a:cubicBezTo>
                    <a:cubicBezTo>
                      <a:pt x="2135" y="14"/>
                      <a:pt x="1848" y="62"/>
                      <a:pt x="1769" y="377"/>
                    </a:cubicBezTo>
                    <a:cubicBezTo>
                      <a:pt x="1769" y="510"/>
                      <a:pt x="1802" y="677"/>
                      <a:pt x="1836" y="777"/>
                    </a:cubicBezTo>
                    <a:cubicBezTo>
                      <a:pt x="2069" y="1277"/>
                      <a:pt x="935" y="1244"/>
                      <a:pt x="535" y="1844"/>
                    </a:cubicBezTo>
                    <a:cubicBezTo>
                      <a:pt x="134" y="2412"/>
                      <a:pt x="1" y="2879"/>
                      <a:pt x="101" y="3212"/>
                    </a:cubicBezTo>
                    <a:cubicBezTo>
                      <a:pt x="601" y="4346"/>
                      <a:pt x="1602" y="5147"/>
                      <a:pt x="2803" y="5414"/>
                    </a:cubicBezTo>
                    <a:cubicBezTo>
                      <a:pt x="4371" y="5647"/>
                      <a:pt x="8640" y="6214"/>
                      <a:pt x="8841" y="6214"/>
                    </a:cubicBezTo>
                    <a:cubicBezTo>
                      <a:pt x="8941" y="6214"/>
                      <a:pt x="10508" y="6748"/>
                      <a:pt x="11609" y="7148"/>
                    </a:cubicBezTo>
                    <a:cubicBezTo>
                      <a:pt x="11805" y="7219"/>
                      <a:pt x="12002" y="7252"/>
                      <a:pt x="12195" y="7252"/>
                    </a:cubicBezTo>
                    <a:cubicBezTo>
                      <a:pt x="12823" y="7252"/>
                      <a:pt x="13397" y="6894"/>
                      <a:pt x="13677" y="6281"/>
                    </a:cubicBezTo>
                    <a:cubicBezTo>
                      <a:pt x="14011" y="5480"/>
                      <a:pt x="14111" y="4480"/>
                      <a:pt x="12810" y="4013"/>
                    </a:cubicBezTo>
                    <a:cubicBezTo>
                      <a:pt x="12777" y="3979"/>
                      <a:pt x="12743" y="3979"/>
                      <a:pt x="12677" y="3946"/>
                    </a:cubicBezTo>
                    <a:cubicBezTo>
                      <a:pt x="12176" y="3612"/>
                      <a:pt x="8574" y="1377"/>
                      <a:pt x="7340" y="1011"/>
                    </a:cubicBezTo>
                    <a:cubicBezTo>
                      <a:pt x="6124" y="636"/>
                      <a:pt x="4966" y="0"/>
                      <a:pt x="3867" y="0"/>
                    </a:cubicBezTo>
                    <a:close/>
                  </a:path>
                </a:pathLst>
              </a:custGeom>
              <a:solidFill>
                <a:srgbClr val="F4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4"/>
              <p:cNvSpPr/>
              <p:nvPr/>
            </p:nvSpPr>
            <p:spPr>
              <a:xfrm>
                <a:off x="7737114" y="3561031"/>
                <a:ext cx="505650" cy="1170180"/>
              </a:xfrm>
              <a:custGeom>
                <a:avLst/>
                <a:gdLst/>
                <a:ahLst/>
                <a:cxnLst/>
                <a:rect l="l" t="t" r="r" b="b"/>
                <a:pathLst>
                  <a:path w="13144" h="30418" extrusionOk="0">
                    <a:moveTo>
                      <a:pt x="5839" y="1"/>
                    </a:moveTo>
                    <a:cubicBezTo>
                      <a:pt x="5667" y="1"/>
                      <a:pt x="5397" y="90"/>
                      <a:pt x="4971" y="370"/>
                    </a:cubicBezTo>
                    <a:cubicBezTo>
                      <a:pt x="4770" y="537"/>
                      <a:pt x="4604" y="737"/>
                      <a:pt x="4537" y="970"/>
                    </a:cubicBezTo>
                    <a:cubicBezTo>
                      <a:pt x="734" y="12245"/>
                      <a:pt x="134" y="20484"/>
                      <a:pt x="67" y="24087"/>
                    </a:cubicBezTo>
                    <a:cubicBezTo>
                      <a:pt x="0" y="25788"/>
                      <a:pt x="834" y="27423"/>
                      <a:pt x="2269" y="28390"/>
                    </a:cubicBezTo>
                    <a:cubicBezTo>
                      <a:pt x="5098" y="30087"/>
                      <a:pt x="9510" y="30417"/>
                      <a:pt x="11192" y="30417"/>
                    </a:cubicBezTo>
                    <a:cubicBezTo>
                      <a:pt x="11494" y="30417"/>
                      <a:pt x="11707" y="30407"/>
                      <a:pt x="11809" y="30391"/>
                    </a:cubicBezTo>
                    <a:cubicBezTo>
                      <a:pt x="12676" y="30291"/>
                      <a:pt x="13143" y="29024"/>
                      <a:pt x="12509" y="28457"/>
                    </a:cubicBezTo>
                    <a:cubicBezTo>
                      <a:pt x="11909" y="27923"/>
                      <a:pt x="11842" y="25321"/>
                      <a:pt x="11809" y="25121"/>
                    </a:cubicBezTo>
                    <a:cubicBezTo>
                      <a:pt x="11742" y="23953"/>
                      <a:pt x="11175" y="24220"/>
                      <a:pt x="9274" y="23920"/>
                    </a:cubicBezTo>
                    <a:cubicBezTo>
                      <a:pt x="7839" y="23687"/>
                      <a:pt x="7739" y="22719"/>
                      <a:pt x="7873" y="21819"/>
                    </a:cubicBezTo>
                    <a:cubicBezTo>
                      <a:pt x="8039" y="20351"/>
                      <a:pt x="7873" y="11678"/>
                      <a:pt x="7806" y="11511"/>
                    </a:cubicBezTo>
                    <a:cubicBezTo>
                      <a:pt x="6638" y="7809"/>
                      <a:pt x="6138" y="270"/>
                      <a:pt x="6138" y="270"/>
                    </a:cubicBezTo>
                    <a:cubicBezTo>
                      <a:pt x="6138" y="270"/>
                      <a:pt x="6138" y="1"/>
                      <a:pt x="58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4"/>
              <p:cNvSpPr/>
              <p:nvPr/>
            </p:nvSpPr>
            <p:spPr>
              <a:xfrm>
                <a:off x="8917700" y="3643088"/>
                <a:ext cx="506958" cy="1124440"/>
              </a:xfrm>
              <a:custGeom>
                <a:avLst/>
                <a:gdLst/>
                <a:ahLst/>
                <a:cxnLst/>
                <a:rect l="l" t="t" r="r" b="b"/>
                <a:pathLst>
                  <a:path w="13178" h="29229" extrusionOk="0">
                    <a:moveTo>
                      <a:pt x="8284" y="1"/>
                    </a:moveTo>
                    <a:cubicBezTo>
                      <a:pt x="8007" y="1"/>
                      <a:pt x="8007" y="238"/>
                      <a:pt x="8007" y="238"/>
                    </a:cubicBezTo>
                    <a:cubicBezTo>
                      <a:pt x="8007" y="238"/>
                      <a:pt x="7440" y="6343"/>
                      <a:pt x="6039" y="9778"/>
                    </a:cubicBezTo>
                    <a:cubicBezTo>
                      <a:pt x="5972" y="9912"/>
                      <a:pt x="5905" y="18285"/>
                      <a:pt x="5838" y="20820"/>
                    </a:cubicBezTo>
                    <a:cubicBezTo>
                      <a:pt x="5071" y="23188"/>
                      <a:pt x="3203" y="22621"/>
                      <a:pt x="2403" y="22988"/>
                    </a:cubicBezTo>
                    <a:cubicBezTo>
                      <a:pt x="1769" y="23288"/>
                      <a:pt x="2102" y="23221"/>
                      <a:pt x="1836" y="23889"/>
                    </a:cubicBezTo>
                    <a:cubicBezTo>
                      <a:pt x="1836" y="23889"/>
                      <a:pt x="1035" y="26891"/>
                      <a:pt x="668" y="27191"/>
                    </a:cubicBezTo>
                    <a:cubicBezTo>
                      <a:pt x="1" y="27725"/>
                      <a:pt x="401" y="29026"/>
                      <a:pt x="1269" y="29159"/>
                    </a:cubicBezTo>
                    <a:cubicBezTo>
                      <a:pt x="1442" y="29194"/>
                      <a:pt x="1946" y="29228"/>
                      <a:pt x="2657" y="29228"/>
                    </a:cubicBezTo>
                    <a:cubicBezTo>
                      <a:pt x="4677" y="29228"/>
                      <a:pt x="8368" y="28948"/>
                      <a:pt x="10909" y="27591"/>
                    </a:cubicBezTo>
                    <a:cubicBezTo>
                      <a:pt x="12310" y="26824"/>
                      <a:pt x="13177" y="25089"/>
                      <a:pt x="13110" y="23288"/>
                    </a:cubicBezTo>
                    <a:cubicBezTo>
                      <a:pt x="12977" y="19285"/>
                      <a:pt x="12343" y="10112"/>
                      <a:pt x="9608" y="939"/>
                    </a:cubicBezTo>
                    <a:cubicBezTo>
                      <a:pt x="9574" y="739"/>
                      <a:pt x="9441" y="572"/>
                      <a:pt x="9308" y="472"/>
                    </a:cubicBezTo>
                    <a:cubicBezTo>
                      <a:pt x="8783" y="109"/>
                      <a:pt x="8470" y="1"/>
                      <a:pt x="8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4"/>
              <p:cNvSpPr/>
              <p:nvPr/>
            </p:nvSpPr>
            <p:spPr>
              <a:xfrm>
                <a:off x="8578928" y="5183177"/>
                <a:ext cx="519153" cy="187772"/>
              </a:xfrm>
              <a:custGeom>
                <a:avLst/>
                <a:gdLst/>
                <a:ahLst/>
                <a:cxnLst/>
                <a:rect l="l" t="t" r="r" b="b"/>
                <a:pathLst>
                  <a:path w="13495" h="4881" extrusionOk="0">
                    <a:moveTo>
                      <a:pt x="11109" y="0"/>
                    </a:moveTo>
                    <a:lnTo>
                      <a:pt x="468" y="367"/>
                    </a:lnTo>
                    <a:lnTo>
                      <a:pt x="1" y="3703"/>
                    </a:lnTo>
                    <a:cubicBezTo>
                      <a:pt x="592" y="3665"/>
                      <a:pt x="1184" y="3647"/>
                      <a:pt x="1774" y="3647"/>
                    </a:cubicBezTo>
                    <a:cubicBezTo>
                      <a:pt x="4316" y="3647"/>
                      <a:pt x="6844" y="3994"/>
                      <a:pt x="9307" y="4670"/>
                    </a:cubicBezTo>
                    <a:cubicBezTo>
                      <a:pt x="9801" y="4815"/>
                      <a:pt x="10211" y="4880"/>
                      <a:pt x="10551" y="4880"/>
                    </a:cubicBezTo>
                    <a:cubicBezTo>
                      <a:pt x="13495" y="4880"/>
                      <a:pt x="11109" y="1"/>
                      <a:pt x="11109" y="0"/>
                    </a:cubicBezTo>
                    <a:close/>
                  </a:path>
                </a:pathLst>
              </a:custGeom>
              <a:solidFill>
                <a:srgbClr val="F4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4"/>
              <p:cNvSpPr/>
              <p:nvPr/>
            </p:nvSpPr>
            <p:spPr>
              <a:xfrm>
                <a:off x="7230225" y="4551530"/>
                <a:ext cx="1493752" cy="829298"/>
              </a:xfrm>
              <a:custGeom>
                <a:avLst/>
                <a:gdLst/>
                <a:ahLst/>
                <a:cxnLst/>
                <a:rect l="l" t="t" r="r" b="b"/>
                <a:pathLst>
                  <a:path w="38829" h="21557" extrusionOk="0">
                    <a:moveTo>
                      <a:pt x="7082" y="1"/>
                    </a:moveTo>
                    <a:cubicBezTo>
                      <a:pt x="6137" y="1"/>
                      <a:pt x="5201" y="222"/>
                      <a:pt x="4337" y="775"/>
                    </a:cubicBezTo>
                    <a:cubicBezTo>
                      <a:pt x="0" y="3544"/>
                      <a:pt x="834" y="10315"/>
                      <a:pt x="6372" y="12450"/>
                    </a:cubicBezTo>
                    <a:cubicBezTo>
                      <a:pt x="11875" y="14585"/>
                      <a:pt x="35159" y="21556"/>
                      <a:pt x="35159" y="21556"/>
                    </a:cubicBezTo>
                    <a:lnTo>
                      <a:pt x="38828" y="16119"/>
                    </a:lnTo>
                    <a:lnTo>
                      <a:pt x="16746" y="4578"/>
                    </a:lnTo>
                    <a:cubicBezTo>
                      <a:pt x="15712" y="4044"/>
                      <a:pt x="14711" y="3443"/>
                      <a:pt x="13777" y="2743"/>
                    </a:cubicBezTo>
                    <a:cubicBezTo>
                      <a:pt x="12335" y="1667"/>
                      <a:pt x="9674" y="1"/>
                      <a:pt x="70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4"/>
              <p:cNvSpPr/>
              <p:nvPr/>
            </p:nvSpPr>
            <p:spPr>
              <a:xfrm>
                <a:off x="8758586" y="5111968"/>
                <a:ext cx="902660" cy="323340"/>
              </a:xfrm>
              <a:custGeom>
                <a:avLst/>
                <a:gdLst/>
                <a:ahLst/>
                <a:cxnLst/>
                <a:rect l="l" t="t" r="r" b="b"/>
                <a:pathLst>
                  <a:path w="23464" h="8405" extrusionOk="0">
                    <a:moveTo>
                      <a:pt x="9912" y="0"/>
                    </a:moveTo>
                    <a:cubicBezTo>
                      <a:pt x="4472" y="0"/>
                      <a:pt x="1" y="2185"/>
                      <a:pt x="1" y="2185"/>
                    </a:cubicBezTo>
                    <a:cubicBezTo>
                      <a:pt x="1" y="2185"/>
                      <a:pt x="6572" y="2519"/>
                      <a:pt x="4037" y="3853"/>
                    </a:cubicBezTo>
                    <a:cubicBezTo>
                      <a:pt x="1468" y="5187"/>
                      <a:pt x="3837" y="7622"/>
                      <a:pt x="3837" y="7622"/>
                    </a:cubicBezTo>
                    <a:cubicBezTo>
                      <a:pt x="3837" y="7622"/>
                      <a:pt x="6719" y="7161"/>
                      <a:pt x="9660" y="7161"/>
                    </a:cubicBezTo>
                    <a:cubicBezTo>
                      <a:pt x="11528" y="7161"/>
                      <a:pt x="13419" y="7347"/>
                      <a:pt x="14611" y="7956"/>
                    </a:cubicBezTo>
                    <a:cubicBezTo>
                      <a:pt x="15204" y="8262"/>
                      <a:pt x="15937" y="8405"/>
                      <a:pt x="16691" y="8405"/>
                    </a:cubicBezTo>
                    <a:cubicBezTo>
                      <a:pt x="19881" y="8405"/>
                      <a:pt x="23464" y="5853"/>
                      <a:pt x="18581" y="2318"/>
                    </a:cubicBezTo>
                    <a:cubicBezTo>
                      <a:pt x="15752" y="576"/>
                      <a:pt x="12704" y="0"/>
                      <a:pt x="9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4"/>
              <p:cNvSpPr/>
              <p:nvPr/>
            </p:nvSpPr>
            <p:spPr>
              <a:xfrm>
                <a:off x="8491677" y="4498633"/>
                <a:ext cx="1547648" cy="760283"/>
              </a:xfrm>
              <a:custGeom>
                <a:avLst/>
                <a:gdLst/>
                <a:ahLst/>
                <a:cxnLst/>
                <a:rect l="l" t="t" r="r" b="b"/>
                <a:pathLst>
                  <a:path w="40230" h="19763" extrusionOk="0">
                    <a:moveTo>
                      <a:pt x="32945" y="1"/>
                    </a:moveTo>
                    <a:cubicBezTo>
                      <a:pt x="30535" y="1"/>
                      <a:pt x="28019" y="1347"/>
                      <a:pt x="26619" y="2250"/>
                    </a:cubicBezTo>
                    <a:cubicBezTo>
                      <a:pt x="25619" y="2850"/>
                      <a:pt x="24551" y="3417"/>
                      <a:pt x="23484" y="3851"/>
                    </a:cubicBezTo>
                    <a:lnTo>
                      <a:pt x="0" y="14359"/>
                    </a:lnTo>
                    <a:lnTo>
                      <a:pt x="3470" y="19763"/>
                    </a:lnTo>
                    <a:cubicBezTo>
                      <a:pt x="3470" y="19763"/>
                      <a:pt x="27387" y="15293"/>
                      <a:pt x="33057" y="13625"/>
                    </a:cubicBezTo>
                    <a:cubicBezTo>
                      <a:pt x="38761" y="11957"/>
                      <a:pt x="40229" y="4452"/>
                      <a:pt x="36193" y="1116"/>
                    </a:cubicBezTo>
                    <a:cubicBezTo>
                      <a:pt x="35223" y="307"/>
                      <a:pt x="34096" y="1"/>
                      <a:pt x="329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4"/>
              <p:cNvSpPr/>
              <p:nvPr/>
            </p:nvSpPr>
            <p:spPr>
              <a:xfrm>
                <a:off x="8268393" y="2594768"/>
                <a:ext cx="718427" cy="846917"/>
              </a:xfrm>
              <a:custGeom>
                <a:avLst/>
                <a:gdLst/>
                <a:ahLst/>
                <a:cxnLst/>
                <a:rect l="l" t="t" r="r" b="b"/>
                <a:pathLst>
                  <a:path w="18675" h="22015" extrusionOk="0">
                    <a:moveTo>
                      <a:pt x="9806" y="1"/>
                    </a:moveTo>
                    <a:cubicBezTo>
                      <a:pt x="9751" y="1"/>
                      <a:pt x="9696" y="1"/>
                      <a:pt x="9640" y="2"/>
                    </a:cubicBezTo>
                    <a:cubicBezTo>
                      <a:pt x="4403" y="102"/>
                      <a:pt x="1835" y="5006"/>
                      <a:pt x="1902" y="5639"/>
                    </a:cubicBezTo>
                    <a:cubicBezTo>
                      <a:pt x="1935" y="5973"/>
                      <a:pt x="0" y="12077"/>
                      <a:pt x="2168" y="13512"/>
                    </a:cubicBezTo>
                    <a:cubicBezTo>
                      <a:pt x="2435" y="16214"/>
                      <a:pt x="2836" y="17348"/>
                      <a:pt x="4604" y="19516"/>
                    </a:cubicBezTo>
                    <a:cubicBezTo>
                      <a:pt x="4604" y="19516"/>
                      <a:pt x="6434" y="22015"/>
                      <a:pt x="8905" y="22015"/>
                    </a:cubicBezTo>
                    <a:cubicBezTo>
                      <a:pt x="9837" y="22015"/>
                      <a:pt x="10859" y="21660"/>
                      <a:pt x="11909" y="20683"/>
                    </a:cubicBezTo>
                    <a:cubicBezTo>
                      <a:pt x="14677" y="18082"/>
                      <a:pt x="15711" y="17047"/>
                      <a:pt x="16479" y="15313"/>
                    </a:cubicBezTo>
                    <a:cubicBezTo>
                      <a:pt x="16746" y="14646"/>
                      <a:pt x="18113" y="15113"/>
                      <a:pt x="18147" y="12444"/>
                    </a:cubicBezTo>
                    <a:cubicBezTo>
                      <a:pt x="18675" y="3104"/>
                      <a:pt x="14958" y="1"/>
                      <a:pt x="9806" y="1"/>
                    </a:cubicBezTo>
                    <a:close/>
                  </a:path>
                </a:pathLst>
              </a:custGeom>
              <a:solidFill>
                <a:srgbClr val="F4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4"/>
              <p:cNvSpPr/>
              <p:nvPr/>
            </p:nvSpPr>
            <p:spPr>
              <a:xfrm>
                <a:off x="8247157" y="2493975"/>
                <a:ext cx="815602" cy="588899"/>
              </a:xfrm>
              <a:custGeom>
                <a:avLst/>
                <a:gdLst/>
                <a:ahLst/>
                <a:cxnLst/>
                <a:rect l="l" t="t" r="r" b="b"/>
                <a:pathLst>
                  <a:path w="21201" h="15308" extrusionOk="0">
                    <a:moveTo>
                      <a:pt x="11538" y="0"/>
                    </a:moveTo>
                    <a:cubicBezTo>
                      <a:pt x="11323" y="0"/>
                      <a:pt x="11108" y="17"/>
                      <a:pt x="10893" y="53"/>
                    </a:cubicBezTo>
                    <a:cubicBezTo>
                      <a:pt x="9073" y="927"/>
                      <a:pt x="8859" y="1112"/>
                      <a:pt x="8878" y="1148"/>
                    </a:cubicBezTo>
                    <a:lnTo>
                      <a:pt x="8878" y="1148"/>
                    </a:lnTo>
                    <a:cubicBezTo>
                      <a:pt x="8768" y="1135"/>
                      <a:pt x="8468" y="1104"/>
                      <a:pt x="8049" y="1104"/>
                    </a:cubicBezTo>
                    <a:cubicBezTo>
                      <a:pt x="5780" y="1104"/>
                      <a:pt x="1" y="1999"/>
                      <a:pt x="1620" y="11362"/>
                    </a:cubicBezTo>
                    <a:cubicBezTo>
                      <a:pt x="1667" y="11831"/>
                      <a:pt x="2076" y="12135"/>
                      <a:pt x="2501" y="12135"/>
                    </a:cubicBezTo>
                    <a:cubicBezTo>
                      <a:pt x="2680" y="12135"/>
                      <a:pt x="2862" y="12081"/>
                      <a:pt x="3021" y="11962"/>
                    </a:cubicBezTo>
                    <a:cubicBezTo>
                      <a:pt x="3354" y="11695"/>
                      <a:pt x="3288" y="9694"/>
                      <a:pt x="3921" y="9227"/>
                    </a:cubicBezTo>
                    <a:cubicBezTo>
                      <a:pt x="7794" y="6585"/>
                      <a:pt x="7533" y="5186"/>
                      <a:pt x="7442" y="4932"/>
                    </a:cubicBezTo>
                    <a:lnTo>
                      <a:pt x="7442" y="4932"/>
                    </a:lnTo>
                    <a:cubicBezTo>
                      <a:pt x="8346" y="7077"/>
                      <a:pt x="7449" y="10977"/>
                      <a:pt x="11260" y="13330"/>
                    </a:cubicBezTo>
                    <a:cubicBezTo>
                      <a:pt x="12329" y="13999"/>
                      <a:pt x="13125" y="14210"/>
                      <a:pt x="13742" y="14210"/>
                    </a:cubicBezTo>
                    <a:cubicBezTo>
                      <a:pt x="14793" y="14210"/>
                      <a:pt x="15321" y="13597"/>
                      <a:pt x="15778" y="13597"/>
                    </a:cubicBezTo>
                    <a:cubicBezTo>
                      <a:pt x="16015" y="13597"/>
                      <a:pt x="16234" y="13762"/>
                      <a:pt x="16497" y="14264"/>
                    </a:cubicBezTo>
                    <a:cubicBezTo>
                      <a:pt x="16917" y="15064"/>
                      <a:pt x="17347" y="15307"/>
                      <a:pt x="17715" y="15307"/>
                    </a:cubicBezTo>
                    <a:cubicBezTo>
                      <a:pt x="18281" y="15307"/>
                      <a:pt x="18699" y="14731"/>
                      <a:pt x="18699" y="14731"/>
                    </a:cubicBezTo>
                    <a:cubicBezTo>
                      <a:pt x="18699" y="14731"/>
                      <a:pt x="21200" y="11428"/>
                      <a:pt x="20266" y="8593"/>
                    </a:cubicBezTo>
                    <a:cubicBezTo>
                      <a:pt x="19380" y="5872"/>
                      <a:pt x="15494" y="0"/>
                      <a:pt x="11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4"/>
              <p:cNvSpPr/>
              <p:nvPr/>
            </p:nvSpPr>
            <p:spPr>
              <a:xfrm>
                <a:off x="7998907" y="3865255"/>
                <a:ext cx="38" cy="2616"/>
              </a:xfrm>
              <a:custGeom>
                <a:avLst/>
                <a:gdLst/>
                <a:ahLst/>
                <a:cxnLst/>
                <a:rect l="l" t="t" r="r" b="b"/>
                <a:pathLst>
                  <a:path w="1" h="68" extrusionOk="0">
                    <a:moveTo>
                      <a:pt x="0" y="1"/>
                    </a:moveTo>
                    <a:cubicBezTo>
                      <a:pt x="0" y="1"/>
                      <a:pt x="0" y="67"/>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4"/>
              <p:cNvSpPr/>
              <p:nvPr/>
            </p:nvSpPr>
            <p:spPr>
              <a:xfrm>
                <a:off x="7996329" y="3848559"/>
                <a:ext cx="2616" cy="3693"/>
              </a:xfrm>
              <a:custGeom>
                <a:avLst/>
                <a:gdLst/>
                <a:ahLst/>
                <a:cxnLst/>
                <a:rect l="l" t="t" r="r" b="b"/>
                <a:pathLst>
                  <a:path w="68" h="96" extrusionOk="0">
                    <a:moveTo>
                      <a:pt x="1" y="1"/>
                    </a:moveTo>
                    <a:cubicBezTo>
                      <a:pt x="1" y="48"/>
                      <a:pt x="17" y="95"/>
                      <a:pt x="27" y="95"/>
                    </a:cubicBezTo>
                    <a:cubicBezTo>
                      <a:pt x="31" y="95"/>
                      <a:pt x="34" y="87"/>
                      <a:pt x="34" y="68"/>
                    </a:cubicBezTo>
                    <a:cubicBezTo>
                      <a:pt x="67" y="34"/>
                      <a:pt x="34" y="1"/>
                      <a:pt x="1"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4"/>
              <p:cNvSpPr/>
              <p:nvPr/>
            </p:nvSpPr>
            <p:spPr>
              <a:xfrm>
                <a:off x="7998907" y="3871680"/>
                <a:ext cx="2577" cy="6001"/>
              </a:xfrm>
              <a:custGeom>
                <a:avLst/>
                <a:gdLst/>
                <a:ahLst/>
                <a:cxnLst/>
                <a:rect l="l" t="t" r="r" b="b"/>
                <a:pathLst>
                  <a:path w="67" h="156" extrusionOk="0">
                    <a:moveTo>
                      <a:pt x="0" y="0"/>
                    </a:moveTo>
                    <a:cubicBezTo>
                      <a:pt x="0" y="0"/>
                      <a:pt x="39" y="155"/>
                      <a:pt x="43" y="155"/>
                    </a:cubicBezTo>
                    <a:cubicBezTo>
                      <a:pt x="44" y="155"/>
                      <a:pt x="42" y="140"/>
                      <a:pt x="34" y="100"/>
                    </a:cubicBezTo>
                    <a:cubicBezTo>
                      <a:pt x="0" y="100"/>
                      <a:pt x="67" y="0"/>
                      <a:pt x="0"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4"/>
              <p:cNvSpPr/>
              <p:nvPr/>
            </p:nvSpPr>
            <p:spPr>
              <a:xfrm>
                <a:off x="7996329" y="3824207"/>
                <a:ext cx="3885" cy="38"/>
              </a:xfrm>
              <a:custGeom>
                <a:avLst/>
                <a:gdLst/>
                <a:ahLst/>
                <a:cxnLst/>
                <a:rect l="l" t="t" r="r" b="b"/>
                <a:pathLst>
                  <a:path w="101" h="1" extrusionOk="0">
                    <a:moveTo>
                      <a:pt x="34" y="0"/>
                    </a:moveTo>
                    <a:cubicBezTo>
                      <a:pt x="1" y="0"/>
                      <a:pt x="101" y="0"/>
                      <a:pt x="3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4"/>
              <p:cNvSpPr/>
              <p:nvPr/>
            </p:nvSpPr>
            <p:spPr>
              <a:xfrm>
                <a:off x="8023297" y="3912728"/>
                <a:ext cx="1308" cy="5193"/>
              </a:xfrm>
              <a:custGeom>
                <a:avLst/>
                <a:gdLst/>
                <a:ahLst/>
                <a:cxnLst/>
                <a:rect l="l" t="t" r="r" b="b"/>
                <a:pathLst>
                  <a:path w="34" h="135" extrusionOk="0">
                    <a:moveTo>
                      <a:pt x="33" y="1"/>
                    </a:moveTo>
                    <a:cubicBezTo>
                      <a:pt x="33" y="1"/>
                      <a:pt x="0" y="1"/>
                      <a:pt x="0" y="68"/>
                    </a:cubicBezTo>
                    <a:cubicBezTo>
                      <a:pt x="0" y="101"/>
                      <a:pt x="33" y="134"/>
                      <a:pt x="33" y="134"/>
                    </a:cubicBezTo>
                    <a:cubicBezTo>
                      <a:pt x="33" y="68"/>
                      <a:pt x="33" y="68"/>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4"/>
              <p:cNvSpPr/>
              <p:nvPr/>
            </p:nvSpPr>
            <p:spPr>
              <a:xfrm>
                <a:off x="8030991" y="3989746"/>
                <a:ext cx="38" cy="38"/>
              </a:xfrm>
              <a:custGeom>
                <a:avLst/>
                <a:gdLst/>
                <a:ahLst/>
                <a:cxnLst/>
                <a:rect l="l" t="t" r="r" b="b"/>
                <a:pathLst>
                  <a:path w="1" h="1" extrusionOk="0">
                    <a:moveTo>
                      <a:pt x="0" y="0"/>
                    </a:moveTo>
                    <a:cubicBezTo>
                      <a:pt x="0" y="0"/>
                      <a:pt x="0" y="0"/>
                      <a:pt x="0"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4"/>
              <p:cNvSpPr/>
              <p:nvPr/>
            </p:nvSpPr>
            <p:spPr>
              <a:xfrm>
                <a:off x="8029683" y="3992285"/>
                <a:ext cx="1346" cy="2616"/>
              </a:xfrm>
              <a:custGeom>
                <a:avLst/>
                <a:gdLst/>
                <a:ahLst/>
                <a:cxnLst/>
                <a:rect l="l" t="t" r="r" b="b"/>
                <a:pathLst>
                  <a:path w="35" h="68" extrusionOk="0">
                    <a:moveTo>
                      <a:pt x="1" y="1"/>
                    </a:moveTo>
                    <a:lnTo>
                      <a:pt x="1" y="68"/>
                    </a:lnTo>
                    <a:cubicBezTo>
                      <a:pt x="1" y="68"/>
                      <a:pt x="34" y="1"/>
                      <a:pt x="1"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4"/>
              <p:cNvSpPr/>
              <p:nvPr/>
            </p:nvSpPr>
            <p:spPr>
              <a:xfrm>
                <a:off x="8344103" y="3151743"/>
                <a:ext cx="38" cy="2616"/>
              </a:xfrm>
              <a:custGeom>
                <a:avLst/>
                <a:gdLst/>
                <a:ahLst/>
                <a:cxnLst/>
                <a:rect l="l" t="t" r="r" b="b"/>
                <a:pathLst>
                  <a:path w="1" h="68" extrusionOk="0">
                    <a:moveTo>
                      <a:pt x="0" y="1"/>
                    </a:moveTo>
                    <a:cubicBezTo>
                      <a:pt x="0" y="1"/>
                      <a:pt x="0" y="68"/>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4"/>
              <p:cNvSpPr/>
              <p:nvPr/>
            </p:nvSpPr>
            <p:spPr>
              <a:xfrm>
                <a:off x="8341526" y="3132508"/>
                <a:ext cx="1308" cy="4924"/>
              </a:xfrm>
              <a:custGeom>
                <a:avLst/>
                <a:gdLst/>
                <a:ahLst/>
                <a:cxnLst/>
                <a:rect l="l" t="t" r="r" b="b"/>
                <a:pathLst>
                  <a:path w="34" h="128" extrusionOk="0">
                    <a:moveTo>
                      <a:pt x="1" y="1"/>
                    </a:moveTo>
                    <a:lnTo>
                      <a:pt x="1" y="1"/>
                    </a:lnTo>
                    <a:cubicBezTo>
                      <a:pt x="1" y="73"/>
                      <a:pt x="18" y="128"/>
                      <a:pt x="28" y="128"/>
                    </a:cubicBezTo>
                    <a:cubicBezTo>
                      <a:pt x="31" y="128"/>
                      <a:pt x="34" y="119"/>
                      <a:pt x="34" y="101"/>
                    </a:cubicBezTo>
                    <a:cubicBezTo>
                      <a:pt x="34" y="101"/>
                      <a:pt x="1" y="34"/>
                      <a:pt x="1"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4"/>
              <p:cNvSpPr/>
              <p:nvPr/>
            </p:nvSpPr>
            <p:spPr>
              <a:xfrm>
                <a:off x="8343103" y="3158014"/>
                <a:ext cx="2616" cy="7271"/>
              </a:xfrm>
              <a:custGeom>
                <a:avLst/>
                <a:gdLst/>
                <a:ahLst/>
                <a:cxnLst/>
                <a:rect l="l" t="t" r="r" b="b"/>
                <a:pathLst>
                  <a:path w="68" h="189" extrusionOk="0">
                    <a:moveTo>
                      <a:pt x="34" y="0"/>
                    </a:moveTo>
                    <a:cubicBezTo>
                      <a:pt x="32" y="0"/>
                      <a:pt x="29" y="2"/>
                      <a:pt x="26" y="5"/>
                    </a:cubicBezTo>
                    <a:cubicBezTo>
                      <a:pt x="0" y="5"/>
                      <a:pt x="56" y="189"/>
                      <a:pt x="65" y="189"/>
                    </a:cubicBezTo>
                    <a:cubicBezTo>
                      <a:pt x="68" y="189"/>
                      <a:pt x="67" y="174"/>
                      <a:pt x="60" y="138"/>
                    </a:cubicBezTo>
                    <a:cubicBezTo>
                      <a:pt x="29" y="138"/>
                      <a:pt x="54" y="0"/>
                      <a:pt x="3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4"/>
              <p:cNvSpPr/>
              <p:nvPr/>
            </p:nvSpPr>
            <p:spPr>
              <a:xfrm>
                <a:off x="8342795" y="3106848"/>
                <a:ext cx="3924" cy="38"/>
              </a:xfrm>
              <a:custGeom>
                <a:avLst/>
                <a:gdLst/>
                <a:ahLst/>
                <a:cxnLst/>
                <a:rect l="l" t="t" r="r" b="b"/>
                <a:pathLst>
                  <a:path w="102" h="1" extrusionOk="0">
                    <a:moveTo>
                      <a:pt x="34" y="0"/>
                    </a:moveTo>
                    <a:cubicBezTo>
                      <a:pt x="1" y="0"/>
                      <a:pt x="101" y="0"/>
                      <a:pt x="3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4"/>
              <p:cNvSpPr/>
              <p:nvPr/>
            </p:nvSpPr>
            <p:spPr>
              <a:xfrm>
                <a:off x="8369763" y="3203101"/>
                <a:ext cx="2616" cy="5155"/>
              </a:xfrm>
              <a:custGeom>
                <a:avLst/>
                <a:gdLst/>
                <a:ahLst/>
                <a:cxnLst/>
                <a:rect l="l" t="t" r="r" b="b"/>
                <a:pathLst>
                  <a:path w="68" h="134" extrusionOk="0">
                    <a:moveTo>
                      <a:pt x="34" y="0"/>
                    </a:moveTo>
                    <a:cubicBezTo>
                      <a:pt x="34" y="0"/>
                      <a:pt x="0" y="0"/>
                      <a:pt x="34" y="34"/>
                    </a:cubicBezTo>
                    <a:cubicBezTo>
                      <a:pt x="34" y="35"/>
                      <a:pt x="35" y="36"/>
                      <a:pt x="35" y="36"/>
                    </a:cubicBezTo>
                    <a:lnTo>
                      <a:pt x="35" y="36"/>
                    </a:lnTo>
                    <a:cubicBezTo>
                      <a:pt x="34" y="23"/>
                      <a:pt x="34" y="12"/>
                      <a:pt x="34" y="0"/>
                    </a:cubicBezTo>
                    <a:close/>
                    <a:moveTo>
                      <a:pt x="35" y="36"/>
                    </a:moveTo>
                    <a:cubicBezTo>
                      <a:pt x="37" y="53"/>
                      <a:pt x="41" y="72"/>
                      <a:pt x="51" y="96"/>
                    </a:cubicBezTo>
                    <a:lnTo>
                      <a:pt x="51" y="96"/>
                    </a:lnTo>
                    <a:cubicBezTo>
                      <a:pt x="51" y="84"/>
                      <a:pt x="51" y="68"/>
                      <a:pt x="35" y="36"/>
                    </a:cubicBezTo>
                    <a:close/>
                    <a:moveTo>
                      <a:pt x="51" y="96"/>
                    </a:moveTo>
                    <a:cubicBezTo>
                      <a:pt x="51" y="109"/>
                      <a:pt x="51" y="117"/>
                      <a:pt x="67" y="134"/>
                    </a:cubicBezTo>
                    <a:cubicBezTo>
                      <a:pt x="60" y="120"/>
                      <a:pt x="55" y="108"/>
                      <a:pt x="51" y="96"/>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4"/>
              <p:cNvSpPr/>
              <p:nvPr/>
            </p:nvSpPr>
            <p:spPr>
              <a:xfrm>
                <a:off x="8684145" y="2652589"/>
                <a:ext cx="5193" cy="38"/>
              </a:xfrm>
              <a:custGeom>
                <a:avLst/>
                <a:gdLst/>
                <a:ahLst/>
                <a:cxnLst/>
                <a:rect l="l" t="t" r="r" b="b"/>
                <a:pathLst>
                  <a:path w="135" h="1" extrusionOk="0">
                    <a:moveTo>
                      <a:pt x="34" y="0"/>
                    </a:moveTo>
                    <a:cubicBezTo>
                      <a:pt x="1" y="0"/>
                      <a:pt x="134" y="0"/>
                      <a:pt x="3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4"/>
              <p:cNvSpPr/>
              <p:nvPr/>
            </p:nvSpPr>
            <p:spPr>
              <a:xfrm>
                <a:off x="8657216" y="2644856"/>
                <a:ext cx="7386" cy="1539"/>
              </a:xfrm>
              <a:custGeom>
                <a:avLst/>
                <a:gdLst/>
                <a:ahLst/>
                <a:cxnLst/>
                <a:rect l="l" t="t" r="r" b="b"/>
                <a:pathLst>
                  <a:path w="192" h="40" extrusionOk="0">
                    <a:moveTo>
                      <a:pt x="0" y="1"/>
                    </a:moveTo>
                    <a:cubicBezTo>
                      <a:pt x="43" y="29"/>
                      <a:pt x="91" y="39"/>
                      <a:pt x="125" y="39"/>
                    </a:cubicBezTo>
                    <a:cubicBezTo>
                      <a:pt x="172" y="39"/>
                      <a:pt x="192" y="20"/>
                      <a:pt x="13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4"/>
              <p:cNvSpPr/>
              <p:nvPr/>
            </p:nvSpPr>
            <p:spPr>
              <a:xfrm>
                <a:off x="8694417" y="2653589"/>
                <a:ext cx="12118" cy="2693"/>
              </a:xfrm>
              <a:custGeom>
                <a:avLst/>
                <a:gdLst/>
                <a:ahLst/>
                <a:cxnLst/>
                <a:rect l="l" t="t" r="r" b="b"/>
                <a:pathLst>
                  <a:path w="315" h="70" extrusionOk="0">
                    <a:moveTo>
                      <a:pt x="14" y="0"/>
                    </a:moveTo>
                    <a:cubicBezTo>
                      <a:pt x="6" y="0"/>
                      <a:pt x="1" y="2"/>
                      <a:pt x="1" y="7"/>
                    </a:cubicBezTo>
                    <a:cubicBezTo>
                      <a:pt x="24" y="30"/>
                      <a:pt x="237" y="69"/>
                      <a:pt x="291" y="69"/>
                    </a:cubicBezTo>
                    <a:cubicBezTo>
                      <a:pt x="315" y="69"/>
                      <a:pt x="307" y="61"/>
                      <a:pt x="234" y="41"/>
                    </a:cubicBezTo>
                    <a:cubicBezTo>
                      <a:pt x="234" y="46"/>
                      <a:pt x="229" y="48"/>
                      <a:pt x="221" y="48"/>
                    </a:cubicBezTo>
                    <a:cubicBezTo>
                      <a:pt x="180" y="48"/>
                      <a:pt x="56" y="0"/>
                      <a:pt x="1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4"/>
              <p:cNvSpPr/>
              <p:nvPr/>
            </p:nvSpPr>
            <p:spPr>
              <a:xfrm>
                <a:off x="8621284" y="2628583"/>
                <a:ext cx="692" cy="1193"/>
              </a:xfrm>
              <a:custGeom>
                <a:avLst/>
                <a:gdLst/>
                <a:ahLst/>
                <a:cxnLst/>
                <a:rect l="l" t="t" r="r" b="b"/>
                <a:pathLst>
                  <a:path w="18" h="31" extrusionOk="0">
                    <a:moveTo>
                      <a:pt x="15" y="0"/>
                    </a:moveTo>
                    <a:cubicBezTo>
                      <a:pt x="13" y="0"/>
                      <a:pt x="9" y="6"/>
                      <a:pt x="0" y="24"/>
                    </a:cubicBezTo>
                    <a:cubicBezTo>
                      <a:pt x="0" y="29"/>
                      <a:pt x="1" y="31"/>
                      <a:pt x="2" y="31"/>
                    </a:cubicBezTo>
                    <a:cubicBezTo>
                      <a:pt x="7" y="31"/>
                      <a:pt x="18" y="0"/>
                      <a:pt x="15"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4"/>
              <p:cNvSpPr/>
              <p:nvPr/>
            </p:nvSpPr>
            <p:spPr>
              <a:xfrm>
                <a:off x="8772705" y="2657705"/>
                <a:ext cx="7732" cy="3885"/>
              </a:xfrm>
              <a:custGeom>
                <a:avLst/>
                <a:gdLst/>
                <a:ahLst/>
                <a:cxnLst/>
                <a:rect l="l" t="t" r="r" b="b"/>
                <a:pathLst>
                  <a:path w="201" h="101" extrusionOk="0">
                    <a:moveTo>
                      <a:pt x="1" y="0"/>
                    </a:moveTo>
                    <a:lnTo>
                      <a:pt x="1" y="0"/>
                    </a:lnTo>
                    <a:cubicBezTo>
                      <a:pt x="34" y="34"/>
                      <a:pt x="1" y="34"/>
                      <a:pt x="67" y="67"/>
                    </a:cubicBezTo>
                    <a:cubicBezTo>
                      <a:pt x="67" y="67"/>
                      <a:pt x="201" y="101"/>
                      <a:pt x="201" y="101"/>
                    </a:cubicBezTo>
                    <a:cubicBezTo>
                      <a:pt x="134" y="67"/>
                      <a:pt x="134" y="3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4"/>
              <p:cNvSpPr/>
              <p:nvPr/>
            </p:nvSpPr>
            <p:spPr>
              <a:xfrm>
                <a:off x="8741928" y="2712872"/>
                <a:ext cx="2193" cy="1847"/>
              </a:xfrm>
              <a:custGeom>
                <a:avLst/>
                <a:gdLst/>
                <a:ahLst/>
                <a:cxnLst/>
                <a:rect l="l" t="t" r="r" b="b"/>
                <a:pathLst>
                  <a:path w="57" h="48" extrusionOk="0">
                    <a:moveTo>
                      <a:pt x="33" y="1"/>
                    </a:moveTo>
                    <a:lnTo>
                      <a:pt x="33" y="1"/>
                    </a:lnTo>
                    <a:cubicBezTo>
                      <a:pt x="33" y="1"/>
                      <a:pt x="0" y="34"/>
                      <a:pt x="0" y="34"/>
                    </a:cubicBezTo>
                    <a:cubicBezTo>
                      <a:pt x="10" y="44"/>
                      <a:pt x="20" y="48"/>
                      <a:pt x="28" y="48"/>
                    </a:cubicBezTo>
                    <a:cubicBezTo>
                      <a:pt x="47" y="48"/>
                      <a:pt x="57" y="24"/>
                      <a:pt x="33"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4"/>
              <p:cNvSpPr/>
              <p:nvPr/>
            </p:nvSpPr>
            <p:spPr>
              <a:xfrm>
                <a:off x="8777013" y="2709948"/>
                <a:ext cx="3424" cy="1693"/>
              </a:xfrm>
              <a:custGeom>
                <a:avLst/>
                <a:gdLst/>
                <a:ahLst/>
                <a:cxnLst/>
                <a:rect l="l" t="t" r="r" b="b"/>
                <a:pathLst>
                  <a:path w="89" h="44" extrusionOk="0">
                    <a:moveTo>
                      <a:pt x="9" y="1"/>
                    </a:moveTo>
                    <a:cubicBezTo>
                      <a:pt x="1" y="1"/>
                      <a:pt x="22" y="43"/>
                      <a:pt x="22" y="43"/>
                    </a:cubicBezTo>
                    <a:lnTo>
                      <a:pt x="89" y="43"/>
                    </a:lnTo>
                    <a:cubicBezTo>
                      <a:pt x="55" y="43"/>
                      <a:pt x="55" y="43"/>
                      <a:pt x="22" y="10"/>
                    </a:cubicBezTo>
                    <a:cubicBezTo>
                      <a:pt x="15" y="3"/>
                      <a:pt x="11" y="1"/>
                      <a:pt x="9"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4"/>
              <p:cNvSpPr/>
              <p:nvPr/>
            </p:nvSpPr>
            <p:spPr>
              <a:xfrm>
                <a:off x="8621284" y="2529368"/>
                <a:ext cx="1308" cy="38"/>
              </a:xfrm>
              <a:custGeom>
                <a:avLst/>
                <a:gdLst/>
                <a:ahLst/>
                <a:cxnLst/>
                <a:rect l="l" t="t" r="r" b="b"/>
                <a:pathLst>
                  <a:path w="34" h="1" extrusionOk="0">
                    <a:moveTo>
                      <a:pt x="0" y="1"/>
                    </a:moveTo>
                    <a:cubicBezTo>
                      <a:pt x="0" y="1"/>
                      <a:pt x="34" y="1"/>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4"/>
              <p:cNvSpPr/>
              <p:nvPr/>
            </p:nvSpPr>
            <p:spPr>
              <a:xfrm>
                <a:off x="8611013" y="2533215"/>
                <a:ext cx="2616" cy="2616"/>
              </a:xfrm>
              <a:custGeom>
                <a:avLst/>
                <a:gdLst/>
                <a:ahLst/>
                <a:cxnLst/>
                <a:rect l="l" t="t" r="r" b="b"/>
                <a:pathLst>
                  <a:path w="68" h="68" extrusionOk="0">
                    <a:moveTo>
                      <a:pt x="34" y="1"/>
                    </a:moveTo>
                    <a:cubicBezTo>
                      <a:pt x="34" y="1"/>
                      <a:pt x="1" y="34"/>
                      <a:pt x="1" y="68"/>
                    </a:cubicBezTo>
                    <a:cubicBezTo>
                      <a:pt x="1" y="68"/>
                      <a:pt x="67" y="1"/>
                      <a:pt x="3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4"/>
              <p:cNvSpPr/>
              <p:nvPr/>
            </p:nvSpPr>
            <p:spPr>
              <a:xfrm>
                <a:off x="8623862" y="2525175"/>
                <a:ext cx="4578" cy="1693"/>
              </a:xfrm>
              <a:custGeom>
                <a:avLst/>
                <a:gdLst/>
                <a:ahLst/>
                <a:cxnLst/>
                <a:rect l="l" t="t" r="r" b="b"/>
                <a:pathLst>
                  <a:path w="119" h="44" extrusionOk="0">
                    <a:moveTo>
                      <a:pt x="119" y="0"/>
                    </a:moveTo>
                    <a:cubicBezTo>
                      <a:pt x="118" y="0"/>
                      <a:pt x="27" y="43"/>
                      <a:pt x="0" y="43"/>
                    </a:cubicBezTo>
                    <a:lnTo>
                      <a:pt x="0" y="43"/>
                    </a:lnTo>
                    <a:cubicBezTo>
                      <a:pt x="4" y="43"/>
                      <a:pt x="100" y="42"/>
                      <a:pt x="100" y="10"/>
                    </a:cubicBezTo>
                    <a:cubicBezTo>
                      <a:pt x="114" y="3"/>
                      <a:pt x="119" y="0"/>
                      <a:pt x="119" y="0"/>
                    </a:cubicBezTo>
                    <a:close/>
                    <a:moveTo>
                      <a:pt x="0" y="43"/>
                    </a:moveTo>
                    <a:cubicBezTo>
                      <a:pt x="0" y="43"/>
                      <a:pt x="0" y="43"/>
                      <a:pt x="0" y="43"/>
                    </a:cubicBezTo>
                    <a:cubicBezTo>
                      <a:pt x="0" y="43"/>
                      <a:pt x="0" y="43"/>
                      <a:pt x="0" y="43"/>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4"/>
              <p:cNvSpPr/>
              <p:nvPr/>
            </p:nvSpPr>
            <p:spPr>
              <a:xfrm>
                <a:off x="8596471" y="2541640"/>
                <a:ext cx="1308" cy="616"/>
              </a:xfrm>
              <a:custGeom>
                <a:avLst/>
                <a:gdLst/>
                <a:ahLst/>
                <a:cxnLst/>
                <a:rect l="l" t="t" r="r" b="b"/>
                <a:pathLst>
                  <a:path w="34" h="16" extrusionOk="0">
                    <a:moveTo>
                      <a:pt x="4" y="0"/>
                    </a:moveTo>
                    <a:lnTo>
                      <a:pt x="4" y="0"/>
                    </a:lnTo>
                    <a:cubicBezTo>
                      <a:pt x="1" y="0"/>
                      <a:pt x="1" y="4"/>
                      <a:pt x="12" y="15"/>
                    </a:cubicBezTo>
                    <a:cubicBezTo>
                      <a:pt x="34" y="15"/>
                      <a:pt x="12" y="0"/>
                      <a:pt x="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4"/>
              <p:cNvSpPr/>
              <p:nvPr/>
            </p:nvSpPr>
            <p:spPr>
              <a:xfrm>
                <a:off x="8645675" y="2498591"/>
                <a:ext cx="6463" cy="2577"/>
              </a:xfrm>
              <a:custGeom>
                <a:avLst/>
                <a:gdLst/>
                <a:ahLst/>
                <a:cxnLst/>
                <a:rect l="l" t="t" r="r" b="b"/>
                <a:pathLst>
                  <a:path w="168" h="67" extrusionOk="0">
                    <a:moveTo>
                      <a:pt x="67" y="0"/>
                    </a:moveTo>
                    <a:cubicBezTo>
                      <a:pt x="0" y="0"/>
                      <a:pt x="67" y="67"/>
                      <a:pt x="100" y="67"/>
                    </a:cubicBezTo>
                    <a:cubicBezTo>
                      <a:pt x="100" y="67"/>
                      <a:pt x="167" y="34"/>
                      <a:pt x="167"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4"/>
              <p:cNvSpPr/>
              <p:nvPr/>
            </p:nvSpPr>
            <p:spPr>
              <a:xfrm>
                <a:off x="8413389" y="3398147"/>
                <a:ext cx="38" cy="2616"/>
              </a:xfrm>
              <a:custGeom>
                <a:avLst/>
                <a:gdLst/>
                <a:ahLst/>
                <a:cxnLst/>
                <a:rect l="l" t="t" r="r" b="b"/>
                <a:pathLst>
                  <a:path w="1" h="68" extrusionOk="0">
                    <a:moveTo>
                      <a:pt x="1" y="34"/>
                    </a:moveTo>
                    <a:lnTo>
                      <a:pt x="1" y="67"/>
                    </a:lnTo>
                    <a:cubicBezTo>
                      <a:pt x="1" y="67"/>
                      <a:pt x="1" y="1"/>
                      <a:pt x="1" y="34"/>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4"/>
              <p:cNvSpPr/>
              <p:nvPr/>
            </p:nvSpPr>
            <p:spPr>
              <a:xfrm>
                <a:off x="8415967" y="3390183"/>
                <a:ext cx="2616" cy="2885"/>
              </a:xfrm>
              <a:custGeom>
                <a:avLst/>
                <a:gdLst/>
                <a:ahLst/>
                <a:cxnLst/>
                <a:rect l="l" t="t" r="r" b="b"/>
                <a:pathLst>
                  <a:path w="68" h="75" extrusionOk="0">
                    <a:moveTo>
                      <a:pt x="44" y="1"/>
                    </a:moveTo>
                    <a:cubicBezTo>
                      <a:pt x="42" y="1"/>
                      <a:pt x="38" y="3"/>
                      <a:pt x="34" y="7"/>
                    </a:cubicBezTo>
                    <a:cubicBezTo>
                      <a:pt x="67" y="7"/>
                      <a:pt x="0" y="41"/>
                      <a:pt x="34" y="74"/>
                    </a:cubicBezTo>
                    <a:cubicBezTo>
                      <a:pt x="34" y="74"/>
                      <a:pt x="58" y="1"/>
                      <a:pt x="4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4"/>
              <p:cNvSpPr/>
              <p:nvPr/>
            </p:nvSpPr>
            <p:spPr>
              <a:xfrm>
                <a:off x="8405964" y="3406572"/>
                <a:ext cx="1924" cy="616"/>
              </a:xfrm>
              <a:custGeom>
                <a:avLst/>
                <a:gdLst/>
                <a:ahLst/>
                <a:cxnLst/>
                <a:rect l="l" t="t" r="r" b="b"/>
                <a:pathLst>
                  <a:path w="50" h="16" extrusionOk="0">
                    <a:moveTo>
                      <a:pt x="5" y="0"/>
                    </a:moveTo>
                    <a:cubicBezTo>
                      <a:pt x="1" y="0"/>
                      <a:pt x="5" y="4"/>
                      <a:pt x="27" y="15"/>
                    </a:cubicBezTo>
                    <a:cubicBezTo>
                      <a:pt x="49" y="15"/>
                      <a:pt x="12" y="0"/>
                      <a:pt x="5"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4"/>
              <p:cNvSpPr/>
              <p:nvPr/>
            </p:nvSpPr>
            <p:spPr>
              <a:xfrm>
                <a:off x="8406349" y="3372487"/>
                <a:ext cx="654" cy="1000"/>
              </a:xfrm>
              <a:custGeom>
                <a:avLst/>
                <a:gdLst/>
                <a:ahLst/>
                <a:cxnLst/>
                <a:rect l="l" t="t" r="r" b="b"/>
                <a:pathLst>
                  <a:path w="17" h="26" extrusionOk="0">
                    <a:moveTo>
                      <a:pt x="17" y="0"/>
                    </a:moveTo>
                    <a:cubicBezTo>
                      <a:pt x="0" y="17"/>
                      <a:pt x="0" y="25"/>
                      <a:pt x="4" y="25"/>
                    </a:cubicBezTo>
                    <a:cubicBezTo>
                      <a:pt x="9" y="25"/>
                      <a:pt x="17" y="17"/>
                      <a:pt x="17"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4"/>
              <p:cNvSpPr/>
              <p:nvPr/>
            </p:nvSpPr>
            <p:spPr>
              <a:xfrm>
                <a:off x="8424930" y="3486706"/>
                <a:ext cx="2616" cy="1308"/>
              </a:xfrm>
              <a:custGeom>
                <a:avLst/>
                <a:gdLst/>
                <a:ahLst/>
                <a:cxnLst/>
                <a:rect l="l" t="t" r="r" b="b"/>
                <a:pathLst>
                  <a:path w="68" h="34" extrusionOk="0">
                    <a:moveTo>
                      <a:pt x="1" y="0"/>
                    </a:moveTo>
                    <a:cubicBezTo>
                      <a:pt x="1" y="0"/>
                      <a:pt x="68" y="34"/>
                      <a:pt x="1"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4"/>
              <p:cNvSpPr/>
              <p:nvPr/>
            </p:nvSpPr>
            <p:spPr>
              <a:xfrm>
                <a:off x="8401848" y="3471279"/>
                <a:ext cx="6194" cy="2731"/>
              </a:xfrm>
              <a:custGeom>
                <a:avLst/>
                <a:gdLst/>
                <a:ahLst/>
                <a:cxnLst/>
                <a:rect l="l" t="t" r="r" b="b"/>
                <a:pathLst>
                  <a:path w="161" h="71" extrusionOk="0">
                    <a:moveTo>
                      <a:pt x="0" y="1"/>
                    </a:moveTo>
                    <a:cubicBezTo>
                      <a:pt x="62" y="42"/>
                      <a:pt x="124" y="71"/>
                      <a:pt x="147" y="71"/>
                    </a:cubicBezTo>
                    <a:cubicBezTo>
                      <a:pt x="160" y="71"/>
                      <a:pt x="159" y="60"/>
                      <a:pt x="134" y="34"/>
                    </a:cubicBezTo>
                    <a:cubicBezTo>
                      <a:pt x="100" y="34"/>
                      <a:pt x="34" y="1"/>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4"/>
              <p:cNvSpPr/>
              <p:nvPr/>
            </p:nvSpPr>
            <p:spPr>
              <a:xfrm>
                <a:off x="8432624" y="3490322"/>
                <a:ext cx="10348" cy="4770"/>
              </a:xfrm>
              <a:custGeom>
                <a:avLst/>
                <a:gdLst/>
                <a:ahLst/>
                <a:cxnLst/>
                <a:rect l="l" t="t" r="r" b="b"/>
                <a:pathLst>
                  <a:path w="269" h="124" extrusionOk="0">
                    <a:moveTo>
                      <a:pt x="7" y="1"/>
                    </a:moveTo>
                    <a:cubicBezTo>
                      <a:pt x="3" y="1"/>
                      <a:pt x="1" y="3"/>
                      <a:pt x="1" y="6"/>
                    </a:cubicBezTo>
                    <a:cubicBezTo>
                      <a:pt x="25" y="30"/>
                      <a:pt x="223" y="124"/>
                      <a:pt x="256" y="124"/>
                    </a:cubicBezTo>
                    <a:cubicBezTo>
                      <a:pt x="269" y="124"/>
                      <a:pt x="257" y="110"/>
                      <a:pt x="201" y="73"/>
                    </a:cubicBezTo>
                    <a:cubicBezTo>
                      <a:pt x="197" y="77"/>
                      <a:pt x="192" y="78"/>
                      <a:pt x="185" y="78"/>
                    </a:cubicBezTo>
                    <a:cubicBezTo>
                      <a:pt x="139" y="78"/>
                      <a:pt x="33" y="1"/>
                      <a:pt x="7"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4"/>
              <p:cNvSpPr/>
              <p:nvPr/>
            </p:nvSpPr>
            <p:spPr>
              <a:xfrm>
                <a:off x="8377457" y="3443965"/>
                <a:ext cx="769" cy="808"/>
              </a:xfrm>
              <a:custGeom>
                <a:avLst/>
                <a:gdLst/>
                <a:ahLst/>
                <a:cxnLst/>
                <a:rect l="l" t="t" r="r" b="b"/>
                <a:pathLst>
                  <a:path w="20" h="21" extrusionOk="0">
                    <a:moveTo>
                      <a:pt x="14" y="1"/>
                    </a:moveTo>
                    <a:cubicBezTo>
                      <a:pt x="12" y="1"/>
                      <a:pt x="8" y="3"/>
                      <a:pt x="1" y="10"/>
                    </a:cubicBezTo>
                    <a:cubicBezTo>
                      <a:pt x="1" y="17"/>
                      <a:pt x="2" y="20"/>
                      <a:pt x="4" y="20"/>
                    </a:cubicBezTo>
                    <a:cubicBezTo>
                      <a:pt x="10" y="20"/>
                      <a:pt x="19" y="1"/>
                      <a:pt x="1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4"/>
              <p:cNvSpPr/>
              <p:nvPr/>
            </p:nvSpPr>
            <p:spPr>
              <a:xfrm>
                <a:off x="8504487" y="3500824"/>
                <a:ext cx="7771" cy="1308"/>
              </a:xfrm>
              <a:custGeom>
                <a:avLst/>
                <a:gdLst/>
                <a:ahLst/>
                <a:cxnLst/>
                <a:rect l="l" t="t" r="r" b="b"/>
                <a:pathLst>
                  <a:path w="202" h="34" extrusionOk="0">
                    <a:moveTo>
                      <a:pt x="1" y="0"/>
                    </a:moveTo>
                    <a:cubicBezTo>
                      <a:pt x="1" y="0"/>
                      <a:pt x="1" y="0"/>
                      <a:pt x="68" y="33"/>
                    </a:cubicBezTo>
                    <a:lnTo>
                      <a:pt x="201" y="33"/>
                    </a:lnTo>
                    <a:cubicBezTo>
                      <a:pt x="101" y="33"/>
                      <a:pt x="101" y="0"/>
                      <a:pt x="1"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4"/>
              <p:cNvSpPr/>
              <p:nvPr/>
            </p:nvSpPr>
            <p:spPr>
              <a:xfrm>
                <a:off x="8374457" y="4998403"/>
                <a:ext cx="2616" cy="1154"/>
              </a:xfrm>
              <a:custGeom>
                <a:avLst/>
                <a:gdLst/>
                <a:ahLst/>
                <a:cxnLst/>
                <a:rect l="l" t="t" r="r" b="b"/>
                <a:pathLst>
                  <a:path w="68" h="30" extrusionOk="0">
                    <a:moveTo>
                      <a:pt x="45" y="0"/>
                    </a:moveTo>
                    <a:cubicBezTo>
                      <a:pt x="1" y="0"/>
                      <a:pt x="45" y="30"/>
                      <a:pt x="60" y="30"/>
                    </a:cubicBezTo>
                    <a:cubicBezTo>
                      <a:pt x="68" y="30"/>
                      <a:pt x="68" y="22"/>
                      <a:pt x="45"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4"/>
              <p:cNvSpPr/>
              <p:nvPr/>
            </p:nvSpPr>
            <p:spPr>
              <a:xfrm>
                <a:off x="8340256" y="4979129"/>
                <a:ext cx="8040" cy="3962"/>
              </a:xfrm>
              <a:custGeom>
                <a:avLst/>
                <a:gdLst/>
                <a:ahLst/>
                <a:cxnLst/>
                <a:rect l="l" t="t" r="r" b="b"/>
                <a:pathLst>
                  <a:path w="209" h="103" extrusionOk="0">
                    <a:moveTo>
                      <a:pt x="0" y="1"/>
                    </a:moveTo>
                    <a:lnTo>
                      <a:pt x="0" y="1"/>
                    </a:lnTo>
                    <a:cubicBezTo>
                      <a:pt x="8" y="8"/>
                      <a:pt x="18" y="15"/>
                      <a:pt x="31" y="23"/>
                    </a:cubicBezTo>
                    <a:lnTo>
                      <a:pt x="31" y="23"/>
                    </a:lnTo>
                    <a:cubicBezTo>
                      <a:pt x="21" y="16"/>
                      <a:pt x="11" y="8"/>
                      <a:pt x="0" y="1"/>
                    </a:cubicBezTo>
                    <a:close/>
                    <a:moveTo>
                      <a:pt x="31" y="23"/>
                    </a:moveTo>
                    <a:lnTo>
                      <a:pt x="31" y="23"/>
                    </a:lnTo>
                    <a:cubicBezTo>
                      <a:pt x="106" y="73"/>
                      <a:pt x="175" y="102"/>
                      <a:pt x="196" y="102"/>
                    </a:cubicBezTo>
                    <a:cubicBezTo>
                      <a:pt x="209" y="102"/>
                      <a:pt x="203" y="91"/>
                      <a:pt x="167" y="67"/>
                    </a:cubicBezTo>
                    <a:cubicBezTo>
                      <a:pt x="141" y="67"/>
                      <a:pt x="75" y="47"/>
                      <a:pt x="31" y="23"/>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4"/>
              <p:cNvSpPr/>
              <p:nvPr/>
            </p:nvSpPr>
            <p:spPr>
              <a:xfrm>
                <a:off x="8386460" y="5004635"/>
                <a:ext cx="13465" cy="7425"/>
              </a:xfrm>
              <a:custGeom>
                <a:avLst/>
                <a:gdLst/>
                <a:ahLst/>
                <a:cxnLst/>
                <a:rect l="l" t="t" r="r" b="b"/>
                <a:pathLst>
                  <a:path w="350" h="193" extrusionOk="0">
                    <a:moveTo>
                      <a:pt x="6" y="0"/>
                    </a:moveTo>
                    <a:cubicBezTo>
                      <a:pt x="2" y="0"/>
                      <a:pt x="0" y="2"/>
                      <a:pt x="0" y="5"/>
                    </a:cubicBezTo>
                    <a:cubicBezTo>
                      <a:pt x="26" y="30"/>
                      <a:pt x="325" y="193"/>
                      <a:pt x="344" y="193"/>
                    </a:cubicBezTo>
                    <a:cubicBezTo>
                      <a:pt x="350" y="193"/>
                      <a:pt x="330" y="177"/>
                      <a:pt x="267" y="138"/>
                    </a:cubicBezTo>
                    <a:cubicBezTo>
                      <a:pt x="237" y="138"/>
                      <a:pt x="41" y="0"/>
                      <a:pt x="6"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4"/>
              <p:cNvSpPr/>
              <p:nvPr/>
            </p:nvSpPr>
            <p:spPr>
              <a:xfrm>
                <a:off x="8294053" y="4950623"/>
                <a:ext cx="808" cy="1231"/>
              </a:xfrm>
              <a:custGeom>
                <a:avLst/>
                <a:gdLst/>
                <a:ahLst/>
                <a:cxnLst/>
                <a:rect l="l" t="t" r="r" b="b"/>
                <a:pathLst>
                  <a:path w="21" h="32" extrusionOk="0">
                    <a:moveTo>
                      <a:pt x="11" y="1"/>
                    </a:moveTo>
                    <a:cubicBezTo>
                      <a:pt x="9" y="1"/>
                      <a:pt x="5" y="3"/>
                      <a:pt x="0" y="8"/>
                    </a:cubicBezTo>
                    <a:cubicBezTo>
                      <a:pt x="0" y="25"/>
                      <a:pt x="3" y="31"/>
                      <a:pt x="5" y="31"/>
                    </a:cubicBezTo>
                    <a:cubicBezTo>
                      <a:pt x="12" y="31"/>
                      <a:pt x="20" y="1"/>
                      <a:pt x="11"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4"/>
              <p:cNvSpPr/>
              <p:nvPr/>
            </p:nvSpPr>
            <p:spPr>
              <a:xfrm>
                <a:off x="8486522" y="5040721"/>
                <a:ext cx="11618" cy="6463"/>
              </a:xfrm>
              <a:custGeom>
                <a:avLst/>
                <a:gdLst/>
                <a:ahLst/>
                <a:cxnLst/>
                <a:rect l="l" t="t" r="r" b="b"/>
                <a:pathLst>
                  <a:path w="302" h="168" extrusionOk="0">
                    <a:moveTo>
                      <a:pt x="34" y="1"/>
                    </a:moveTo>
                    <a:cubicBezTo>
                      <a:pt x="34" y="34"/>
                      <a:pt x="1" y="34"/>
                      <a:pt x="101" y="68"/>
                    </a:cubicBezTo>
                    <a:cubicBezTo>
                      <a:pt x="101" y="68"/>
                      <a:pt x="268" y="168"/>
                      <a:pt x="301" y="168"/>
                    </a:cubicBezTo>
                    <a:cubicBezTo>
                      <a:pt x="168" y="101"/>
                      <a:pt x="168" y="68"/>
                      <a:pt x="3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4"/>
              <p:cNvSpPr/>
              <p:nvPr/>
            </p:nvSpPr>
            <p:spPr>
              <a:xfrm>
                <a:off x="8567387" y="4569765"/>
                <a:ext cx="38" cy="1346"/>
              </a:xfrm>
              <a:custGeom>
                <a:avLst/>
                <a:gdLst/>
                <a:ahLst/>
                <a:cxnLst/>
                <a:rect l="l" t="t" r="r" b="b"/>
                <a:pathLst>
                  <a:path w="1" h="35" extrusionOk="0">
                    <a:moveTo>
                      <a:pt x="0" y="1"/>
                    </a:moveTo>
                    <a:cubicBezTo>
                      <a:pt x="0" y="1"/>
                      <a:pt x="0" y="34"/>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4"/>
              <p:cNvSpPr/>
              <p:nvPr/>
            </p:nvSpPr>
            <p:spPr>
              <a:xfrm>
                <a:off x="8563540" y="4551799"/>
                <a:ext cx="1308" cy="4232"/>
              </a:xfrm>
              <a:custGeom>
                <a:avLst/>
                <a:gdLst/>
                <a:ahLst/>
                <a:cxnLst/>
                <a:rect l="l" t="t" r="r" b="b"/>
                <a:pathLst>
                  <a:path w="34" h="110" extrusionOk="0">
                    <a:moveTo>
                      <a:pt x="0" y="1"/>
                    </a:moveTo>
                    <a:cubicBezTo>
                      <a:pt x="0" y="55"/>
                      <a:pt x="23" y="110"/>
                      <a:pt x="31" y="110"/>
                    </a:cubicBezTo>
                    <a:cubicBezTo>
                      <a:pt x="33" y="110"/>
                      <a:pt x="34" y="107"/>
                      <a:pt x="34" y="101"/>
                    </a:cubicBezTo>
                    <a:cubicBezTo>
                      <a:pt x="34" y="101"/>
                      <a:pt x="0" y="1"/>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4"/>
              <p:cNvSpPr/>
              <p:nvPr/>
            </p:nvSpPr>
            <p:spPr>
              <a:xfrm>
                <a:off x="8567695" y="4574689"/>
                <a:ext cx="3078" cy="6232"/>
              </a:xfrm>
              <a:custGeom>
                <a:avLst/>
                <a:gdLst/>
                <a:ahLst/>
                <a:cxnLst/>
                <a:rect l="l" t="t" r="r" b="b"/>
                <a:pathLst>
                  <a:path w="80" h="162" extrusionOk="0">
                    <a:moveTo>
                      <a:pt x="36" y="1"/>
                    </a:moveTo>
                    <a:cubicBezTo>
                      <a:pt x="33" y="1"/>
                      <a:pt x="30" y="2"/>
                      <a:pt x="26" y="6"/>
                    </a:cubicBezTo>
                    <a:cubicBezTo>
                      <a:pt x="0" y="6"/>
                      <a:pt x="72" y="161"/>
                      <a:pt x="78" y="161"/>
                    </a:cubicBezTo>
                    <a:cubicBezTo>
                      <a:pt x="80" y="161"/>
                      <a:pt x="75" y="146"/>
                      <a:pt x="59" y="106"/>
                    </a:cubicBezTo>
                    <a:cubicBezTo>
                      <a:pt x="59" y="106"/>
                      <a:pt x="59" y="1"/>
                      <a:pt x="36"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4"/>
              <p:cNvSpPr/>
              <p:nvPr/>
            </p:nvSpPr>
            <p:spPr>
              <a:xfrm>
                <a:off x="8602780" y="4602619"/>
                <a:ext cx="4424" cy="3116"/>
              </a:xfrm>
              <a:custGeom>
                <a:avLst/>
                <a:gdLst/>
                <a:ahLst/>
                <a:cxnLst/>
                <a:rect l="l" t="t" r="r" b="b"/>
                <a:pathLst>
                  <a:path w="115" h="81" extrusionOk="0">
                    <a:moveTo>
                      <a:pt x="12" y="0"/>
                    </a:moveTo>
                    <a:cubicBezTo>
                      <a:pt x="1" y="0"/>
                      <a:pt x="24" y="24"/>
                      <a:pt x="48" y="47"/>
                    </a:cubicBezTo>
                    <a:cubicBezTo>
                      <a:pt x="48" y="47"/>
                      <a:pt x="81" y="81"/>
                      <a:pt x="115" y="81"/>
                    </a:cubicBezTo>
                    <a:cubicBezTo>
                      <a:pt x="115" y="81"/>
                      <a:pt x="81" y="47"/>
                      <a:pt x="48" y="14"/>
                    </a:cubicBezTo>
                    <a:cubicBezTo>
                      <a:pt x="28" y="4"/>
                      <a:pt x="17" y="0"/>
                      <a:pt x="12"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4"/>
              <p:cNvSpPr/>
              <p:nvPr/>
            </p:nvSpPr>
            <p:spPr>
              <a:xfrm>
                <a:off x="8576774" y="4538104"/>
                <a:ext cx="1539" cy="2193"/>
              </a:xfrm>
              <a:custGeom>
                <a:avLst/>
                <a:gdLst/>
                <a:ahLst/>
                <a:cxnLst/>
                <a:rect l="l" t="t" r="r" b="b"/>
                <a:pathLst>
                  <a:path w="40" h="57" extrusionOk="0">
                    <a:moveTo>
                      <a:pt x="37" y="0"/>
                    </a:moveTo>
                    <a:cubicBezTo>
                      <a:pt x="36" y="0"/>
                      <a:pt x="32" y="6"/>
                      <a:pt x="23" y="23"/>
                    </a:cubicBezTo>
                    <a:cubicBezTo>
                      <a:pt x="29" y="23"/>
                      <a:pt x="32" y="24"/>
                      <a:pt x="33" y="26"/>
                    </a:cubicBezTo>
                    <a:lnTo>
                      <a:pt x="33" y="26"/>
                    </a:lnTo>
                    <a:cubicBezTo>
                      <a:pt x="37" y="13"/>
                      <a:pt x="40" y="0"/>
                      <a:pt x="37" y="0"/>
                    </a:cubicBezTo>
                    <a:close/>
                    <a:moveTo>
                      <a:pt x="33" y="26"/>
                    </a:moveTo>
                    <a:cubicBezTo>
                      <a:pt x="32" y="28"/>
                      <a:pt x="32" y="29"/>
                      <a:pt x="31" y="31"/>
                    </a:cubicBezTo>
                    <a:lnTo>
                      <a:pt x="31" y="31"/>
                    </a:lnTo>
                    <a:cubicBezTo>
                      <a:pt x="33" y="29"/>
                      <a:pt x="33" y="27"/>
                      <a:pt x="33" y="26"/>
                    </a:cubicBezTo>
                    <a:close/>
                    <a:moveTo>
                      <a:pt x="31" y="31"/>
                    </a:moveTo>
                    <a:lnTo>
                      <a:pt x="31" y="31"/>
                    </a:lnTo>
                    <a:cubicBezTo>
                      <a:pt x="25" y="41"/>
                      <a:pt x="0" y="56"/>
                      <a:pt x="23" y="56"/>
                    </a:cubicBezTo>
                    <a:cubicBezTo>
                      <a:pt x="23" y="56"/>
                      <a:pt x="27" y="44"/>
                      <a:pt x="31" y="3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4"/>
              <p:cNvSpPr/>
              <p:nvPr/>
            </p:nvSpPr>
            <p:spPr>
              <a:xfrm>
                <a:off x="8564232" y="4521023"/>
                <a:ext cx="1924" cy="3155"/>
              </a:xfrm>
              <a:custGeom>
                <a:avLst/>
                <a:gdLst/>
                <a:ahLst/>
                <a:cxnLst/>
                <a:rect l="l" t="t" r="r" b="b"/>
                <a:pathLst>
                  <a:path w="50" h="82" extrusionOk="0">
                    <a:moveTo>
                      <a:pt x="49" y="0"/>
                    </a:moveTo>
                    <a:cubicBezTo>
                      <a:pt x="49" y="0"/>
                      <a:pt x="49" y="0"/>
                      <a:pt x="16" y="67"/>
                    </a:cubicBezTo>
                    <a:cubicBezTo>
                      <a:pt x="5" y="78"/>
                      <a:pt x="1" y="82"/>
                      <a:pt x="2" y="82"/>
                    </a:cubicBezTo>
                    <a:cubicBezTo>
                      <a:pt x="5" y="82"/>
                      <a:pt x="27" y="67"/>
                      <a:pt x="49" y="67"/>
                    </a:cubicBezTo>
                    <a:lnTo>
                      <a:pt x="49" y="0"/>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6" name="Google Shape;696;p44"/>
            <p:cNvSpPr/>
            <p:nvPr/>
          </p:nvSpPr>
          <p:spPr>
            <a:xfrm>
              <a:off x="8138725" y="4869375"/>
              <a:ext cx="561050" cy="304775"/>
            </a:xfrm>
            <a:custGeom>
              <a:avLst/>
              <a:gdLst/>
              <a:ahLst/>
              <a:cxnLst/>
              <a:rect l="l" t="t" r="r" b="b"/>
              <a:pathLst>
                <a:path w="22442" h="12191" extrusionOk="0">
                  <a:moveTo>
                    <a:pt x="0" y="0"/>
                  </a:moveTo>
                  <a:cubicBezTo>
                    <a:pt x="7613" y="3811"/>
                    <a:pt x="15143" y="7809"/>
                    <a:pt x="22442" y="12191"/>
                  </a:cubicBezTo>
                </a:path>
              </a:pathLst>
            </a:custGeom>
            <a:noFill/>
            <a:ln w="9525" cap="flat" cmpd="sng">
              <a:solidFill>
                <a:schemeClr val="accent3"/>
              </a:solidFill>
              <a:prstDash val="solid"/>
              <a:round/>
              <a:headEnd type="none" w="med" len="med"/>
              <a:tailEnd type="none" w="med" len="med"/>
            </a:ln>
          </p:spPr>
        </p:sp>
        <p:sp>
          <p:nvSpPr>
            <p:cNvPr id="697" name="Google Shape;697;p44"/>
            <p:cNvSpPr/>
            <p:nvPr/>
          </p:nvSpPr>
          <p:spPr>
            <a:xfrm>
              <a:off x="8620125" y="5174150"/>
              <a:ext cx="86575" cy="152375"/>
            </a:xfrm>
            <a:custGeom>
              <a:avLst/>
              <a:gdLst/>
              <a:ahLst/>
              <a:cxnLst/>
              <a:rect l="l" t="t" r="r" b="b"/>
              <a:pathLst>
                <a:path w="3463" h="6095" extrusionOk="0">
                  <a:moveTo>
                    <a:pt x="3463" y="0"/>
                  </a:moveTo>
                  <a:cubicBezTo>
                    <a:pt x="2821" y="2247"/>
                    <a:pt x="1460" y="4271"/>
                    <a:pt x="0" y="6095"/>
                  </a:cubicBezTo>
                </a:path>
              </a:pathLst>
            </a:custGeom>
            <a:noFill/>
            <a:ln w="9525" cap="flat" cmpd="sng">
              <a:solidFill>
                <a:schemeClr val="accent3"/>
              </a:solidFill>
              <a:prstDash val="solid"/>
              <a:round/>
              <a:headEnd type="none" w="med" len="med"/>
              <a:tailEnd type="none" w="med" len="med"/>
            </a:ln>
          </p:spPr>
        </p:sp>
        <p:sp>
          <p:nvSpPr>
            <p:cNvPr id="698" name="Google Shape;698;p44"/>
            <p:cNvSpPr/>
            <p:nvPr/>
          </p:nvSpPr>
          <p:spPr>
            <a:xfrm>
              <a:off x="8592400" y="4606175"/>
              <a:ext cx="301325" cy="69250"/>
            </a:xfrm>
            <a:custGeom>
              <a:avLst/>
              <a:gdLst/>
              <a:ahLst/>
              <a:cxnLst/>
              <a:rect l="l" t="t" r="r" b="b"/>
              <a:pathLst>
                <a:path w="12053" h="2770" extrusionOk="0">
                  <a:moveTo>
                    <a:pt x="12053" y="2770"/>
                  </a:moveTo>
                  <a:cubicBezTo>
                    <a:pt x="7956" y="2317"/>
                    <a:pt x="3911" y="1304"/>
                    <a:pt x="0" y="0"/>
                  </a:cubicBezTo>
                </a:path>
              </a:pathLst>
            </a:custGeom>
            <a:noFill/>
            <a:ln w="9525" cap="flat" cmpd="sng">
              <a:solidFill>
                <a:schemeClr val="accent3"/>
              </a:solidFill>
              <a:prstDash val="solid"/>
              <a:round/>
              <a:headEnd type="none" w="med" len="med"/>
              <a:tailEnd type="none" w="med" len="med"/>
            </a:ln>
          </p:spPr>
        </p:sp>
        <p:sp>
          <p:nvSpPr>
            <p:cNvPr id="699" name="Google Shape;699;p44"/>
            <p:cNvSpPr/>
            <p:nvPr/>
          </p:nvSpPr>
          <p:spPr>
            <a:xfrm>
              <a:off x="8291100" y="4602700"/>
              <a:ext cx="304775" cy="48775"/>
            </a:xfrm>
            <a:custGeom>
              <a:avLst/>
              <a:gdLst/>
              <a:ahLst/>
              <a:cxnLst/>
              <a:rect l="l" t="t" r="r" b="b"/>
              <a:pathLst>
                <a:path w="12191" h="1951" extrusionOk="0">
                  <a:moveTo>
                    <a:pt x="12191" y="0"/>
                  </a:moveTo>
                  <a:cubicBezTo>
                    <a:pt x="8663" y="2118"/>
                    <a:pt x="4115" y="1940"/>
                    <a:pt x="0" y="1940"/>
                  </a:cubicBezTo>
                </a:path>
              </a:pathLst>
            </a:custGeom>
            <a:noFill/>
            <a:ln w="9525" cap="flat" cmpd="sng">
              <a:solidFill>
                <a:schemeClr val="accent3"/>
              </a:solidFill>
              <a:prstDash val="solid"/>
              <a:round/>
              <a:headEnd type="none" w="med" len="med"/>
              <a:tailEnd type="none" w="med" len="med"/>
            </a:ln>
          </p:spPr>
        </p:sp>
        <p:sp>
          <p:nvSpPr>
            <p:cNvPr id="700" name="Google Shape;700;p44"/>
            <p:cNvSpPr/>
            <p:nvPr/>
          </p:nvSpPr>
          <p:spPr>
            <a:xfrm>
              <a:off x="8440025" y="3466750"/>
              <a:ext cx="360175" cy="38575"/>
            </a:xfrm>
            <a:custGeom>
              <a:avLst/>
              <a:gdLst/>
              <a:ahLst/>
              <a:cxnLst/>
              <a:rect l="l" t="t" r="r" b="b"/>
              <a:pathLst>
                <a:path w="14407" h="1543" extrusionOk="0">
                  <a:moveTo>
                    <a:pt x="0" y="970"/>
                  </a:moveTo>
                  <a:cubicBezTo>
                    <a:pt x="4748" y="1759"/>
                    <a:pt x="9982" y="1893"/>
                    <a:pt x="14407" y="0"/>
                  </a:cubicBezTo>
                </a:path>
              </a:pathLst>
            </a:custGeom>
            <a:noFill/>
            <a:ln w="9525" cap="flat" cmpd="sng">
              <a:solidFill>
                <a:schemeClr val="accent3"/>
              </a:solidFill>
              <a:prstDash val="solid"/>
              <a:round/>
              <a:headEnd type="none" w="med" len="med"/>
              <a:tailEnd type="none" w="med" len="med"/>
            </a:ln>
          </p:spPr>
        </p:sp>
      </p:grpSp>
      <p:pic>
        <p:nvPicPr>
          <p:cNvPr id="8" name="Picture 8" descr="Diagram&#10;&#10;Description automatically generated">
            <a:extLst>
              <a:ext uri="{FF2B5EF4-FFF2-40B4-BE49-F238E27FC236}">
                <a16:creationId xmlns:a16="http://schemas.microsoft.com/office/drawing/2014/main" id="{221B2755-EAAD-5E41-0F19-EDCAA68E642A}"/>
              </a:ext>
            </a:extLst>
          </p:cNvPr>
          <p:cNvPicPr>
            <a:picLocks noChangeAspect="1"/>
          </p:cNvPicPr>
          <p:nvPr/>
        </p:nvPicPr>
        <p:blipFill rotWithShape="1">
          <a:blip r:embed="rId5"/>
          <a:srcRect l="33758" t="21725" r="24416" b="7348"/>
          <a:stretch/>
        </p:blipFill>
        <p:spPr>
          <a:xfrm>
            <a:off x="2681385" y="205274"/>
            <a:ext cx="3859081" cy="4364545"/>
          </a:xfrm>
          <a:prstGeom prst="rect">
            <a:avLst/>
          </a:prstGeom>
          <a:ln w="28575">
            <a:solidFill>
              <a:schemeClr val="accent2">
                <a:lumMod val="50000"/>
              </a:schemeClr>
            </a:solidFill>
          </a:ln>
        </p:spPr>
      </p:pic>
      <p:pic>
        <p:nvPicPr>
          <p:cNvPr id="2" name="Audio 1">
            <a:hlinkClick r:id="" action="ppaction://media"/>
            <a:extLst>
              <a:ext uri="{FF2B5EF4-FFF2-40B4-BE49-F238E27FC236}">
                <a16:creationId xmlns:a16="http://schemas.microsoft.com/office/drawing/2014/main" id="{1C95DA7C-C477-493F-B2CB-725F0A30CE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78"/>
    </mc:Choice>
    <mc:Fallback xmlns="">
      <p:transition spd="slow" advTm="20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44"/>
          <p:cNvSpPr txBox="1">
            <a:spLocks noGrp="1"/>
          </p:cNvSpPr>
          <p:nvPr>
            <p:ph type="title"/>
          </p:nvPr>
        </p:nvSpPr>
        <p:spPr>
          <a:xfrm>
            <a:off x="3786" y="-1812"/>
            <a:ext cx="7715400" cy="468000"/>
          </a:xfrm>
          <a:prstGeom prst="rect">
            <a:avLst/>
          </a:prstGeom>
        </p:spPr>
        <p:txBody>
          <a:bodyPr spcFirstLastPara="1" wrap="square" lIns="91425" tIns="91425" rIns="91425" bIns="91425" anchor="t" anchorCtr="0">
            <a:noAutofit/>
          </a:bodyPr>
          <a:lstStyle/>
          <a:p>
            <a:r>
              <a:rPr lang="en" sz="1800" dirty="0"/>
              <a:t>Appendix D</a:t>
            </a:r>
            <a:br>
              <a:rPr lang="en" sz="1800" dirty="0"/>
            </a:br>
            <a:r>
              <a:rPr lang="en" sz="1800" dirty="0"/>
              <a:t>Vocabulary</a:t>
            </a:r>
            <a:br>
              <a:rPr lang="en" sz="1800" dirty="0"/>
            </a:br>
            <a:r>
              <a:rPr lang="en" sz="1800" dirty="0"/>
              <a:t>Page 198</a:t>
            </a:r>
            <a:endParaRPr lang="en" dirty="0"/>
          </a:p>
        </p:txBody>
      </p:sp>
      <p:sp>
        <p:nvSpPr>
          <p:cNvPr id="606" name="Google Shape;606;p44"/>
          <p:cNvSpPr txBox="1">
            <a:spLocks noGrp="1"/>
          </p:cNvSpPr>
          <p:nvPr>
            <p:ph type="title" idx="2"/>
          </p:nvPr>
        </p:nvSpPr>
        <p:spPr>
          <a:xfrm>
            <a:off x="-136258" y="3257208"/>
            <a:ext cx="1667204" cy="378704"/>
          </a:xfrm>
          <a:prstGeom prst="rect">
            <a:avLst/>
          </a:prstGeom>
        </p:spPr>
        <p:txBody>
          <a:bodyPr spcFirstLastPara="1" wrap="square" lIns="91425" tIns="91425" rIns="91425" bIns="91425" anchor="t" anchorCtr="0">
            <a:noAutofit/>
          </a:bodyPr>
          <a:lstStyle/>
          <a:p>
            <a:r>
              <a:rPr lang="en" dirty="0">
                <a:solidFill>
                  <a:schemeClr val="tx2">
                    <a:lumMod val="75000"/>
                  </a:schemeClr>
                </a:solidFill>
              </a:rPr>
              <a:t>Page 201</a:t>
            </a:r>
            <a:endParaRPr lang="en" dirty="0"/>
          </a:p>
        </p:txBody>
      </p:sp>
      <p:grpSp>
        <p:nvGrpSpPr>
          <p:cNvPr id="630" name="Google Shape;630;p44"/>
          <p:cNvGrpSpPr/>
          <p:nvPr/>
        </p:nvGrpSpPr>
        <p:grpSpPr>
          <a:xfrm>
            <a:off x="-423914" y="3710842"/>
            <a:ext cx="2809100" cy="2946296"/>
            <a:chOff x="7230225" y="2493975"/>
            <a:chExt cx="2809100" cy="2946296"/>
          </a:xfrm>
        </p:grpSpPr>
        <p:grpSp>
          <p:nvGrpSpPr>
            <p:cNvPr id="631" name="Google Shape;631;p44"/>
            <p:cNvGrpSpPr/>
            <p:nvPr/>
          </p:nvGrpSpPr>
          <p:grpSpPr>
            <a:xfrm>
              <a:off x="7230225" y="2493975"/>
              <a:ext cx="2809100" cy="2946296"/>
              <a:chOff x="7230225" y="2493975"/>
              <a:chExt cx="2809100" cy="2946296"/>
            </a:xfrm>
          </p:grpSpPr>
          <p:sp>
            <p:nvSpPr>
              <p:cNvPr id="632" name="Google Shape;632;p44"/>
              <p:cNvSpPr/>
              <p:nvPr/>
            </p:nvSpPr>
            <p:spPr>
              <a:xfrm>
                <a:off x="8301747" y="3193561"/>
                <a:ext cx="537734" cy="459986"/>
              </a:xfrm>
              <a:custGeom>
                <a:avLst/>
                <a:gdLst/>
                <a:ahLst/>
                <a:cxnLst/>
                <a:rect l="l" t="t" r="r" b="b"/>
                <a:pathLst>
                  <a:path w="13978" h="11957" extrusionOk="0">
                    <a:moveTo>
                      <a:pt x="10128" y="1"/>
                    </a:moveTo>
                    <a:cubicBezTo>
                      <a:pt x="7849" y="1"/>
                      <a:pt x="2882" y="160"/>
                      <a:pt x="3036" y="1549"/>
                    </a:cubicBezTo>
                    <a:cubicBezTo>
                      <a:pt x="3656" y="7187"/>
                      <a:pt x="507" y="7388"/>
                      <a:pt x="54" y="7388"/>
                    </a:cubicBezTo>
                    <a:cubicBezTo>
                      <a:pt x="19" y="7388"/>
                      <a:pt x="1" y="7387"/>
                      <a:pt x="1" y="7387"/>
                    </a:cubicBezTo>
                    <a:lnTo>
                      <a:pt x="1" y="7387"/>
                    </a:lnTo>
                    <a:lnTo>
                      <a:pt x="5738" y="11957"/>
                    </a:lnTo>
                    <a:lnTo>
                      <a:pt x="11709" y="10622"/>
                    </a:lnTo>
                    <a:lnTo>
                      <a:pt x="13977" y="8287"/>
                    </a:lnTo>
                    <a:cubicBezTo>
                      <a:pt x="13977" y="8287"/>
                      <a:pt x="11509" y="6519"/>
                      <a:pt x="12209" y="2517"/>
                    </a:cubicBezTo>
                    <a:cubicBezTo>
                      <a:pt x="12343" y="1683"/>
                      <a:pt x="11242" y="15"/>
                      <a:pt x="11242" y="15"/>
                    </a:cubicBezTo>
                    <a:cubicBezTo>
                      <a:pt x="11242" y="15"/>
                      <a:pt x="10803" y="1"/>
                      <a:pt x="10128" y="1"/>
                    </a:cubicBezTo>
                    <a:close/>
                  </a:path>
                </a:pathLst>
              </a:custGeom>
              <a:solidFill>
                <a:srgbClr val="D89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4"/>
              <p:cNvSpPr/>
              <p:nvPr/>
            </p:nvSpPr>
            <p:spPr>
              <a:xfrm>
                <a:off x="7841062" y="3439733"/>
                <a:ext cx="1406463" cy="1345642"/>
              </a:xfrm>
              <a:custGeom>
                <a:avLst/>
                <a:gdLst/>
                <a:ahLst/>
                <a:cxnLst/>
                <a:rect l="l" t="t" r="r" b="b"/>
                <a:pathLst>
                  <a:path w="36560" h="34979" extrusionOk="0">
                    <a:moveTo>
                      <a:pt x="13469" y="0"/>
                    </a:moveTo>
                    <a:cubicBezTo>
                      <a:pt x="13263" y="0"/>
                      <a:pt x="13008" y="46"/>
                      <a:pt x="12676" y="154"/>
                    </a:cubicBezTo>
                    <a:cubicBezTo>
                      <a:pt x="9007" y="954"/>
                      <a:pt x="2569" y="3556"/>
                      <a:pt x="2569" y="3556"/>
                    </a:cubicBezTo>
                    <a:lnTo>
                      <a:pt x="0" y="34145"/>
                    </a:lnTo>
                    <a:lnTo>
                      <a:pt x="35893" y="34979"/>
                    </a:lnTo>
                    <a:lnTo>
                      <a:pt x="36560" y="5491"/>
                    </a:lnTo>
                    <a:cubicBezTo>
                      <a:pt x="36560" y="5491"/>
                      <a:pt x="31623" y="2822"/>
                      <a:pt x="26819" y="788"/>
                    </a:cubicBezTo>
                    <a:cubicBezTo>
                      <a:pt x="26158" y="499"/>
                      <a:pt x="25713" y="397"/>
                      <a:pt x="25378" y="397"/>
                    </a:cubicBezTo>
                    <a:cubicBezTo>
                      <a:pt x="24786" y="397"/>
                      <a:pt x="24541" y="717"/>
                      <a:pt x="24051" y="888"/>
                    </a:cubicBezTo>
                    <a:cubicBezTo>
                      <a:pt x="22113" y="1616"/>
                      <a:pt x="20424" y="1893"/>
                      <a:pt x="19008" y="1893"/>
                    </a:cubicBezTo>
                    <a:cubicBezTo>
                      <a:pt x="17181" y="1893"/>
                      <a:pt x="15809" y="1433"/>
                      <a:pt x="14944" y="888"/>
                    </a:cubicBezTo>
                    <a:cubicBezTo>
                      <a:pt x="14303" y="503"/>
                      <a:pt x="14155" y="0"/>
                      <a:pt x="13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4"/>
              <p:cNvSpPr/>
              <p:nvPr/>
            </p:nvSpPr>
            <p:spPr>
              <a:xfrm>
                <a:off x="7316207" y="4455623"/>
                <a:ext cx="2605035" cy="654182"/>
              </a:xfrm>
              <a:custGeom>
                <a:avLst/>
                <a:gdLst/>
                <a:ahLst/>
                <a:cxnLst/>
                <a:rect l="l" t="t" r="r" b="b"/>
                <a:pathLst>
                  <a:path w="67716" h="17005" extrusionOk="0">
                    <a:moveTo>
                      <a:pt x="61085" y="1"/>
                    </a:moveTo>
                    <a:cubicBezTo>
                      <a:pt x="56021" y="1"/>
                      <a:pt x="51037" y="4302"/>
                      <a:pt x="51037" y="4302"/>
                    </a:cubicBezTo>
                    <a:cubicBezTo>
                      <a:pt x="51037" y="4302"/>
                      <a:pt x="45290" y="7845"/>
                      <a:pt x="35332" y="7845"/>
                    </a:cubicBezTo>
                    <a:cubicBezTo>
                      <a:pt x="30796" y="7845"/>
                      <a:pt x="25386" y="7109"/>
                      <a:pt x="19247" y="4969"/>
                    </a:cubicBezTo>
                    <a:cubicBezTo>
                      <a:pt x="13498" y="2975"/>
                      <a:pt x="9498" y="2270"/>
                      <a:pt x="6714" y="2270"/>
                    </a:cubicBezTo>
                    <a:cubicBezTo>
                      <a:pt x="0" y="2270"/>
                      <a:pt x="367" y="6370"/>
                      <a:pt x="367" y="6370"/>
                    </a:cubicBezTo>
                    <a:cubicBezTo>
                      <a:pt x="367" y="6370"/>
                      <a:pt x="4637" y="10206"/>
                      <a:pt x="21149" y="15510"/>
                    </a:cubicBezTo>
                    <a:cubicBezTo>
                      <a:pt x="24385" y="16552"/>
                      <a:pt x="27785" y="17004"/>
                      <a:pt x="31230" y="17004"/>
                    </a:cubicBezTo>
                    <a:cubicBezTo>
                      <a:pt x="45327" y="17004"/>
                      <a:pt x="60183" y="9431"/>
                      <a:pt x="67715" y="3668"/>
                    </a:cubicBezTo>
                    <a:cubicBezTo>
                      <a:pt x="65818" y="934"/>
                      <a:pt x="63443" y="1"/>
                      <a:pt x="610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4"/>
              <p:cNvSpPr/>
              <p:nvPr/>
            </p:nvSpPr>
            <p:spPr>
              <a:xfrm>
                <a:off x="7618624" y="5117238"/>
                <a:ext cx="855111" cy="323033"/>
              </a:xfrm>
              <a:custGeom>
                <a:avLst/>
                <a:gdLst/>
                <a:ahLst/>
                <a:cxnLst/>
                <a:rect l="l" t="t" r="r" b="b"/>
                <a:pathLst>
                  <a:path w="22228" h="8397" extrusionOk="0">
                    <a:moveTo>
                      <a:pt x="13612" y="1"/>
                    </a:moveTo>
                    <a:cubicBezTo>
                      <a:pt x="10671" y="1"/>
                      <a:pt x="7378" y="626"/>
                      <a:pt x="4415" y="2648"/>
                    </a:cubicBezTo>
                    <a:cubicBezTo>
                      <a:pt x="0" y="6143"/>
                      <a:pt x="3265" y="8396"/>
                      <a:pt x="6269" y="8396"/>
                    </a:cubicBezTo>
                    <a:cubicBezTo>
                      <a:pt x="7078" y="8396"/>
                      <a:pt x="7868" y="8232"/>
                      <a:pt x="8484" y="7886"/>
                    </a:cubicBezTo>
                    <a:cubicBezTo>
                      <a:pt x="9919" y="7052"/>
                      <a:pt x="12495" y="6843"/>
                      <a:pt x="14714" y="6843"/>
                    </a:cubicBezTo>
                    <a:cubicBezTo>
                      <a:pt x="16932" y="6843"/>
                      <a:pt x="18792" y="7052"/>
                      <a:pt x="18792" y="7052"/>
                    </a:cubicBezTo>
                    <a:cubicBezTo>
                      <a:pt x="18792" y="7052"/>
                      <a:pt x="20926" y="4617"/>
                      <a:pt x="18425" y="3449"/>
                    </a:cubicBezTo>
                    <a:cubicBezTo>
                      <a:pt x="15923" y="2282"/>
                      <a:pt x="22227" y="1648"/>
                      <a:pt x="22227" y="1648"/>
                    </a:cubicBezTo>
                    <a:cubicBezTo>
                      <a:pt x="22227" y="1648"/>
                      <a:pt x="18384" y="1"/>
                      <a:pt x="13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4"/>
              <p:cNvSpPr/>
              <p:nvPr/>
            </p:nvSpPr>
            <p:spPr>
              <a:xfrm>
                <a:off x="8183181" y="5181907"/>
                <a:ext cx="493301" cy="184271"/>
              </a:xfrm>
              <a:custGeom>
                <a:avLst/>
                <a:gdLst/>
                <a:ahLst/>
                <a:cxnLst/>
                <a:rect l="l" t="t" r="r" b="b"/>
                <a:pathLst>
                  <a:path w="12823" h="4790" extrusionOk="0">
                    <a:moveTo>
                      <a:pt x="12222" y="0"/>
                    </a:moveTo>
                    <a:lnTo>
                      <a:pt x="2015" y="134"/>
                    </a:lnTo>
                    <a:cubicBezTo>
                      <a:pt x="2015" y="134"/>
                      <a:pt x="1" y="4790"/>
                      <a:pt x="2644" y="4790"/>
                    </a:cubicBezTo>
                    <a:cubicBezTo>
                      <a:pt x="2986" y="4790"/>
                      <a:pt x="3405" y="4712"/>
                      <a:pt x="3916" y="4537"/>
                    </a:cubicBezTo>
                    <a:cubicBezTo>
                      <a:pt x="6605" y="3661"/>
                      <a:pt x="9411" y="3196"/>
                      <a:pt x="12252" y="3196"/>
                    </a:cubicBezTo>
                    <a:cubicBezTo>
                      <a:pt x="12442" y="3196"/>
                      <a:pt x="12632" y="3198"/>
                      <a:pt x="12823" y="3202"/>
                    </a:cubicBezTo>
                    <a:lnTo>
                      <a:pt x="12222" y="0"/>
                    </a:lnTo>
                    <a:close/>
                  </a:path>
                </a:pathLst>
              </a:custGeom>
              <a:solidFill>
                <a:srgbClr val="F4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4"/>
              <p:cNvSpPr/>
              <p:nvPr/>
            </p:nvSpPr>
            <p:spPr>
              <a:xfrm>
                <a:off x="8545574" y="4193793"/>
                <a:ext cx="78325" cy="329803"/>
              </a:xfrm>
              <a:custGeom>
                <a:avLst/>
                <a:gdLst/>
                <a:ahLst/>
                <a:cxnLst/>
                <a:rect l="l" t="t" r="r" b="b"/>
                <a:pathLst>
                  <a:path w="2036" h="8573" extrusionOk="0">
                    <a:moveTo>
                      <a:pt x="34" y="0"/>
                    </a:moveTo>
                    <a:lnTo>
                      <a:pt x="0" y="8573"/>
                    </a:lnTo>
                    <a:lnTo>
                      <a:pt x="2002" y="8573"/>
                    </a:lnTo>
                    <a:lnTo>
                      <a:pt x="20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4"/>
              <p:cNvSpPr/>
              <p:nvPr/>
            </p:nvSpPr>
            <p:spPr>
              <a:xfrm>
                <a:off x="8101546" y="4095193"/>
                <a:ext cx="501803" cy="98637"/>
              </a:xfrm>
              <a:custGeom>
                <a:avLst/>
                <a:gdLst/>
                <a:ahLst/>
                <a:cxnLst/>
                <a:rect l="l" t="t" r="r" b="b"/>
                <a:pathLst>
                  <a:path w="13044" h="2564" extrusionOk="0">
                    <a:moveTo>
                      <a:pt x="4818" y="0"/>
                    </a:moveTo>
                    <a:cubicBezTo>
                      <a:pt x="3953" y="0"/>
                      <a:pt x="3024" y="69"/>
                      <a:pt x="2036" y="228"/>
                    </a:cubicBezTo>
                    <a:lnTo>
                      <a:pt x="1" y="1262"/>
                    </a:lnTo>
                    <a:cubicBezTo>
                      <a:pt x="1" y="1262"/>
                      <a:pt x="6672" y="1762"/>
                      <a:pt x="11576" y="2563"/>
                    </a:cubicBezTo>
                    <a:lnTo>
                      <a:pt x="13043" y="2563"/>
                    </a:lnTo>
                    <a:cubicBezTo>
                      <a:pt x="13043" y="2563"/>
                      <a:pt x="10111" y="0"/>
                      <a:pt x="4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4"/>
              <p:cNvSpPr/>
              <p:nvPr/>
            </p:nvSpPr>
            <p:spPr>
              <a:xfrm>
                <a:off x="8603319" y="4097848"/>
                <a:ext cx="465872" cy="97252"/>
              </a:xfrm>
              <a:custGeom>
                <a:avLst/>
                <a:gdLst/>
                <a:ahLst/>
                <a:cxnLst/>
                <a:rect l="l" t="t" r="r" b="b"/>
                <a:pathLst>
                  <a:path w="12110" h="2528" extrusionOk="0">
                    <a:moveTo>
                      <a:pt x="7931" y="1"/>
                    </a:moveTo>
                    <a:cubicBezTo>
                      <a:pt x="5106" y="1"/>
                      <a:pt x="2324" y="868"/>
                      <a:pt x="0" y="2494"/>
                    </a:cubicBezTo>
                    <a:lnTo>
                      <a:pt x="534" y="2527"/>
                    </a:lnTo>
                    <a:cubicBezTo>
                      <a:pt x="5037" y="1260"/>
                      <a:pt x="12109" y="1260"/>
                      <a:pt x="12109" y="1260"/>
                    </a:cubicBezTo>
                    <a:lnTo>
                      <a:pt x="10408" y="226"/>
                    </a:lnTo>
                    <a:cubicBezTo>
                      <a:pt x="9585" y="75"/>
                      <a:pt x="8756" y="1"/>
                      <a:pt x="79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4"/>
              <p:cNvSpPr/>
              <p:nvPr/>
            </p:nvSpPr>
            <p:spPr>
              <a:xfrm>
                <a:off x="8101546" y="4130817"/>
                <a:ext cx="445329" cy="394087"/>
              </a:xfrm>
              <a:custGeom>
                <a:avLst/>
                <a:gdLst/>
                <a:ahLst/>
                <a:cxnLst/>
                <a:rect l="l" t="t" r="r" b="b"/>
                <a:pathLst>
                  <a:path w="11576" h="10244" extrusionOk="0">
                    <a:moveTo>
                      <a:pt x="3757" y="1"/>
                    </a:moveTo>
                    <a:cubicBezTo>
                      <a:pt x="2603" y="1"/>
                      <a:pt x="1345" y="97"/>
                      <a:pt x="1" y="336"/>
                    </a:cubicBezTo>
                    <a:lnTo>
                      <a:pt x="2169" y="8976"/>
                    </a:lnTo>
                    <a:cubicBezTo>
                      <a:pt x="2169" y="8976"/>
                      <a:pt x="2183" y="8976"/>
                      <a:pt x="2211" y="8976"/>
                    </a:cubicBezTo>
                    <a:cubicBezTo>
                      <a:pt x="2745" y="8976"/>
                      <a:pt x="8306" y="9006"/>
                      <a:pt x="11542" y="10243"/>
                    </a:cubicBezTo>
                    <a:cubicBezTo>
                      <a:pt x="11542" y="5940"/>
                      <a:pt x="11576" y="1670"/>
                      <a:pt x="11576" y="1670"/>
                    </a:cubicBezTo>
                    <a:cubicBezTo>
                      <a:pt x="11576" y="1670"/>
                      <a:pt x="8562" y="1"/>
                      <a:pt x="3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4"/>
              <p:cNvSpPr/>
              <p:nvPr/>
            </p:nvSpPr>
            <p:spPr>
              <a:xfrm>
                <a:off x="8622554" y="4132009"/>
                <a:ext cx="446637" cy="392894"/>
              </a:xfrm>
              <a:custGeom>
                <a:avLst/>
                <a:gdLst/>
                <a:ahLst/>
                <a:cxnLst/>
                <a:rect l="l" t="t" r="r" b="b"/>
                <a:pathLst>
                  <a:path w="11610" h="10213" extrusionOk="0">
                    <a:moveTo>
                      <a:pt x="7680" y="0"/>
                    </a:moveTo>
                    <a:cubicBezTo>
                      <a:pt x="2992" y="0"/>
                      <a:pt x="34" y="1606"/>
                      <a:pt x="34" y="1606"/>
                    </a:cubicBezTo>
                    <a:cubicBezTo>
                      <a:pt x="34" y="1606"/>
                      <a:pt x="1" y="5909"/>
                      <a:pt x="1" y="10212"/>
                    </a:cubicBezTo>
                    <a:cubicBezTo>
                      <a:pt x="1555" y="9639"/>
                      <a:pt x="3567" y="9482"/>
                      <a:pt x="5304" y="9482"/>
                    </a:cubicBezTo>
                    <a:cubicBezTo>
                      <a:pt x="7407" y="9482"/>
                      <a:pt x="9107" y="9712"/>
                      <a:pt x="9107" y="9712"/>
                    </a:cubicBezTo>
                    <a:lnTo>
                      <a:pt x="11609" y="372"/>
                    </a:lnTo>
                    <a:cubicBezTo>
                      <a:pt x="10199" y="106"/>
                      <a:pt x="8883" y="0"/>
                      <a:pt x="7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4"/>
              <p:cNvSpPr/>
              <p:nvPr/>
            </p:nvSpPr>
            <p:spPr>
              <a:xfrm>
                <a:off x="8002754" y="4437119"/>
                <a:ext cx="604441" cy="250747"/>
              </a:xfrm>
              <a:custGeom>
                <a:avLst/>
                <a:gdLst/>
                <a:ahLst/>
                <a:cxnLst/>
                <a:rect l="l" t="t" r="r" b="b"/>
                <a:pathLst>
                  <a:path w="15712" h="6518" extrusionOk="0">
                    <a:moveTo>
                      <a:pt x="11784" y="0"/>
                    </a:moveTo>
                    <a:cubicBezTo>
                      <a:pt x="10780" y="0"/>
                      <a:pt x="9650" y="389"/>
                      <a:pt x="8473" y="613"/>
                    </a:cubicBezTo>
                    <a:cubicBezTo>
                      <a:pt x="7105" y="847"/>
                      <a:pt x="2636" y="2948"/>
                      <a:pt x="2636" y="2948"/>
                    </a:cubicBezTo>
                    <a:cubicBezTo>
                      <a:pt x="0" y="3482"/>
                      <a:pt x="2135" y="6518"/>
                      <a:pt x="2135" y="6518"/>
                    </a:cubicBezTo>
                    <a:cubicBezTo>
                      <a:pt x="2135" y="6518"/>
                      <a:pt x="6171" y="5617"/>
                      <a:pt x="6372" y="5617"/>
                    </a:cubicBezTo>
                    <a:cubicBezTo>
                      <a:pt x="6572" y="5617"/>
                      <a:pt x="10975" y="5584"/>
                      <a:pt x="12609" y="5517"/>
                    </a:cubicBezTo>
                    <a:cubicBezTo>
                      <a:pt x="13810" y="5383"/>
                      <a:pt x="14911" y="4716"/>
                      <a:pt x="15578" y="3682"/>
                    </a:cubicBezTo>
                    <a:cubicBezTo>
                      <a:pt x="15712" y="3315"/>
                      <a:pt x="15678" y="2915"/>
                      <a:pt x="15311" y="2248"/>
                    </a:cubicBezTo>
                    <a:cubicBezTo>
                      <a:pt x="14944" y="1581"/>
                      <a:pt x="13643" y="1481"/>
                      <a:pt x="14177" y="914"/>
                    </a:cubicBezTo>
                    <a:cubicBezTo>
                      <a:pt x="14377" y="46"/>
                      <a:pt x="13510" y="280"/>
                      <a:pt x="12342" y="46"/>
                    </a:cubicBezTo>
                    <a:cubicBezTo>
                      <a:pt x="12161" y="14"/>
                      <a:pt x="11975" y="0"/>
                      <a:pt x="11784" y="0"/>
                    </a:cubicBezTo>
                    <a:close/>
                  </a:path>
                </a:pathLst>
              </a:custGeom>
              <a:solidFill>
                <a:srgbClr val="F4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4"/>
              <p:cNvSpPr/>
              <p:nvPr/>
            </p:nvSpPr>
            <p:spPr>
              <a:xfrm>
                <a:off x="8558385" y="4433387"/>
                <a:ext cx="542889" cy="279023"/>
              </a:xfrm>
              <a:custGeom>
                <a:avLst/>
                <a:gdLst/>
                <a:ahLst/>
                <a:cxnLst/>
                <a:rect l="l" t="t" r="r" b="b"/>
                <a:pathLst>
                  <a:path w="14112" h="7253" extrusionOk="0">
                    <a:moveTo>
                      <a:pt x="3867" y="0"/>
                    </a:moveTo>
                    <a:cubicBezTo>
                      <a:pt x="3790" y="0"/>
                      <a:pt x="3713" y="3"/>
                      <a:pt x="3637" y="10"/>
                    </a:cubicBezTo>
                    <a:cubicBezTo>
                      <a:pt x="3484" y="20"/>
                      <a:pt x="3338" y="23"/>
                      <a:pt x="3199" y="23"/>
                    </a:cubicBezTo>
                    <a:cubicBezTo>
                      <a:pt x="2964" y="23"/>
                      <a:pt x="2750" y="14"/>
                      <a:pt x="2563" y="14"/>
                    </a:cubicBezTo>
                    <a:cubicBezTo>
                      <a:pt x="2135" y="14"/>
                      <a:pt x="1848" y="62"/>
                      <a:pt x="1769" y="377"/>
                    </a:cubicBezTo>
                    <a:cubicBezTo>
                      <a:pt x="1769" y="510"/>
                      <a:pt x="1802" y="677"/>
                      <a:pt x="1836" y="777"/>
                    </a:cubicBezTo>
                    <a:cubicBezTo>
                      <a:pt x="2069" y="1277"/>
                      <a:pt x="935" y="1244"/>
                      <a:pt x="535" y="1844"/>
                    </a:cubicBezTo>
                    <a:cubicBezTo>
                      <a:pt x="134" y="2412"/>
                      <a:pt x="1" y="2879"/>
                      <a:pt x="101" y="3212"/>
                    </a:cubicBezTo>
                    <a:cubicBezTo>
                      <a:pt x="601" y="4346"/>
                      <a:pt x="1602" y="5147"/>
                      <a:pt x="2803" y="5414"/>
                    </a:cubicBezTo>
                    <a:cubicBezTo>
                      <a:pt x="4371" y="5647"/>
                      <a:pt x="8640" y="6214"/>
                      <a:pt x="8841" y="6214"/>
                    </a:cubicBezTo>
                    <a:cubicBezTo>
                      <a:pt x="8941" y="6214"/>
                      <a:pt x="10508" y="6748"/>
                      <a:pt x="11609" y="7148"/>
                    </a:cubicBezTo>
                    <a:cubicBezTo>
                      <a:pt x="11805" y="7219"/>
                      <a:pt x="12002" y="7252"/>
                      <a:pt x="12195" y="7252"/>
                    </a:cubicBezTo>
                    <a:cubicBezTo>
                      <a:pt x="12823" y="7252"/>
                      <a:pt x="13397" y="6894"/>
                      <a:pt x="13677" y="6281"/>
                    </a:cubicBezTo>
                    <a:cubicBezTo>
                      <a:pt x="14011" y="5480"/>
                      <a:pt x="14111" y="4480"/>
                      <a:pt x="12810" y="4013"/>
                    </a:cubicBezTo>
                    <a:cubicBezTo>
                      <a:pt x="12777" y="3979"/>
                      <a:pt x="12743" y="3979"/>
                      <a:pt x="12677" y="3946"/>
                    </a:cubicBezTo>
                    <a:cubicBezTo>
                      <a:pt x="12176" y="3612"/>
                      <a:pt x="8574" y="1377"/>
                      <a:pt x="7340" y="1011"/>
                    </a:cubicBezTo>
                    <a:cubicBezTo>
                      <a:pt x="6124" y="636"/>
                      <a:pt x="4966" y="0"/>
                      <a:pt x="3867" y="0"/>
                    </a:cubicBezTo>
                    <a:close/>
                  </a:path>
                </a:pathLst>
              </a:custGeom>
              <a:solidFill>
                <a:srgbClr val="F4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4"/>
              <p:cNvSpPr/>
              <p:nvPr/>
            </p:nvSpPr>
            <p:spPr>
              <a:xfrm>
                <a:off x="7737114" y="3561031"/>
                <a:ext cx="505650" cy="1170180"/>
              </a:xfrm>
              <a:custGeom>
                <a:avLst/>
                <a:gdLst/>
                <a:ahLst/>
                <a:cxnLst/>
                <a:rect l="l" t="t" r="r" b="b"/>
                <a:pathLst>
                  <a:path w="13144" h="30418" extrusionOk="0">
                    <a:moveTo>
                      <a:pt x="5839" y="1"/>
                    </a:moveTo>
                    <a:cubicBezTo>
                      <a:pt x="5667" y="1"/>
                      <a:pt x="5397" y="90"/>
                      <a:pt x="4971" y="370"/>
                    </a:cubicBezTo>
                    <a:cubicBezTo>
                      <a:pt x="4770" y="537"/>
                      <a:pt x="4604" y="737"/>
                      <a:pt x="4537" y="970"/>
                    </a:cubicBezTo>
                    <a:cubicBezTo>
                      <a:pt x="734" y="12245"/>
                      <a:pt x="134" y="20484"/>
                      <a:pt x="67" y="24087"/>
                    </a:cubicBezTo>
                    <a:cubicBezTo>
                      <a:pt x="0" y="25788"/>
                      <a:pt x="834" y="27423"/>
                      <a:pt x="2269" y="28390"/>
                    </a:cubicBezTo>
                    <a:cubicBezTo>
                      <a:pt x="5098" y="30087"/>
                      <a:pt x="9510" y="30417"/>
                      <a:pt x="11192" y="30417"/>
                    </a:cubicBezTo>
                    <a:cubicBezTo>
                      <a:pt x="11494" y="30417"/>
                      <a:pt x="11707" y="30407"/>
                      <a:pt x="11809" y="30391"/>
                    </a:cubicBezTo>
                    <a:cubicBezTo>
                      <a:pt x="12676" y="30291"/>
                      <a:pt x="13143" y="29024"/>
                      <a:pt x="12509" y="28457"/>
                    </a:cubicBezTo>
                    <a:cubicBezTo>
                      <a:pt x="11909" y="27923"/>
                      <a:pt x="11842" y="25321"/>
                      <a:pt x="11809" y="25121"/>
                    </a:cubicBezTo>
                    <a:cubicBezTo>
                      <a:pt x="11742" y="23953"/>
                      <a:pt x="11175" y="24220"/>
                      <a:pt x="9274" y="23920"/>
                    </a:cubicBezTo>
                    <a:cubicBezTo>
                      <a:pt x="7839" y="23687"/>
                      <a:pt x="7739" y="22719"/>
                      <a:pt x="7873" y="21819"/>
                    </a:cubicBezTo>
                    <a:cubicBezTo>
                      <a:pt x="8039" y="20351"/>
                      <a:pt x="7873" y="11678"/>
                      <a:pt x="7806" y="11511"/>
                    </a:cubicBezTo>
                    <a:cubicBezTo>
                      <a:pt x="6638" y="7809"/>
                      <a:pt x="6138" y="270"/>
                      <a:pt x="6138" y="270"/>
                    </a:cubicBezTo>
                    <a:cubicBezTo>
                      <a:pt x="6138" y="270"/>
                      <a:pt x="6138" y="1"/>
                      <a:pt x="58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4"/>
              <p:cNvSpPr/>
              <p:nvPr/>
            </p:nvSpPr>
            <p:spPr>
              <a:xfrm>
                <a:off x="8917700" y="3643088"/>
                <a:ext cx="506958" cy="1124440"/>
              </a:xfrm>
              <a:custGeom>
                <a:avLst/>
                <a:gdLst/>
                <a:ahLst/>
                <a:cxnLst/>
                <a:rect l="l" t="t" r="r" b="b"/>
                <a:pathLst>
                  <a:path w="13178" h="29229" extrusionOk="0">
                    <a:moveTo>
                      <a:pt x="8284" y="1"/>
                    </a:moveTo>
                    <a:cubicBezTo>
                      <a:pt x="8007" y="1"/>
                      <a:pt x="8007" y="238"/>
                      <a:pt x="8007" y="238"/>
                    </a:cubicBezTo>
                    <a:cubicBezTo>
                      <a:pt x="8007" y="238"/>
                      <a:pt x="7440" y="6343"/>
                      <a:pt x="6039" y="9778"/>
                    </a:cubicBezTo>
                    <a:cubicBezTo>
                      <a:pt x="5972" y="9912"/>
                      <a:pt x="5905" y="18285"/>
                      <a:pt x="5838" y="20820"/>
                    </a:cubicBezTo>
                    <a:cubicBezTo>
                      <a:pt x="5071" y="23188"/>
                      <a:pt x="3203" y="22621"/>
                      <a:pt x="2403" y="22988"/>
                    </a:cubicBezTo>
                    <a:cubicBezTo>
                      <a:pt x="1769" y="23288"/>
                      <a:pt x="2102" y="23221"/>
                      <a:pt x="1836" y="23889"/>
                    </a:cubicBezTo>
                    <a:cubicBezTo>
                      <a:pt x="1836" y="23889"/>
                      <a:pt x="1035" y="26891"/>
                      <a:pt x="668" y="27191"/>
                    </a:cubicBezTo>
                    <a:cubicBezTo>
                      <a:pt x="1" y="27725"/>
                      <a:pt x="401" y="29026"/>
                      <a:pt x="1269" y="29159"/>
                    </a:cubicBezTo>
                    <a:cubicBezTo>
                      <a:pt x="1442" y="29194"/>
                      <a:pt x="1946" y="29228"/>
                      <a:pt x="2657" y="29228"/>
                    </a:cubicBezTo>
                    <a:cubicBezTo>
                      <a:pt x="4677" y="29228"/>
                      <a:pt x="8368" y="28948"/>
                      <a:pt x="10909" y="27591"/>
                    </a:cubicBezTo>
                    <a:cubicBezTo>
                      <a:pt x="12310" y="26824"/>
                      <a:pt x="13177" y="25089"/>
                      <a:pt x="13110" y="23288"/>
                    </a:cubicBezTo>
                    <a:cubicBezTo>
                      <a:pt x="12977" y="19285"/>
                      <a:pt x="12343" y="10112"/>
                      <a:pt x="9608" y="939"/>
                    </a:cubicBezTo>
                    <a:cubicBezTo>
                      <a:pt x="9574" y="739"/>
                      <a:pt x="9441" y="572"/>
                      <a:pt x="9308" y="472"/>
                    </a:cubicBezTo>
                    <a:cubicBezTo>
                      <a:pt x="8783" y="109"/>
                      <a:pt x="8470" y="1"/>
                      <a:pt x="8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4"/>
              <p:cNvSpPr/>
              <p:nvPr/>
            </p:nvSpPr>
            <p:spPr>
              <a:xfrm>
                <a:off x="8578928" y="5183177"/>
                <a:ext cx="519153" cy="187772"/>
              </a:xfrm>
              <a:custGeom>
                <a:avLst/>
                <a:gdLst/>
                <a:ahLst/>
                <a:cxnLst/>
                <a:rect l="l" t="t" r="r" b="b"/>
                <a:pathLst>
                  <a:path w="13495" h="4881" extrusionOk="0">
                    <a:moveTo>
                      <a:pt x="11109" y="0"/>
                    </a:moveTo>
                    <a:lnTo>
                      <a:pt x="468" y="367"/>
                    </a:lnTo>
                    <a:lnTo>
                      <a:pt x="1" y="3703"/>
                    </a:lnTo>
                    <a:cubicBezTo>
                      <a:pt x="592" y="3665"/>
                      <a:pt x="1184" y="3647"/>
                      <a:pt x="1774" y="3647"/>
                    </a:cubicBezTo>
                    <a:cubicBezTo>
                      <a:pt x="4316" y="3647"/>
                      <a:pt x="6844" y="3994"/>
                      <a:pt x="9307" y="4670"/>
                    </a:cubicBezTo>
                    <a:cubicBezTo>
                      <a:pt x="9801" y="4815"/>
                      <a:pt x="10211" y="4880"/>
                      <a:pt x="10551" y="4880"/>
                    </a:cubicBezTo>
                    <a:cubicBezTo>
                      <a:pt x="13495" y="4880"/>
                      <a:pt x="11109" y="1"/>
                      <a:pt x="11109" y="0"/>
                    </a:cubicBezTo>
                    <a:close/>
                  </a:path>
                </a:pathLst>
              </a:custGeom>
              <a:solidFill>
                <a:srgbClr val="F4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4"/>
              <p:cNvSpPr/>
              <p:nvPr/>
            </p:nvSpPr>
            <p:spPr>
              <a:xfrm>
                <a:off x="7230225" y="4551530"/>
                <a:ext cx="1493752" cy="829298"/>
              </a:xfrm>
              <a:custGeom>
                <a:avLst/>
                <a:gdLst/>
                <a:ahLst/>
                <a:cxnLst/>
                <a:rect l="l" t="t" r="r" b="b"/>
                <a:pathLst>
                  <a:path w="38829" h="21557" extrusionOk="0">
                    <a:moveTo>
                      <a:pt x="7082" y="1"/>
                    </a:moveTo>
                    <a:cubicBezTo>
                      <a:pt x="6137" y="1"/>
                      <a:pt x="5201" y="222"/>
                      <a:pt x="4337" y="775"/>
                    </a:cubicBezTo>
                    <a:cubicBezTo>
                      <a:pt x="0" y="3544"/>
                      <a:pt x="834" y="10315"/>
                      <a:pt x="6372" y="12450"/>
                    </a:cubicBezTo>
                    <a:cubicBezTo>
                      <a:pt x="11875" y="14585"/>
                      <a:pt x="35159" y="21556"/>
                      <a:pt x="35159" y="21556"/>
                    </a:cubicBezTo>
                    <a:lnTo>
                      <a:pt x="38828" y="16119"/>
                    </a:lnTo>
                    <a:lnTo>
                      <a:pt x="16746" y="4578"/>
                    </a:lnTo>
                    <a:cubicBezTo>
                      <a:pt x="15712" y="4044"/>
                      <a:pt x="14711" y="3443"/>
                      <a:pt x="13777" y="2743"/>
                    </a:cubicBezTo>
                    <a:cubicBezTo>
                      <a:pt x="12335" y="1667"/>
                      <a:pt x="9674" y="1"/>
                      <a:pt x="70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4"/>
              <p:cNvSpPr/>
              <p:nvPr/>
            </p:nvSpPr>
            <p:spPr>
              <a:xfrm>
                <a:off x="8758586" y="5111968"/>
                <a:ext cx="902660" cy="323340"/>
              </a:xfrm>
              <a:custGeom>
                <a:avLst/>
                <a:gdLst/>
                <a:ahLst/>
                <a:cxnLst/>
                <a:rect l="l" t="t" r="r" b="b"/>
                <a:pathLst>
                  <a:path w="23464" h="8405" extrusionOk="0">
                    <a:moveTo>
                      <a:pt x="9912" y="0"/>
                    </a:moveTo>
                    <a:cubicBezTo>
                      <a:pt x="4472" y="0"/>
                      <a:pt x="1" y="2185"/>
                      <a:pt x="1" y="2185"/>
                    </a:cubicBezTo>
                    <a:cubicBezTo>
                      <a:pt x="1" y="2185"/>
                      <a:pt x="6572" y="2519"/>
                      <a:pt x="4037" y="3853"/>
                    </a:cubicBezTo>
                    <a:cubicBezTo>
                      <a:pt x="1468" y="5187"/>
                      <a:pt x="3837" y="7622"/>
                      <a:pt x="3837" y="7622"/>
                    </a:cubicBezTo>
                    <a:cubicBezTo>
                      <a:pt x="3837" y="7622"/>
                      <a:pt x="6719" y="7161"/>
                      <a:pt x="9660" y="7161"/>
                    </a:cubicBezTo>
                    <a:cubicBezTo>
                      <a:pt x="11528" y="7161"/>
                      <a:pt x="13419" y="7347"/>
                      <a:pt x="14611" y="7956"/>
                    </a:cubicBezTo>
                    <a:cubicBezTo>
                      <a:pt x="15204" y="8262"/>
                      <a:pt x="15937" y="8405"/>
                      <a:pt x="16691" y="8405"/>
                    </a:cubicBezTo>
                    <a:cubicBezTo>
                      <a:pt x="19881" y="8405"/>
                      <a:pt x="23464" y="5853"/>
                      <a:pt x="18581" y="2318"/>
                    </a:cubicBezTo>
                    <a:cubicBezTo>
                      <a:pt x="15752" y="576"/>
                      <a:pt x="12704" y="0"/>
                      <a:pt x="9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4"/>
              <p:cNvSpPr/>
              <p:nvPr/>
            </p:nvSpPr>
            <p:spPr>
              <a:xfrm>
                <a:off x="8491677" y="4498633"/>
                <a:ext cx="1547648" cy="760283"/>
              </a:xfrm>
              <a:custGeom>
                <a:avLst/>
                <a:gdLst/>
                <a:ahLst/>
                <a:cxnLst/>
                <a:rect l="l" t="t" r="r" b="b"/>
                <a:pathLst>
                  <a:path w="40230" h="19763" extrusionOk="0">
                    <a:moveTo>
                      <a:pt x="32945" y="1"/>
                    </a:moveTo>
                    <a:cubicBezTo>
                      <a:pt x="30535" y="1"/>
                      <a:pt x="28019" y="1347"/>
                      <a:pt x="26619" y="2250"/>
                    </a:cubicBezTo>
                    <a:cubicBezTo>
                      <a:pt x="25619" y="2850"/>
                      <a:pt x="24551" y="3417"/>
                      <a:pt x="23484" y="3851"/>
                    </a:cubicBezTo>
                    <a:lnTo>
                      <a:pt x="0" y="14359"/>
                    </a:lnTo>
                    <a:lnTo>
                      <a:pt x="3470" y="19763"/>
                    </a:lnTo>
                    <a:cubicBezTo>
                      <a:pt x="3470" y="19763"/>
                      <a:pt x="27387" y="15293"/>
                      <a:pt x="33057" y="13625"/>
                    </a:cubicBezTo>
                    <a:cubicBezTo>
                      <a:pt x="38761" y="11957"/>
                      <a:pt x="40229" y="4452"/>
                      <a:pt x="36193" y="1116"/>
                    </a:cubicBezTo>
                    <a:cubicBezTo>
                      <a:pt x="35223" y="307"/>
                      <a:pt x="34096" y="1"/>
                      <a:pt x="329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4"/>
              <p:cNvSpPr/>
              <p:nvPr/>
            </p:nvSpPr>
            <p:spPr>
              <a:xfrm>
                <a:off x="8268393" y="2594768"/>
                <a:ext cx="718427" cy="846917"/>
              </a:xfrm>
              <a:custGeom>
                <a:avLst/>
                <a:gdLst/>
                <a:ahLst/>
                <a:cxnLst/>
                <a:rect l="l" t="t" r="r" b="b"/>
                <a:pathLst>
                  <a:path w="18675" h="22015" extrusionOk="0">
                    <a:moveTo>
                      <a:pt x="9806" y="1"/>
                    </a:moveTo>
                    <a:cubicBezTo>
                      <a:pt x="9751" y="1"/>
                      <a:pt x="9696" y="1"/>
                      <a:pt x="9640" y="2"/>
                    </a:cubicBezTo>
                    <a:cubicBezTo>
                      <a:pt x="4403" y="102"/>
                      <a:pt x="1835" y="5006"/>
                      <a:pt x="1902" y="5639"/>
                    </a:cubicBezTo>
                    <a:cubicBezTo>
                      <a:pt x="1935" y="5973"/>
                      <a:pt x="0" y="12077"/>
                      <a:pt x="2168" y="13512"/>
                    </a:cubicBezTo>
                    <a:cubicBezTo>
                      <a:pt x="2435" y="16214"/>
                      <a:pt x="2836" y="17348"/>
                      <a:pt x="4604" y="19516"/>
                    </a:cubicBezTo>
                    <a:cubicBezTo>
                      <a:pt x="4604" y="19516"/>
                      <a:pt x="6434" y="22015"/>
                      <a:pt x="8905" y="22015"/>
                    </a:cubicBezTo>
                    <a:cubicBezTo>
                      <a:pt x="9837" y="22015"/>
                      <a:pt x="10859" y="21660"/>
                      <a:pt x="11909" y="20683"/>
                    </a:cubicBezTo>
                    <a:cubicBezTo>
                      <a:pt x="14677" y="18082"/>
                      <a:pt x="15711" y="17047"/>
                      <a:pt x="16479" y="15313"/>
                    </a:cubicBezTo>
                    <a:cubicBezTo>
                      <a:pt x="16746" y="14646"/>
                      <a:pt x="18113" y="15113"/>
                      <a:pt x="18147" y="12444"/>
                    </a:cubicBezTo>
                    <a:cubicBezTo>
                      <a:pt x="18675" y="3104"/>
                      <a:pt x="14958" y="1"/>
                      <a:pt x="9806" y="1"/>
                    </a:cubicBezTo>
                    <a:close/>
                  </a:path>
                </a:pathLst>
              </a:custGeom>
              <a:solidFill>
                <a:srgbClr val="F4B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4"/>
              <p:cNvSpPr/>
              <p:nvPr/>
            </p:nvSpPr>
            <p:spPr>
              <a:xfrm>
                <a:off x="8247157" y="2493975"/>
                <a:ext cx="815602" cy="588899"/>
              </a:xfrm>
              <a:custGeom>
                <a:avLst/>
                <a:gdLst/>
                <a:ahLst/>
                <a:cxnLst/>
                <a:rect l="l" t="t" r="r" b="b"/>
                <a:pathLst>
                  <a:path w="21201" h="15308" extrusionOk="0">
                    <a:moveTo>
                      <a:pt x="11538" y="0"/>
                    </a:moveTo>
                    <a:cubicBezTo>
                      <a:pt x="11323" y="0"/>
                      <a:pt x="11108" y="17"/>
                      <a:pt x="10893" y="53"/>
                    </a:cubicBezTo>
                    <a:cubicBezTo>
                      <a:pt x="9073" y="927"/>
                      <a:pt x="8859" y="1112"/>
                      <a:pt x="8878" y="1148"/>
                    </a:cubicBezTo>
                    <a:lnTo>
                      <a:pt x="8878" y="1148"/>
                    </a:lnTo>
                    <a:cubicBezTo>
                      <a:pt x="8768" y="1135"/>
                      <a:pt x="8468" y="1104"/>
                      <a:pt x="8049" y="1104"/>
                    </a:cubicBezTo>
                    <a:cubicBezTo>
                      <a:pt x="5780" y="1104"/>
                      <a:pt x="1" y="1999"/>
                      <a:pt x="1620" y="11362"/>
                    </a:cubicBezTo>
                    <a:cubicBezTo>
                      <a:pt x="1667" y="11831"/>
                      <a:pt x="2076" y="12135"/>
                      <a:pt x="2501" y="12135"/>
                    </a:cubicBezTo>
                    <a:cubicBezTo>
                      <a:pt x="2680" y="12135"/>
                      <a:pt x="2862" y="12081"/>
                      <a:pt x="3021" y="11962"/>
                    </a:cubicBezTo>
                    <a:cubicBezTo>
                      <a:pt x="3354" y="11695"/>
                      <a:pt x="3288" y="9694"/>
                      <a:pt x="3921" y="9227"/>
                    </a:cubicBezTo>
                    <a:cubicBezTo>
                      <a:pt x="7794" y="6585"/>
                      <a:pt x="7533" y="5186"/>
                      <a:pt x="7442" y="4932"/>
                    </a:cubicBezTo>
                    <a:lnTo>
                      <a:pt x="7442" y="4932"/>
                    </a:lnTo>
                    <a:cubicBezTo>
                      <a:pt x="8346" y="7077"/>
                      <a:pt x="7449" y="10977"/>
                      <a:pt x="11260" y="13330"/>
                    </a:cubicBezTo>
                    <a:cubicBezTo>
                      <a:pt x="12329" y="13999"/>
                      <a:pt x="13125" y="14210"/>
                      <a:pt x="13742" y="14210"/>
                    </a:cubicBezTo>
                    <a:cubicBezTo>
                      <a:pt x="14793" y="14210"/>
                      <a:pt x="15321" y="13597"/>
                      <a:pt x="15778" y="13597"/>
                    </a:cubicBezTo>
                    <a:cubicBezTo>
                      <a:pt x="16015" y="13597"/>
                      <a:pt x="16234" y="13762"/>
                      <a:pt x="16497" y="14264"/>
                    </a:cubicBezTo>
                    <a:cubicBezTo>
                      <a:pt x="16917" y="15064"/>
                      <a:pt x="17347" y="15307"/>
                      <a:pt x="17715" y="15307"/>
                    </a:cubicBezTo>
                    <a:cubicBezTo>
                      <a:pt x="18281" y="15307"/>
                      <a:pt x="18699" y="14731"/>
                      <a:pt x="18699" y="14731"/>
                    </a:cubicBezTo>
                    <a:cubicBezTo>
                      <a:pt x="18699" y="14731"/>
                      <a:pt x="21200" y="11428"/>
                      <a:pt x="20266" y="8593"/>
                    </a:cubicBezTo>
                    <a:cubicBezTo>
                      <a:pt x="19380" y="5872"/>
                      <a:pt x="15494" y="0"/>
                      <a:pt x="11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4"/>
              <p:cNvSpPr/>
              <p:nvPr/>
            </p:nvSpPr>
            <p:spPr>
              <a:xfrm>
                <a:off x="7998907" y="3865255"/>
                <a:ext cx="38" cy="2616"/>
              </a:xfrm>
              <a:custGeom>
                <a:avLst/>
                <a:gdLst/>
                <a:ahLst/>
                <a:cxnLst/>
                <a:rect l="l" t="t" r="r" b="b"/>
                <a:pathLst>
                  <a:path w="1" h="68" extrusionOk="0">
                    <a:moveTo>
                      <a:pt x="0" y="1"/>
                    </a:moveTo>
                    <a:cubicBezTo>
                      <a:pt x="0" y="1"/>
                      <a:pt x="0" y="67"/>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4"/>
              <p:cNvSpPr/>
              <p:nvPr/>
            </p:nvSpPr>
            <p:spPr>
              <a:xfrm>
                <a:off x="7996329" y="3848559"/>
                <a:ext cx="2616" cy="3693"/>
              </a:xfrm>
              <a:custGeom>
                <a:avLst/>
                <a:gdLst/>
                <a:ahLst/>
                <a:cxnLst/>
                <a:rect l="l" t="t" r="r" b="b"/>
                <a:pathLst>
                  <a:path w="68" h="96" extrusionOk="0">
                    <a:moveTo>
                      <a:pt x="1" y="1"/>
                    </a:moveTo>
                    <a:cubicBezTo>
                      <a:pt x="1" y="48"/>
                      <a:pt x="17" y="95"/>
                      <a:pt x="27" y="95"/>
                    </a:cubicBezTo>
                    <a:cubicBezTo>
                      <a:pt x="31" y="95"/>
                      <a:pt x="34" y="87"/>
                      <a:pt x="34" y="68"/>
                    </a:cubicBezTo>
                    <a:cubicBezTo>
                      <a:pt x="67" y="34"/>
                      <a:pt x="34" y="1"/>
                      <a:pt x="1"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4"/>
              <p:cNvSpPr/>
              <p:nvPr/>
            </p:nvSpPr>
            <p:spPr>
              <a:xfrm>
                <a:off x="7998907" y="3871680"/>
                <a:ext cx="2577" cy="6001"/>
              </a:xfrm>
              <a:custGeom>
                <a:avLst/>
                <a:gdLst/>
                <a:ahLst/>
                <a:cxnLst/>
                <a:rect l="l" t="t" r="r" b="b"/>
                <a:pathLst>
                  <a:path w="67" h="156" extrusionOk="0">
                    <a:moveTo>
                      <a:pt x="0" y="0"/>
                    </a:moveTo>
                    <a:cubicBezTo>
                      <a:pt x="0" y="0"/>
                      <a:pt x="39" y="155"/>
                      <a:pt x="43" y="155"/>
                    </a:cubicBezTo>
                    <a:cubicBezTo>
                      <a:pt x="44" y="155"/>
                      <a:pt x="42" y="140"/>
                      <a:pt x="34" y="100"/>
                    </a:cubicBezTo>
                    <a:cubicBezTo>
                      <a:pt x="0" y="100"/>
                      <a:pt x="67" y="0"/>
                      <a:pt x="0"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4"/>
              <p:cNvSpPr/>
              <p:nvPr/>
            </p:nvSpPr>
            <p:spPr>
              <a:xfrm>
                <a:off x="7996329" y="3824207"/>
                <a:ext cx="3885" cy="38"/>
              </a:xfrm>
              <a:custGeom>
                <a:avLst/>
                <a:gdLst/>
                <a:ahLst/>
                <a:cxnLst/>
                <a:rect l="l" t="t" r="r" b="b"/>
                <a:pathLst>
                  <a:path w="101" h="1" extrusionOk="0">
                    <a:moveTo>
                      <a:pt x="34" y="0"/>
                    </a:moveTo>
                    <a:cubicBezTo>
                      <a:pt x="1" y="0"/>
                      <a:pt x="101" y="0"/>
                      <a:pt x="3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4"/>
              <p:cNvSpPr/>
              <p:nvPr/>
            </p:nvSpPr>
            <p:spPr>
              <a:xfrm>
                <a:off x="8023297" y="3912728"/>
                <a:ext cx="1308" cy="5193"/>
              </a:xfrm>
              <a:custGeom>
                <a:avLst/>
                <a:gdLst/>
                <a:ahLst/>
                <a:cxnLst/>
                <a:rect l="l" t="t" r="r" b="b"/>
                <a:pathLst>
                  <a:path w="34" h="135" extrusionOk="0">
                    <a:moveTo>
                      <a:pt x="33" y="1"/>
                    </a:moveTo>
                    <a:cubicBezTo>
                      <a:pt x="33" y="1"/>
                      <a:pt x="0" y="1"/>
                      <a:pt x="0" y="68"/>
                    </a:cubicBezTo>
                    <a:cubicBezTo>
                      <a:pt x="0" y="101"/>
                      <a:pt x="33" y="134"/>
                      <a:pt x="33" y="134"/>
                    </a:cubicBezTo>
                    <a:cubicBezTo>
                      <a:pt x="33" y="68"/>
                      <a:pt x="33" y="68"/>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4"/>
              <p:cNvSpPr/>
              <p:nvPr/>
            </p:nvSpPr>
            <p:spPr>
              <a:xfrm>
                <a:off x="8030991" y="3989746"/>
                <a:ext cx="38" cy="38"/>
              </a:xfrm>
              <a:custGeom>
                <a:avLst/>
                <a:gdLst/>
                <a:ahLst/>
                <a:cxnLst/>
                <a:rect l="l" t="t" r="r" b="b"/>
                <a:pathLst>
                  <a:path w="1" h="1" extrusionOk="0">
                    <a:moveTo>
                      <a:pt x="0" y="0"/>
                    </a:moveTo>
                    <a:cubicBezTo>
                      <a:pt x="0" y="0"/>
                      <a:pt x="0" y="0"/>
                      <a:pt x="0"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4"/>
              <p:cNvSpPr/>
              <p:nvPr/>
            </p:nvSpPr>
            <p:spPr>
              <a:xfrm>
                <a:off x="8029683" y="3992285"/>
                <a:ext cx="1346" cy="2616"/>
              </a:xfrm>
              <a:custGeom>
                <a:avLst/>
                <a:gdLst/>
                <a:ahLst/>
                <a:cxnLst/>
                <a:rect l="l" t="t" r="r" b="b"/>
                <a:pathLst>
                  <a:path w="35" h="68" extrusionOk="0">
                    <a:moveTo>
                      <a:pt x="1" y="1"/>
                    </a:moveTo>
                    <a:lnTo>
                      <a:pt x="1" y="68"/>
                    </a:lnTo>
                    <a:cubicBezTo>
                      <a:pt x="1" y="68"/>
                      <a:pt x="34" y="1"/>
                      <a:pt x="1"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4"/>
              <p:cNvSpPr/>
              <p:nvPr/>
            </p:nvSpPr>
            <p:spPr>
              <a:xfrm>
                <a:off x="8344103" y="3151743"/>
                <a:ext cx="38" cy="2616"/>
              </a:xfrm>
              <a:custGeom>
                <a:avLst/>
                <a:gdLst/>
                <a:ahLst/>
                <a:cxnLst/>
                <a:rect l="l" t="t" r="r" b="b"/>
                <a:pathLst>
                  <a:path w="1" h="68" extrusionOk="0">
                    <a:moveTo>
                      <a:pt x="0" y="1"/>
                    </a:moveTo>
                    <a:cubicBezTo>
                      <a:pt x="0" y="1"/>
                      <a:pt x="0" y="68"/>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4"/>
              <p:cNvSpPr/>
              <p:nvPr/>
            </p:nvSpPr>
            <p:spPr>
              <a:xfrm>
                <a:off x="8341526" y="3132508"/>
                <a:ext cx="1308" cy="4924"/>
              </a:xfrm>
              <a:custGeom>
                <a:avLst/>
                <a:gdLst/>
                <a:ahLst/>
                <a:cxnLst/>
                <a:rect l="l" t="t" r="r" b="b"/>
                <a:pathLst>
                  <a:path w="34" h="128" extrusionOk="0">
                    <a:moveTo>
                      <a:pt x="1" y="1"/>
                    </a:moveTo>
                    <a:lnTo>
                      <a:pt x="1" y="1"/>
                    </a:lnTo>
                    <a:cubicBezTo>
                      <a:pt x="1" y="73"/>
                      <a:pt x="18" y="128"/>
                      <a:pt x="28" y="128"/>
                    </a:cubicBezTo>
                    <a:cubicBezTo>
                      <a:pt x="31" y="128"/>
                      <a:pt x="34" y="119"/>
                      <a:pt x="34" y="101"/>
                    </a:cubicBezTo>
                    <a:cubicBezTo>
                      <a:pt x="34" y="101"/>
                      <a:pt x="1" y="34"/>
                      <a:pt x="1"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4"/>
              <p:cNvSpPr/>
              <p:nvPr/>
            </p:nvSpPr>
            <p:spPr>
              <a:xfrm>
                <a:off x="8343103" y="3158014"/>
                <a:ext cx="2616" cy="7271"/>
              </a:xfrm>
              <a:custGeom>
                <a:avLst/>
                <a:gdLst/>
                <a:ahLst/>
                <a:cxnLst/>
                <a:rect l="l" t="t" r="r" b="b"/>
                <a:pathLst>
                  <a:path w="68" h="189" extrusionOk="0">
                    <a:moveTo>
                      <a:pt x="34" y="0"/>
                    </a:moveTo>
                    <a:cubicBezTo>
                      <a:pt x="32" y="0"/>
                      <a:pt x="29" y="2"/>
                      <a:pt x="26" y="5"/>
                    </a:cubicBezTo>
                    <a:cubicBezTo>
                      <a:pt x="0" y="5"/>
                      <a:pt x="56" y="189"/>
                      <a:pt x="65" y="189"/>
                    </a:cubicBezTo>
                    <a:cubicBezTo>
                      <a:pt x="68" y="189"/>
                      <a:pt x="67" y="174"/>
                      <a:pt x="60" y="138"/>
                    </a:cubicBezTo>
                    <a:cubicBezTo>
                      <a:pt x="29" y="138"/>
                      <a:pt x="54" y="0"/>
                      <a:pt x="3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4"/>
              <p:cNvSpPr/>
              <p:nvPr/>
            </p:nvSpPr>
            <p:spPr>
              <a:xfrm>
                <a:off x="8342795" y="3106848"/>
                <a:ext cx="3924" cy="38"/>
              </a:xfrm>
              <a:custGeom>
                <a:avLst/>
                <a:gdLst/>
                <a:ahLst/>
                <a:cxnLst/>
                <a:rect l="l" t="t" r="r" b="b"/>
                <a:pathLst>
                  <a:path w="102" h="1" extrusionOk="0">
                    <a:moveTo>
                      <a:pt x="34" y="0"/>
                    </a:moveTo>
                    <a:cubicBezTo>
                      <a:pt x="1" y="0"/>
                      <a:pt x="101" y="0"/>
                      <a:pt x="3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4"/>
              <p:cNvSpPr/>
              <p:nvPr/>
            </p:nvSpPr>
            <p:spPr>
              <a:xfrm>
                <a:off x="8369763" y="3203101"/>
                <a:ext cx="2616" cy="5155"/>
              </a:xfrm>
              <a:custGeom>
                <a:avLst/>
                <a:gdLst/>
                <a:ahLst/>
                <a:cxnLst/>
                <a:rect l="l" t="t" r="r" b="b"/>
                <a:pathLst>
                  <a:path w="68" h="134" extrusionOk="0">
                    <a:moveTo>
                      <a:pt x="34" y="0"/>
                    </a:moveTo>
                    <a:cubicBezTo>
                      <a:pt x="34" y="0"/>
                      <a:pt x="0" y="0"/>
                      <a:pt x="34" y="34"/>
                    </a:cubicBezTo>
                    <a:cubicBezTo>
                      <a:pt x="34" y="35"/>
                      <a:pt x="35" y="36"/>
                      <a:pt x="35" y="36"/>
                    </a:cubicBezTo>
                    <a:lnTo>
                      <a:pt x="35" y="36"/>
                    </a:lnTo>
                    <a:cubicBezTo>
                      <a:pt x="34" y="23"/>
                      <a:pt x="34" y="12"/>
                      <a:pt x="34" y="0"/>
                    </a:cubicBezTo>
                    <a:close/>
                    <a:moveTo>
                      <a:pt x="35" y="36"/>
                    </a:moveTo>
                    <a:cubicBezTo>
                      <a:pt x="37" y="53"/>
                      <a:pt x="41" y="72"/>
                      <a:pt x="51" y="96"/>
                    </a:cubicBezTo>
                    <a:lnTo>
                      <a:pt x="51" y="96"/>
                    </a:lnTo>
                    <a:cubicBezTo>
                      <a:pt x="51" y="84"/>
                      <a:pt x="51" y="68"/>
                      <a:pt x="35" y="36"/>
                    </a:cubicBezTo>
                    <a:close/>
                    <a:moveTo>
                      <a:pt x="51" y="96"/>
                    </a:moveTo>
                    <a:cubicBezTo>
                      <a:pt x="51" y="109"/>
                      <a:pt x="51" y="117"/>
                      <a:pt x="67" y="134"/>
                    </a:cubicBezTo>
                    <a:cubicBezTo>
                      <a:pt x="60" y="120"/>
                      <a:pt x="55" y="108"/>
                      <a:pt x="51" y="96"/>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4"/>
              <p:cNvSpPr/>
              <p:nvPr/>
            </p:nvSpPr>
            <p:spPr>
              <a:xfrm>
                <a:off x="8684145" y="2652589"/>
                <a:ext cx="5193" cy="38"/>
              </a:xfrm>
              <a:custGeom>
                <a:avLst/>
                <a:gdLst/>
                <a:ahLst/>
                <a:cxnLst/>
                <a:rect l="l" t="t" r="r" b="b"/>
                <a:pathLst>
                  <a:path w="135" h="1" extrusionOk="0">
                    <a:moveTo>
                      <a:pt x="34" y="0"/>
                    </a:moveTo>
                    <a:cubicBezTo>
                      <a:pt x="1" y="0"/>
                      <a:pt x="134" y="0"/>
                      <a:pt x="3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4"/>
              <p:cNvSpPr/>
              <p:nvPr/>
            </p:nvSpPr>
            <p:spPr>
              <a:xfrm>
                <a:off x="8657216" y="2644856"/>
                <a:ext cx="7386" cy="1539"/>
              </a:xfrm>
              <a:custGeom>
                <a:avLst/>
                <a:gdLst/>
                <a:ahLst/>
                <a:cxnLst/>
                <a:rect l="l" t="t" r="r" b="b"/>
                <a:pathLst>
                  <a:path w="192" h="40" extrusionOk="0">
                    <a:moveTo>
                      <a:pt x="0" y="1"/>
                    </a:moveTo>
                    <a:cubicBezTo>
                      <a:pt x="43" y="29"/>
                      <a:pt x="91" y="39"/>
                      <a:pt x="125" y="39"/>
                    </a:cubicBezTo>
                    <a:cubicBezTo>
                      <a:pt x="172" y="39"/>
                      <a:pt x="192" y="20"/>
                      <a:pt x="13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4"/>
              <p:cNvSpPr/>
              <p:nvPr/>
            </p:nvSpPr>
            <p:spPr>
              <a:xfrm>
                <a:off x="8694417" y="2653589"/>
                <a:ext cx="12118" cy="2693"/>
              </a:xfrm>
              <a:custGeom>
                <a:avLst/>
                <a:gdLst/>
                <a:ahLst/>
                <a:cxnLst/>
                <a:rect l="l" t="t" r="r" b="b"/>
                <a:pathLst>
                  <a:path w="315" h="70" extrusionOk="0">
                    <a:moveTo>
                      <a:pt x="14" y="0"/>
                    </a:moveTo>
                    <a:cubicBezTo>
                      <a:pt x="6" y="0"/>
                      <a:pt x="1" y="2"/>
                      <a:pt x="1" y="7"/>
                    </a:cubicBezTo>
                    <a:cubicBezTo>
                      <a:pt x="24" y="30"/>
                      <a:pt x="237" y="69"/>
                      <a:pt x="291" y="69"/>
                    </a:cubicBezTo>
                    <a:cubicBezTo>
                      <a:pt x="315" y="69"/>
                      <a:pt x="307" y="61"/>
                      <a:pt x="234" y="41"/>
                    </a:cubicBezTo>
                    <a:cubicBezTo>
                      <a:pt x="234" y="46"/>
                      <a:pt x="229" y="48"/>
                      <a:pt x="221" y="48"/>
                    </a:cubicBezTo>
                    <a:cubicBezTo>
                      <a:pt x="180" y="48"/>
                      <a:pt x="56" y="0"/>
                      <a:pt x="1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4"/>
              <p:cNvSpPr/>
              <p:nvPr/>
            </p:nvSpPr>
            <p:spPr>
              <a:xfrm>
                <a:off x="8621284" y="2628583"/>
                <a:ext cx="692" cy="1193"/>
              </a:xfrm>
              <a:custGeom>
                <a:avLst/>
                <a:gdLst/>
                <a:ahLst/>
                <a:cxnLst/>
                <a:rect l="l" t="t" r="r" b="b"/>
                <a:pathLst>
                  <a:path w="18" h="31" extrusionOk="0">
                    <a:moveTo>
                      <a:pt x="15" y="0"/>
                    </a:moveTo>
                    <a:cubicBezTo>
                      <a:pt x="13" y="0"/>
                      <a:pt x="9" y="6"/>
                      <a:pt x="0" y="24"/>
                    </a:cubicBezTo>
                    <a:cubicBezTo>
                      <a:pt x="0" y="29"/>
                      <a:pt x="1" y="31"/>
                      <a:pt x="2" y="31"/>
                    </a:cubicBezTo>
                    <a:cubicBezTo>
                      <a:pt x="7" y="31"/>
                      <a:pt x="18" y="0"/>
                      <a:pt x="15"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4"/>
              <p:cNvSpPr/>
              <p:nvPr/>
            </p:nvSpPr>
            <p:spPr>
              <a:xfrm>
                <a:off x="8772705" y="2657705"/>
                <a:ext cx="7732" cy="3885"/>
              </a:xfrm>
              <a:custGeom>
                <a:avLst/>
                <a:gdLst/>
                <a:ahLst/>
                <a:cxnLst/>
                <a:rect l="l" t="t" r="r" b="b"/>
                <a:pathLst>
                  <a:path w="201" h="101" extrusionOk="0">
                    <a:moveTo>
                      <a:pt x="1" y="0"/>
                    </a:moveTo>
                    <a:lnTo>
                      <a:pt x="1" y="0"/>
                    </a:lnTo>
                    <a:cubicBezTo>
                      <a:pt x="34" y="34"/>
                      <a:pt x="1" y="34"/>
                      <a:pt x="67" y="67"/>
                    </a:cubicBezTo>
                    <a:cubicBezTo>
                      <a:pt x="67" y="67"/>
                      <a:pt x="201" y="101"/>
                      <a:pt x="201" y="101"/>
                    </a:cubicBezTo>
                    <a:cubicBezTo>
                      <a:pt x="134" y="67"/>
                      <a:pt x="134" y="3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4"/>
              <p:cNvSpPr/>
              <p:nvPr/>
            </p:nvSpPr>
            <p:spPr>
              <a:xfrm>
                <a:off x="8741928" y="2712872"/>
                <a:ext cx="2193" cy="1847"/>
              </a:xfrm>
              <a:custGeom>
                <a:avLst/>
                <a:gdLst/>
                <a:ahLst/>
                <a:cxnLst/>
                <a:rect l="l" t="t" r="r" b="b"/>
                <a:pathLst>
                  <a:path w="57" h="48" extrusionOk="0">
                    <a:moveTo>
                      <a:pt x="33" y="1"/>
                    </a:moveTo>
                    <a:lnTo>
                      <a:pt x="33" y="1"/>
                    </a:lnTo>
                    <a:cubicBezTo>
                      <a:pt x="33" y="1"/>
                      <a:pt x="0" y="34"/>
                      <a:pt x="0" y="34"/>
                    </a:cubicBezTo>
                    <a:cubicBezTo>
                      <a:pt x="10" y="44"/>
                      <a:pt x="20" y="48"/>
                      <a:pt x="28" y="48"/>
                    </a:cubicBezTo>
                    <a:cubicBezTo>
                      <a:pt x="47" y="48"/>
                      <a:pt x="57" y="24"/>
                      <a:pt x="33"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4"/>
              <p:cNvSpPr/>
              <p:nvPr/>
            </p:nvSpPr>
            <p:spPr>
              <a:xfrm>
                <a:off x="8777013" y="2709948"/>
                <a:ext cx="3424" cy="1693"/>
              </a:xfrm>
              <a:custGeom>
                <a:avLst/>
                <a:gdLst/>
                <a:ahLst/>
                <a:cxnLst/>
                <a:rect l="l" t="t" r="r" b="b"/>
                <a:pathLst>
                  <a:path w="89" h="44" extrusionOk="0">
                    <a:moveTo>
                      <a:pt x="9" y="1"/>
                    </a:moveTo>
                    <a:cubicBezTo>
                      <a:pt x="1" y="1"/>
                      <a:pt x="22" y="43"/>
                      <a:pt x="22" y="43"/>
                    </a:cubicBezTo>
                    <a:lnTo>
                      <a:pt x="89" y="43"/>
                    </a:lnTo>
                    <a:cubicBezTo>
                      <a:pt x="55" y="43"/>
                      <a:pt x="55" y="43"/>
                      <a:pt x="22" y="10"/>
                    </a:cubicBezTo>
                    <a:cubicBezTo>
                      <a:pt x="15" y="3"/>
                      <a:pt x="11" y="1"/>
                      <a:pt x="9"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4"/>
              <p:cNvSpPr/>
              <p:nvPr/>
            </p:nvSpPr>
            <p:spPr>
              <a:xfrm>
                <a:off x="8621284" y="2529368"/>
                <a:ext cx="1308" cy="38"/>
              </a:xfrm>
              <a:custGeom>
                <a:avLst/>
                <a:gdLst/>
                <a:ahLst/>
                <a:cxnLst/>
                <a:rect l="l" t="t" r="r" b="b"/>
                <a:pathLst>
                  <a:path w="34" h="1" extrusionOk="0">
                    <a:moveTo>
                      <a:pt x="0" y="1"/>
                    </a:moveTo>
                    <a:cubicBezTo>
                      <a:pt x="0" y="1"/>
                      <a:pt x="34" y="1"/>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4"/>
              <p:cNvSpPr/>
              <p:nvPr/>
            </p:nvSpPr>
            <p:spPr>
              <a:xfrm>
                <a:off x="8611013" y="2533215"/>
                <a:ext cx="2616" cy="2616"/>
              </a:xfrm>
              <a:custGeom>
                <a:avLst/>
                <a:gdLst/>
                <a:ahLst/>
                <a:cxnLst/>
                <a:rect l="l" t="t" r="r" b="b"/>
                <a:pathLst>
                  <a:path w="68" h="68" extrusionOk="0">
                    <a:moveTo>
                      <a:pt x="34" y="1"/>
                    </a:moveTo>
                    <a:cubicBezTo>
                      <a:pt x="34" y="1"/>
                      <a:pt x="1" y="34"/>
                      <a:pt x="1" y="68"/>
                    </a:cubicBezTo>
                    <a:cubicBezTo>
                      <a:pt x="1" y="68"/>
                      <a:pt x="67" y="1"/>
                      <a:pt x="3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4"/>
              <p:cNvSpPr/>
              <p:nvPr/>
            </p:nvSpPr>
            <p:spPr>
              <a:xfrm>
                <a:off x="8623862" y="2525175"/>
                <a:ext cx="4578" cy="1693"/>
              </a:xfrm>
              <a:custGeom>
                <a:avLst/>
                <a:gdLst/>
                <a:ahLst/>
                <a:cxnLst/>
                <a:rect l="l" t="t" r="r" b="b"/>
                <a:pathLst>
                  <a:path w="119" h="44" extrusionOk="0">
                    <a:moveTo>
                      <a:pt x="119" y="0"/>
                    </a:moveTo>
                    <a:cubicBezTo>
                      <a:pt x="118" y="0"/>
                      <a:pt x="27" y="43"/>
                      <a:pt x="0" y="43"/>
                    </a:cubicBezTo>
                    <a:lnTo>
                      <a:pt x="0" y="43"/>
                    </a:lnTo>
                    <a:cubicBezTo>
                      <a:pt x="4" y="43"/>
                      <a:pt x="100" y="42"/>
                      <a:pt x="100" y="10"/>
                    </a:cubicBezTo>
                    <a:cubicBezTo>
                      <a:pt x="114" y="3"/>
                      <a:pt x="119" y="0"/>
                      <a:pt x="119" y="0"/>
                    </a:cubicBezTo>
                    <a:close/>
                    <a:moveTo>
                      <a:pt x="0" y="43"/>
                    </a:moveTo>
                    <a:cubicBezTo>
                      <a:pt x="0" y="43"/>
                      <a:pt x="0" y="43"/>
                      <a:pt x="0" y="43"/>
                    </a:cubicBezTo>
                    <a:cubicBezTo>
                      <a:pt x="0" y="43"/>
                      <a:pt x="0" y="43"/>
                      <a:pt x="0" y="43"/>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4"/>
              <p:cNvSpPr/>
              <p:nvPr/>
            </p:nvSpPr>
            <p:spPr>
              <a:xfrm>
                <a:off x="8596471" y="2541640"/>
                <a:ext cx="1308" cy="616"/>
              </a:xfrm>
              <a:custGeom>
                <a:avLst/>
                <a:gdLst/>
                <a:ahLst/>
                <a:cxnLst/>
                <a:rect l="l" t="t" r="r" b="b"/>
                <a:pathLst>
                  <a:path w="34" h="16" extrusionOk="0">
                    <a:moveTo>
                      <a:pt x="4" y="0"/>
                    </a:moveTo>
                    <a:lnTo>
                      <a:pt x="4" y="0"/>
                    </a:lnTo>
                    <a:cubicBezTo>
                      <a:pt x="1" y="0"/>
                      <a:pt x="1" y="4"/>
                      <a:pt x="12" y="15"/>
                    </a:cubicBezTo>
                    <a:cubicBezTo>
                      <a:pt x="34" y="15"/>
                      <a:pt x="12" y="0"/>
                      <a:pt x="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4"/>
              <p:cNvSpPr/>
              <p:nvPr/>
            </p:nvSpPr>
            <p:spPr>
              <a:xfrm>
                <a:off x="8645675" y="2498591"/>
                <a:ext cx="6463" cy="2577"/>
              </a:xfrm>
              <a:custGeom>
                <a:avLst/>
                <a:gdLst/>
                <a:ahLst/>
                <a:cxnLst/>
                <a:rect l="l" t="t" r="r" b="b"/>
                <a:pathLst>
                  <a:path w="168" h="67" extrusionOk="0">
                    <a:moveTo>
                      <a:pt x="67" y="0"/>
                    </a:moveTo>
                    <a:cubicBezTo>
                      <a:pt x="0" y="0"/>
                      <a:pt x="67" y="67"/>
                      <a:pt x="100" y="67"/>
                    </a:cubicBezTo>
                    <a:cubicBezTo>
                      <a:pt x="100" y="67"/>
                      <a:pt x="167" y="34"/>
                      <a:pt x="167"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4"/>
              <p:cNvSpPr/>
              <p:nvPr/>
            </p:nvSpPr>
            <p:spPr>
              <a:xfrm>
                <a:off x="8413389" y="3398147"/>
                <a:ext cx="38" cy="2616"/>
              </a:xfrm>
              <a:custGeom>
                <a:avLst/>
                <a:gdLst/>
                <a:ahLst/>
                <a:cxnLst/>
                <a:rect l="l" t="t" r="r" b="b"/>
                <a:pathLst>
                  <a:path w="1" h="68" extrusionOk="0">
                    <a:moveTo>
                      <a:pt x="1" y="34"/>
                    </a:moveTo>
                    <a:lnTo>
                      <a:pt x="1" y="67"/>
                    </a:lnTo>
                    <a:cubicBezTo>
                      <a:pt x="1" y="67"/>
                      <a:pt x="1" y="1"/>
                      <a:pt x="1" y="34"/>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4"/>
              <p:cNvSpPr/>
              <p:nvPr/>
            </p:nvSpPr>
            <p:spPr>
              <a:xfrm>
                <a:off x="8415967" y="3390183"/>
                <a:ext cx="2616" cy="2885"/>
              </a:xfrm>
              <a:custGeom>
                <a:avLst/>
                <a:gdLst/>
                <a:ahLst/>
                <a:cxnLst/>
                <a:rect l="l" t="t" r="r" b="b"/>
                <a:pathLst>
                  <a:path w="68" h="75" extrusionOk="0">
                    <a:moveTo>
                      <a:pt x="44" y="1"/>
                    </a:moveTo>
                    <a:cubicBezTo>
                      <a:pt x="42" y="1"/>
                      <a:pt x="38" y="3"/>
                      <a:pt x="34" y="7"/>
                    </a:cubicBezTo>
                    <a:cubicBezTo>
                      <a:pt x="67" y="7"/>
                      <a:pt x="0" y="41"/>
                      <a:pt x="34" y="74"/>
                    </a:cubicBezTo>
                    <a:cubicBezTo>
                      <a:pt x="34" y="74"/>
                      <a:pt x="58" y="1"/>
                      <a:pt x="4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4"/>
              <p:cNvSpPr/>
              <p:nvPr/>
            </p:nvSpPr>
            <p:spPr>
              <a:xfrm>
                <a:off x="8405964" y="3406572"/>
                <a:ext cx="1924" cy="616"/>
              </a:xfrm>
              <a:custGeom>
                <a:avLst/>
                <a:gdLst/>
                <a:ahLst/>
                <a:cxnLst/>
                <a:rect l="l" t="t" r="r" b="b"/>
                <a:pathLst>
                  <a:path w="50" h="16" extrusionOk="0">
                    <a:moveTo>
                      <a:pt x="5" y="0"/>
                    </a:moveTo>
                    <a:cubicBezTo>
                      <a:pt x="1" y="0"/>
                      <a:pt x="5" y="4"/>
                      <a:pt x="27" y="15"/>
                    </a:cubicBezTo>
                    <a:cubicBezTo>
                      <a:pt x="49" y="15"/>
                      <a:pt x="12" y="0"/>
                      <a:pt x="5"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4"/>
              <p:cNvSpPr/>
              <p:nvPr/>
            </p:nvSpPr>
            <p:spPr>
              <a:xfrm>
                <a:off x="8406349" y="3372487"/>
                <a:ext cx="654" cy="1000"/>
              </a:xfrm>
              <a:custGeom>
                <a:avLst/>
                <a:gdLst/>
                <a:ahLst/>
                <a:cxnLst/>
                <a:rect l="l" t="t" r="r" b="b"/>
                <a:pathLst>
                  <a:path w="17" h="26" extrusionOk="0">
                    <a:moveTo>
                      <a:pt x="17" y="0"/>
                    </a:moveTo>
                    <a:cubicBezTo>
                      <a:pt x="0" y="17"/>
                      <a:pt x="0" y="25"/>
                      <a:pt x="4" y="25"/>
                    </a:cubicBezTo>
                    <a:cubicBezTo>
                      <a:pt x="9" y="25"/>
                      <a:pt x="17" y="17"/>
                      <a:pt x="17"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4"/>
              <p:cNvSpPr/>
              <p:nvPr/>
            </p:nvSpPr>
            <p:spPr>
              <a:xfrm>
                <a:off x="8424930" y="3486706"/>
                <a:ext cx="2616" cy="1308"/>
              </a:xfrm>
              <a:custGeom>
                <a:avLst/>
                <a:gdLst/>
                <a:ahLst/>
                <a:cxnLst/>
                <a:rect l="l" t="t" r="r" b="b"/>
                <a:pathLst>
                  <a:path w="68" h="34" extrusionOk="0">
                    <a:moveTo>
                      <a:pt x="1" y="0"/>
                    </a:moveTo>
                    <a:cubicBezTo>
                      <a:pt x="1" y="0"/>
                      <a:pt x="68" y="34"/>
                      <a:pt x="1"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4"/>
              <p:cNvSpPr/>
              <p:nvPr/>
            </p:nvSpPr>
            <p:spPr>
              <a:xfrm>
                <a:off x="8401848" y="3471279"/>
                <a:ext cx="6194" cy="2731"/>
              </a:xfrm>
              <a:custGeom>
                <a:avLst/>
                <a:gdLst/>
                <a:ahLst/>
                <a:cxnLst/>
                <a:rect l="l" t="t" r="r" b="b"/>
                <a:pathLst>
                  <a:path w="161" h="71" extrusionOk="0">
                    <a:moveTo>
                      <a:pt x="0" y="1"/>
                    </a:moveTo>
                    <a:cubicBezTo>
                      <a:pt x="62" y="42"/>
                      <a:pt x="124" y="71"/>
                      <a:pt x="147" y="71"/>
                    </a:cubicBezTo>
                    <a:cubicBezTo>
                      <a:pt x="160" y="71"/>
                      <a:pt x="159" y="60"/>
                      <a:pt x="134" y="34"/>
                    </a:cubicBezTo>
                    <a:cubicBezTo>
                      <a:pt x="100" y="34"/>
                      <a:pt x="34" y="1"/>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4"/>
              <p:cNvSpPr/>
              <p:nvPr/>
            </p:nvSpPr>
            <p:spPr>
              <a:xfrm>
                <a:off x="8432624" y="3490322"/>
                <a:ext cx="10348" cy="4770"/>
              </a:xfrm>
              <a:custGeom>
                <a:avLst/>
                <a:gdLst/>
                <a:ahLst/>
                <a:cxnLst/>
                <a:rect l="l" t="t" r="r" b="b"/>
                <a:pathLst>
                  <a:path w="269" h="124" extrusionOk="0">
                    <a:moveTo>
                      <a:pt x="7" y="1"/>
                    </a:moveTo>
                    <a:cubicBezTo>
                      <a:pt x="3" y="1"/>
                      <a:pt x="1" y="3"/>
                      <a:pt x="1" y="6"/>
                    </a:cubicBezTo>
                    <a:cubicBezTo>
                      <a:pt x="25" y="30"/>
                      <a:pt x="223" y="124"/>
                      <a:pt x="256" y="124"/>
                    </a:cubicBezTo>
                    <a:cubicBezTo>
                      <a:pt x="269" y="124"/>
                      <a:pt x="257" y="110"/>
                      <a:pt x="201" y="73"/>
                    </a:cubicBezTo>
                    <a:cubicBezTo>
                      <a:pt x="197" y="77"/>
                      <a:pt x="192" y="78"/>
                      <a:pt x="185" y="78"/>
                    </a:cubicBezTo>
                    <a:cubicBezTo>
                      <a:pt x="139" y="78"/>
                      <a:pt x="33" y="1"/>
                      <a:pt x="7"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4"/>
              <p:cNvSpPr/>
              <p:nvPr/>
            </p:nvSpPr>
            <p:spPr>
              <a:xfrm>
                <a:off x="8377457" y="3443965"/>
                <a:ext cx="769" cy="808"/>
              </a:xfrm>
              <a:custGeom>
                <a:avLst/>
                <a:gdLst/>
                <a:ahLst/>
                <a:cxnLst/>
                <a:rect l="l" t="t" r="r" b="b"/>
                <a:pathLst>
                  <a:path w="20" h="21" extrusionOk="0">
                    <a:moveTo>
                      <a:pt x="14" y="1"/>
                    </a:moveTo>
                    <a:cubicBezTo>
                      <a:pt x="12" y="1"/>
                      <a:pt x="8" y="3"/>
                      <a:pt x="1" y="10"/>
                    </a:cubicBezTo>
                    <a:cubicBezTo>
                      <a:pt x="1" y="17"/>
                      <a:pt x="2" y="20"/>
                      <a:pt x="4" y="20"/>
                    </a:cubicBezTo>
                    <a:cubicBezTo>
                      <a:pt x="10" y="20"/>
                      <a:pt x="19" y="1"/>
                      <a:pt x="1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4"/>
              <p:cNvSpPr/>
              <p:nvPr/>
            </p:nvSpPr>
            <p:spPr>
              <a:xfrm>
                <a:off x="8504487" y="3500824"/>
                <a:ext cx="7771" cy="1308"/>
              </a:xfrm>
              <a:custGeom>
                <a:avLst/>
                <a:gdLst/>
                <a:ahLst/>
                <a:cxnLst/>
                <a:rect l="l" t="t" r="r" b="b"/>
                <a:pathLst>
                  <a:path w="202" h="34" extrusionOk="0">
                    <a:moveTo>
                      <a:pt x="1" y="0"/>
                    </a:moveTo>
                    <a:cubicBezTo>
                      <a:pt x="1" y="0"/>
                      <a:pt x="1" y="0"/>
                      <a:pt x="68" y="33"/>
                    </a:cubicBezTo>
                    <a:lnTo>
                      <a:pt x="201" y="33"/>
                    </a:lnTo>
                    <a:cubicBezTo>
                      <a:pt x="101" y="33"/>
                      <a:pt x="101" y="0"/>
                      <a:pt x="1"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4"/>
              <p:cNvSpPr/>
              <p:nvPr/>
            </p:nvSpPr>
            <p:spPr>
              <a:xfrm>
                <a:off x="8374457" y="4998403"/>
                <a:ext cx="2616" cy="1154"/>
              </a:xfrm>
              <a:custGeom>
                <a:avLst/>
                <a:gdLst/>
                <a:ahLst/>
                <a:cxnLst/>
                <a:rect l="l" t="t" r="r" b="b"/>
                <a:pathLst>
                  <a:path w="68" h="30" extrusionOk="0">
                    <a:moveTo>
                      <a:pt x="45" y="0"/>
                    </a:moveTo>
                    <a:cubicBezTo>
                      <a:pt x="1" y="0"/>
                      <a:pt x="45" y="30"/>
                      <a:pt x="60" y="30"/>
                    </a:cubicBezTo>
                    <a:cubicBezTo>
                      <a:pt x="68" y="30"/>
                      <a:pt x="68" y="22"/>
                      <a:pt x="45"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4"/>
              <p:cNvSpPr/>
              <p:nvPr/>
            </p:nvSpPr>
            <p:spPr>
              <a:xfrm>
                <a:off x="8340256" y="4979129"/>
                <a:ext cx="8040" cy="3962"/>
              </a:xfrm>
              <a:custGeom>
                <a:avLst/>
                <a:gdLst/>
                <a:ahLst/>
                <a:cxnLst/>
                <a:rect l="l" t="t" r="r" b="b"/>
                <a:pathLst>
                  <a:path w="209" h="103" extrusionOk="0">
                    <a:moveTo>
                      <a:pt x="0" y="1"/>
                    </a:moveTo>
                    <a:lnTo>
                      <a:pt x="0" y="1"/>
                    </a:lnTo>
                    <a:cubicBezTo>
                      <a:pt x="8" y="8"/>
                      <a:pt x="18" y="15"/>
                      <a:pt x="31" y="23"/>
                    </a:cubicBezTo>
                    <a:lnTo>
                      <a:pt x="31" y="23"/>
                    </a:lnTo>
                    <a:cubicBezTo>
                      <a:pt x="21" y="16"/>
                      <a:pt x="11" y="8"/>
                      <a:pt x="0" y="1"/>
                    </a:cubicBezTo>
                    <a:close/>
                    <a:moveTo>
                      <a:pt x="31" y="23"/>
                    </a:moveTo>
                    <a:lnTo>
                      <a:pt x="31" y="23"/>
                    </a:lnTo>
                    <a:cubicBezTo>
                      <a:pt x="106" y="73"/>
                      <a:pt x="175" y="102"/>
                      <a:pt x="196" y="102"/>
                    </a:cubicBezTo>
                    <a:cubicBezTo>
                      <a:pt x="209" y="102"/>
                      <a:pt x="203" y="91"/>
                      <a:pt x="167" y="67"/>
                    </a:cubicBezTo>
                    <a:cubicBezTo>
                      <a:pt x="141" y="67"/>
                      <a:pt x="75" y="47"/>
                      <a:pt x="31" y="23"/>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4"/>
              <p:cNvSpPr/>
              <p:nvPr/>
            </p:nvSpPr>
            <p:spPr>
              <a:xfrm>
                <a:off x="8386460" y="5004635"/>
                <a:ext cx="13465" cy="7425"/>
              </a:xfrm>
              <a:custGeom>
                <a:avLst/>
                <a:gdLst/>
                <a:ahLst/>
                <a:cxnLst/>
                <a:rect l="l" t="t" r="r" b="b"/>
                <a:pathLst>
                  <a:path w="350" h="193" extrusionOk="0">
                    <a:moveTo>
                      <a:pt x="6" y="0"/>
                    </a:moveTo>
                    <a:cubicBezTo>
                      <a:pt x="2" y="0"/>
                      <a:pt x="0" y="2"/>
                      <a:pt x="0" y="5"/>
                    </a:cubicBezTo>
                    <a:cubicBezTo>
                      <a:pt x="26" y="30"/>
                      <a:pt x="325" y="193"/>
                      <a:pt x="344" y="193"/>
                    </a:cubicBezTo>
                    <a:cubicBezTo>
                      <a:pt x="350" y="193"/>
                      <a:pt x="330" y="177"/>
                      <a:pt x="267" y="138"/>
                    </a:cubicBezTo>
                    <a:cubicBezTo>
                      <a:pt x="237" y="138"/>
                      <a:pt x="41" y="0"/>
                      <a:pt x="6"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4"/>
              <p:cNvSpPr/>
              <p:nvPr/>
            </p:nvSpPr>
            <p:spPr>
              <a:xfrm>
                <a:off x="8294053" y="4950623"/>
                <a:ext cx="808" cy="1231"/>
              </a:xfrm>
              <a:custGeom>
                <a:avLst/>
                <a:gdLst/>
                <a:ahLst/>
                <a:cxnLst/>
                <a:rect l="l" t="t" r="r" b="b"/>
                <a:pathLst>
                  <a:path w="21" h="32" extrusionOk="0">
                    <a:moveTo>
                      <a:pt x="11" y="1"/>
                    </a:moveTo>
                    <a:cubicBezTo>
                      <a:pt x="9" y="1"/>
                      <a:pt x="5" y="3"/>
                      <a:pt x="0" y="8"/>
                    </a:cubicBezTo>
                    <a:cubicBezTo>
                      <a:pt x="0" y="25"/>
                      <a:pt x="3" y="31"/>
                      <a:pt x="5" y="31"/>
                    </a:cubicBezTo>
                    <a:cubicBezTo>
                      <a:pt x="12" y="31"/>
                      <a:pt x="20" y="1"/>
                      <a:pt x="11"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4"/>
              <p:cNvSpPr/>
              <p:nvPr/>
            </p:nvSpPr>
            <p:spPr>
              <a:xfrm>
                <a:off x="8486522" y="5040721"/>
                <a:ext cx="11618" cy="6463"/>
              </a:xfrm>
              <a:custGeom>
                <a:avLst/>
                <a:gdLst/>
                <a:ahLst/>
                <a:cxnLst/>
                <a:rect l="l" t="t" r="r" b="b"/>
                <a:pathLst>
                  <a:path w="302" h="168" extrusionOk="0">
                    <a:moveTo>
                      <a:pt x="34" y="1"/>
                    </a:moveTo>
                    <a:cubicBezTo>
                      <a:pt x="34" y="34"/>
                      <a:pt x="1" y="34"/>
                      <a:pt x="101" y="68"/>
                    </a:cubicBezTo>
                    <a:cubicBezTo>
                      <a:pt x="101" y="68"/>
                      <a:pt x="268" y="168"/>
                      <a:pt x="301" y="168"/>
                    </a:cubicBezTo>
                    <a:cubicBezTo>
                      <a:pt x="168" y="101"/>
                      <a:pt x="168" y="68"/>
                      <a:pt x="3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4"/>
              <p:cNvSpPr/>
              <p:nvPr/>
            </p:nvSpPr>
            <p:spPr>
              <a:xfrm>
                <a:off x="8567387" y="4569765"/>
                <a:ext cx="38" cy="1346"/>
              </a:xfrm>
              <a:custGeom>
                <a:avLst/>
                <a:gdLst/>
                <a:ahLst/>
                <a:cxnLst/>
                <a:rect l="l" t="t" r="r" b="b"/>
                <a:pathLst>
                  <a:path w="1" h="35" extrusionOk="0">
                    <a:moveTo>
                      <a:pt x="0" y="1"/>
                    </a:moveTo>
                    <a:cubicBezTo>
                      <a:pt x="0" y="1"/>
                      <a:pt x="0" y="34"/>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4"/>
              <p:cNvSpPr/>
              <p:nvPr/>
            </p:nvSpPr>
            <p:spPr>
              <a:xfrm>
                <a:off x="8563540" y="4551799"/>
                <a:ext cx="1308" cy="4232"/>
              </a:xfrm>
              <a:custGeom>
                <a:avLst/>
                <a:gdLst/>
                <a:ahLst/>
                <a:cxnLst/>
                <a:rect l="l" t="t" r="r" b="b"/>
                <a:pathLst>
                  <a:path w="34" h="110" extrusionOk="0">
                    <a:moveTo>
                      <a:pt x="0" y="1"/>
                    </a:moveTo>
                    <a:cubicBezTo>
                      <a:pt x="0" y="55"/>
                      <a:pt x="23" y="110"/>
                      <a:pt x="31" y="110"/>
                    </a:cubicBezTo>
                    <a:cubicBezTo>
                      <a:pt x="33" y="110"/>
                      <a:pt x="34" y="107"/>
                      <a:pt x="34" y="101"/>
                    </a:cubicBezTo>
                    <a:cubicBezTo>
                      <a:pt x="34" y="101"/>
                      <a:pt x="0" y="1"/>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4"/>
              <p:cNvSpPr/>
              <p:nvPr/>
            </p:nvSpPr>
            <p:spPr>
              <a:xfrm>
                <a:off x="8567695" y="4574689"/>
                <a:ext cx="3078" cy="6232"/>
              </a:xfrm>
              <a:custGeom>
                <a:avLst/>
                <a:gdLst/>
                <a:ahLst/>
                <a:cxnLst/>
                <a:rect l="l" t="t" r="r" b="b"/>
                <a:pathLst>
                  <a:path w="80" h="162" extrusionOk="0">
                    <a:moveTo>
                      <a:pt x="36" y="1"/>
                    </a:moveTo>
                    <a:cubicBezTo>
                      <a:pt x="33" y="1"/>
                      <a:pt x="30" y="2"/>
                      <a:pt x="26" y="6"/>
                    </a:cubicBezTo>
                    <a:cubicBezTo>
                      <a:pt x="0" y="6"/>
                      <a:pt x="72" y="161"/>
                      <a:pt x="78" y="161"/>
                    </a:cubicBezTo>
                    <a:cubicBezTo>
                      <a:pt x="80" y="161"/>
                      <a:pt x="75" y="146"/>
                      <a:pt x="59" y="106"/>
                    </a:cubicBezTo>
                    <a:cubicBezTo>
                      <a:pt x="59" y="106"/>
                      <a:pt x="59" y="1"/>
                      <a:pt x="36"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4"/>
              <p:cNvSpPr/>
              <p:nvPr/>
            </p:nvSpPr>
            <p:spPr>
              <a:xfrm>
                <a:off x="8602780" y="4602619"/>
                <a:ext cx="4424" cy="3116"/>
              </a:xfrm>
              <a:custGeom>
                <a:avLst/>
                <a:gdLst/>
                <a:ahLst/>
                <a:cxnLst/>
                <a:rect l="l" t="t" r="r" b="b"/>
                <a:pathLst>
                  <a:path w="115" h="81" extrusionOk="0">
                    <a:moveTo>
                      <a:pt x="12" y="0"/>
                    </a:moveTo>
                    <a:cubicBezTo>
                      <a:pt x="1" y="0"/>
                      <a:pt x="24" y="24"/>
                      <a:pt x="48" y="47"/>
                    </a:cubicBezTo>
                    <a:cubicBezTo>
                      <a:pt x="48" y="47"/>
                      <a:pt x="81" y="81"/>
                      <a:pt x="115" y="81"/>
                    </a:cubicBezTo>
                    <a:cubicBezTo>
                      <a:pt x="115" y="81"/>
                      <a:pt x="81" y="47"/>
                      <a:pt x="48" y="14"/>
                    </a:cubicBezTo>
                    <a:cubicBezTo>
                      <a:pt x="28" y="4"/>
                      <a:pt x="17" y="0"/>
                      <a:pt x="12"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4"/>
              <p:cNvSpPr/>
              <p:nvPr/>
            </p:nvSpPr>
            <p:spPr>
              <a:xfrm>
                <a:off x="8576774" y="4538104"/>
                <a:ext cx="1539" cy="2193"/>
              </a:xfrm>
              <a:custGeom>
                <a:avLst/>
                <a:gdLst/>
                <a:ahLst/>
                <a:cxnLst/>
                <a:rect l="l" t="t" r="r" b="b"/>
                <a:pathLst>
                  <a:path w="40" h="57" extrusionOk="0">
                    <a:moveTo>
                      <a:pt x="37" y="0"/>
                    </a:moveTo>
                    <a:cubicBezTo>
                      <a:pt x="36" y="0"/>
                      <a:pt x="32" y="6"/>
                      <a:pt x="23" y="23"/>
                    </a:cubicBezTo>
                    <a:cubicBezTo>
                      <a:pt x="29" y="23"/>
                      <a:pt x="32" y="24"/>
                      <a:pt x="33" y="26"/>
                    </a:cubicBezTo>
                    <a:lnTo>
                      <a:pt x="33" y="26"/>
                    </a:lnTo>
                    <a:cubicBezTo>
                      <a:pt x="37" y="13"/>
                      <a:pt x="40" y="0"/>
                      <a:pt x="37" y="0"/>
                    </a:cubicBezTo>
                    <a:close/>
                    <a:moveTo>
                      <a:pt x="33" y="26"/>
                    </a:moveTo>
                    <a:cubicBezTo>
                      <a:pt x="32" y="28"/>
                      <a:pt x="32" y="29"/>
                      <a:pt x="31" y="31"/>
                    </a:cubicBezTo>
                    <a:lnTo>
                      <a:pt x="31" y="31"/>
                    </a:lnTo>
                    <a:cubicBezTo>
                      <a:pt x="33" y="29"/>
                      <a:pt x="33" y="27"/>
                      <a:pt x="33" y="26"/>
                    </a:cubicBezTo>
                    <a:close/>
                    <a:moveTo>
                      <a:pt x="31" y="31"/>
                    </a:moveTo>
                    <a:lnTo>
                      <a:pt x="31" y="31"/>
                    </a:lnTo>
                    <a:cubicBezTo>
                      <a:pt x="25" y="41"/>
                      <a:pt x="0" y="56"/>
                      <a:pt x="23" y="56"/>
                    </a:cubicBezTo>
                    <a:cubicBezTo>
                      <a:pt x="23" y="56"/>
                      <a:pt x="27" y="44"/>
                      <a:pt x="31" y="3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4"/>
              <p:cNvSpPr/>
              <p:nvPr/>
            </p:nvSpPr>
            <p:spPr>
              <a:xfrm>
                <a:off x="8564232" y="4521023"/>
                <a:ext cx="1924" cy="3155"/>
              </a:xfrm>
              <a:custGeom>
                <a:avLst/>
                <a:gdLst/>
                <a:ahLst/>
                <a:cxnLst/>
                <a:rect l="l" t="t" r="r" b="b"/>
                <a:pathLst>
                  <a:path w="50" h="82" extrusionOk="0">
                    <a:moveTo>
                      <a:pt x="49" y="0"/>
                    </a:moveTo>
                    <a:cubicBezTo>
                      <a:pt x="49" y="0"/>
                      <a:pt x="49" y="0"/>
                      <a:pt x="16" y="67"/>
                    </a:cubicBezTo>
                    <a:cubicBezTo>
                      <a:pt x="5" y="78"/>
                      <a:pt x="1" y="82"/>
                      <a:pt x="2" y="82"/>
                    </a:cubicBezTo>
                    <a:cubicBezTo>
                      <a:pt x="5" y="82"/>
                      <a:pt x="27" y="67"/>
                      <a:pt x="49" y="67"/>
                    </a:cubicBezTo>
                    <a:lnTo>
                      <a:pt x="49" y="0"/>
                    </a:ln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6" name="Google Shape;696;p44"/>
            <p:cNvSpPr/>
            <p:nvPr/>
          </p:nvSpPr>
          <p:spPr>
            <a:xfrm>
              <a:off x="8138725" y="4869375"/>
              <a:ext cx="561050" cy="304775"/>
            </a:xfrm>
            <a:custGeom>
              <a:avLst/>
              <a:gdLst/>
              <a:ahLst/>
              <a:cxnLst/>
              <a:rect l="l" t="t" r="r" b="b"/>
              <a:pathLst>
                <a:path w="22442" h="12191" extrusionOk="0">
                  <a:moveTo>
                    <a:pt x="0" y="0"/>
                  </a:moveTo>
                  <a:cubicBezTo>
                    <a:pt x="7613" y="3811"/>
                    <a:pt x="15143" y="7809"/>
                    <a:pt x="22442" y="12191"/>
                  </a:cubicBezTo>
                </a:path>
              </a:pathLst>
            </a:custGeom>
            <a:noFill/>
            <a:ln w="9525" cap="flat" cmpd="sng">
              <a:solidFill>
                <a:schemeClr val="accent3"/>
              </a:solidFill>
              <a:prstDash val="solid"/>
              <a:round/>
              <a:headEnd type="none" w="med" len="med"/>
              <a:tailEnd type="none" w="med" len="med"/>
            </a:ln>
          </p:spPr>
        </p:sp>
        <p:sp>
          <p:nvSpPr>
            <p:cNvPr id="697" name="Google Shape;697;p44"/>
            <p:cNvSpPr/>
            <p:nvPr/>
          </p:nvSpPr>
          <p:spPr>
            <a:xfrm>
              <a:off x="8620125" y="5174150"/>
              <a:ext cx="86575" cy="152375"/>
            </a:xfrm>
            <a:custGeom>
              <a:avLst/>
              <a:gdLst/>
              <a:ahLst/>
              <a:cxnLst/>
              <a:rect l="l" t="t" r="r" b="b"/>
              <a:pathLst>
                <a:path w="3463" h="6095" extrusionOk="0">
                  <a:moveTo>
                    <a:pt x="3463" y="0"/>
                  </a:moveTo>
                  <a:cubicBezTo>
                    <a:pt x="2821" y="2247"/>
                    <a:pt x="1460" y="4271"/>
                    <a:pt x="0" y="6095"/>
                  </a:cubicBezTo>
                </a:path>
              </a:pathLst>
            </a:custGeom>
            <a:noFill/>
            <a:ln w="9525" cap="flat" cmpd="sng">
              <a:solidFill>
                <a:schemeClr val="accent3"/>
              </a:solidFill>
              <a:prstDash val="solid"/>
              <a:round/>
              <a:headEnd type="none" w="med" len="med"/>
              <a:tailEnd type="none" w="med" len="med"/>
            </a:ln>
          </p:spPr>
        </p:sp>
        <p:sp>
          <p:nvSpPr>
            <p:cNvPr id="698" name="Google Shape;698;p44"/>
            <p:cNvSpPr/>
            <p:nvPr/>
          </p:nvSpPr>
          <p:spPr>
            <a:xfrm>
              <a:off x="8592400" y="4606175"/>
              <a:ext cx="301325" cy="69250"/>
            </a:xfrm>
            <a:custGeom>
              <a:avLst/>
              <a:gdLst/>
              <a:ahLst/>
              <a:cxnLst/>
              <a:rect l="l" t="t" r="r" b="b"/>
              <a:pathLst>
                <a:path w="12053" h="2770" extrusionOk="0">
                  <a:moveTo>
                    <a:pt x="12053" y="2770"/>
                  </a:moveTo>
                  <a:cubicBezTo>
                    <a:pt x="7956" y="2317"/>
                    <a:pt x="3911" y="1304"/>
                    <a:pt x="0" y="0"/>
                  </a:cubicBezTo>
                </a:path>
              </a:pathLst>
            </a:custGeom>
            <a:noFill/>
            <a:ln w="9525" cap="flat" cmpd="sng">
              <a:solidFill>
                <a:schemeClr val="accent3"/>
              </a:solidFill>
              <a:prstDash val="solid"/>
              <a:round/>
              <a:headEnd type="none" w="med" len="med"/>
              <a:tailEnd type="none" w="med" len="med"/>
            </a:ln>
          </p:spPr>
        </p:sp>
        <p:sp>
          <p:nvSpPr>
            <p:cNvPr id="699" name="Google Shape;699;p44"/>
            <p:cNvSpPr/>
            <p:nvPr/>
          </p:nvSpPr>
          <p:spPr>
            <a:xfrm>
              <a:off x="8291100" y="4602700"/>
              <a:ext cx="304775" cy="48775"/>
            </a:xfrm>
            <a:custGeom>
              <a:avLst/>
              <a:gdLst/>
              <a:ahLst/>
              <a:cxnLst/>
              <a:rect l="l" t="t" r="r" b="b"/>
              <a:pathLst>
                <a:path w="12191" h="1951" extrusionOk="0">
                  <a:moveTo>
                    <a:pt x="12191" y="0"/>
                  </a:moveTo>
                  <a:cubicBezTo>
                    <a:pt x="8663" y="2118"/>
                    <a:pt x="4115" y="1940"/>
                    <a:pt x="0" y="1940"/>
                  </a:cubicBezTo>
                </a:path>
              </a:pathLst>
            </a:custGeom>
            <a:noFill/>
            <a:ln w="9525" cap="flat" cmpd="sng">
              <a:solidFill>
                <a:schemeClr val="accent3"/>
              </a:solidFill>
              <a:prstDash val="solid"/>
              <a:round/>
              <a:headEnd type="none" w="med" len="med"/>
              <a:tailEnd type="none" w="med" len="med"/>
            </a:ln>
          </p:spPr>
        </p:sp>
        <p:sp>
          <p:nvSpPr>
            <p:cNvPr id="700" name="Google Shape;700;p44"/>
            <p:cNvSpPr/>
            <p:nvPr/>
          </p:nvSpPr>
          <p:spPr>
            <a:xfrm>
              <a:off x="8440025" y="3466750"/>
              <a:ext cx="360175" cy="38575"/>
            </a:xfrm>
            <a:custGeom>
              <a:avLst/>
              <a:gdLst/>
              <a:ahLst/>
              <a:cxnLst/>
              <a:rect l="l" t="t" r="r" b="b"/>
              <a:pathLst>
                <a:path w="14407" h="1543" extrusionOk="0">
                  <a:moveTo>
                    <a:pt x="0" y="970"/>
                  </a:moveTo>
                  <a:cubicBezTo>
                    <a:pt x="4748" y="1759"/>
                    <a:pt x="9982" y="1893"/>
                    <a:pt x="14407" y="0"/>
                  </a:cubicBezTo>
                </a:path>
              </a:pathLst>
            </a:custGeom>
            <a:noFill/>
            <a:ln w="9525" cap="flat" cmpd="sng">
              <a:solidFill>
                <a:schemeClr val="accent3"/>
              </a:solidFill>
              <a:prstDash val="solid"/>
              <a:round/>
              <a:headEnd type="none" w="med" len="med"/>
              <a:tailEnd type="none" w="med" len="med"/>
            </a:ln>
          </p:spPr>
        </p:sp>
      </p:grpSp>
      <p:pic>
        <p:nvPicPr>
          <p:cNvPr id="4" name="Picture 4" descr="Graphical user interface, table&#10;&#10;Description automatically generated">
            <a:extLst>
              <a:ext uri="{FF2B5EF4-FFF2-40B4-BE49-F238E27FC236}">
                <a16:creationId xmlns:a16="http://schemas.microsoft.com/office/drawing/2014/main" id="{39E89EFA-CA95-39B3-079C-150BEA79F3FC}"/>
              </a:ext>
            </a:extLst>
          </p:cNvPr>
          <p:cNvPicPr>
            <a:picLocks noChangeAspect="1"/>
          </p:cNvPicPr>
          <p:nvPr/>
        </p:nvPicPr>
        <p:blipFill rotWithShape="1">
          <a:blip r:embed="rId6"/>
          <a:srcRect l="26464" t="18567" r="17787" b="10749"/>
          <a:stretch/>
        </p:blipFill>
        <p:spPr>
          <a:xfrm>
            <a:off x="63103" y="948928"/>
            <a:ext cx="2749682" cy="2340425"/>
          </a:xfrm>
          <a:prstGeom prst="rect">
            <a:avLst/>
          </a:prstGeom>
          <a:ln w="28575">
            <a:solidFill>
              <a:schemeClr val="accent1">
                <a:lumMod val="50000"/>
              </a:schemeClr>
            </a:solidFill>
          </a:ln>
        </p:spPr>
      </p:pic>
      <p:pic>
        <p:nvPicPr>
          <p:cNvPr id="5" name="Picture 5" descr="Graphical user interface, table&#10;&#10;Description automatically generated">
            <a:extLst>
              <a:ext uri="{FF2B5EF4-FFF2-40B4-BE49-F238E27FC236}">
                <a16:creationId xmlns:a16="http://schemas.microsoft.com/office/drawing/2014/main" id="{159E160F-3B2F-886C-30DE-E8C644562229}"/>
              </a:ext>
            </a:extLst>
          </p:cNvPr>
          <p:cNvPicPr>
            <a:picLocks noChangeAspect="1"/>
          </p:cNvPicPr>
          <p:nvPr/>
        </p:nvPicPr>
        <p:blipFill rotWithShape="1">
          <a:blip r:embed="rId7"/>
          <a:srcRect l="27766" t="20521" r="18438" b="28990"/>
          <a:stretch/>
        </p:blipFill>
        <p:spPr>
          <a:xfrm>
            <a:off x="2670572" y="85725"/>
            <a:ext cx="3231909" cy="2030620"/>
          </a:xfrm>
          <a:prstGeom prst="rect">
            <a:avLst/>
          </a:prstGeom>
          <a:ln w="28575">
            <a:solidFill>
              <a:schemeClr val="accent1">
                <a:lumMod val="75000"/>
              </a:schemeClr>
            </a:solidFill>
          </a:ln>
        </p:spPr>
      </p:pic>
      <p:pic>
        <p:nvPicPr>
          <p:cNvPr id="6" name="Picture 6" descr="Graphical user interface, table&#10;&#10;Description automatically generated">
            <a:extLst>
              <a:ext uri="{FF2B5EF4-FFF2-40B4-BE49-F238E27FC236}">
                <a16:creationId xmlns:a16="http://schemas.microsoft.com/office/drawing/2014/main" id="{F394D3D0-5080-E18A-5D86-D1718D244C2D}"/>
              </a:ext>
            </a:extLst>
          </p:cNvPr>
          <p:cNvPicPr>
            <a:picLocks noChangeAspect="1"/>
          </p:cNvPicPr>
          <p:nvPr/>
        </p:nvPicPr>
        <p:blipFill rotWithShape="1">
          <a:blip r:embed="rId8"/>
          <a:srcRect l="27332" t="23549" r="18004" b="8469"/>
          <a:stretch/>
        </p:blipFill>
        <p:spPr>
          <a:xfrm>
            <a:off x="2212181" y="2331813"/>
            <a:ext cx="3309290" cy="2761301"/>
          </a:xfrm>
          <a:prstGeom prst="rect">
            <a:avLst/>
          </a:prstGeom>
          <a:ln w="28575">
            <a:solidFill>
              <a:schemeClr val="accent1">
                <a:lumMod val="60000"/>
                <a:lumOff val="40000"/>
              </a:schemeClr>
            </a:solidFill>
          </a:ln>
        </p:spPr>
      </p:pic>
      <p:pic>
        <p:nvPicPr>
          <p:cNvPr id="7" name="Picture 8" descr="Graphical user interface&#10;&#10;Description automatically generated">
            <a:extLst>
              <a:ext uri="{FF2B5EF4-FFF2-40B4-BE49-F238E27FC236}">
                <a16:creationId xmlns:a16="http://schemas.microsoft.com/office/drawing/2014/main" id="{7EECB6B6-17B7-F5AC-D419-FC574B0B899A}"/>
              </a:ext>
            </a:extLst>
          </p:cNvPr>
          <p:cNvPicPr>
            <a:picLocks noChangeAspect="1"/>
          </p:cNvPicPr>
          <p:nvPr/>
        </p:nvPicPr>
        <p:blipFill rotWithShape="1">
          <a:blip r:embed="rId9"/>
          <a:srcRect l="26681" t="19544" r="17137" b="42671"/>
          <a:stretch/>
        </p:blipFill>
        <p:spPr>
          <a:xfrm>
            <a:off x="6141243" y="175022"/>
            <a:ext cx="2809209" cy="1256561"/>
          </a:xfrm>
          <a:prstGeom prst="rect">
            <a:avLst/>
          </a:prstGeom>
          <a:ln w="28575">
            <a:solidFill>
              <a:schemeClr val="accent1">
                <a:lumMod val="40000"/>
                <a:lumOff val="60000"/>
              </a:schemeClr>
            </a:solidFill>
          </a:ln>
        </p:spPr>
      </p:pic>
      <p:pic>
        <p:nvPicPr>
          <p:cNvPr id="9" name="Picture 9">
            <a:extLst>
              <a:ext uri="{FF2B5EF4-FFF2-40B4-BE49-F238E27FC236}">
                <a16:creationId xmlns:a16="http://schemas.microsoft.com/office/drawing/2014/main" id="{5E469EF4-EF08-7307-0D84-FB7482ADA0B8}"/>
              </a:ext>
            </a:extLst>
          </p:cNvPr>
          <p:cNvPicPr>
            <a:picLocks noChangeAspect="1"/>
          </p:cNvPicPr>
          <p:nvPr/>
        </p:nvPicPr>
        <p:blipFill rotWithShape="1">
          <a:blip r:embed="rId10"/>
          <a:srcRect l="28633" t="16612" r="18221" b="6189"/>
          <a:stretch/>
        </p:blipFill>
        <p:spPr>
          <a:xfrm>
            <a:off x="5647134" y="1609725"/>
            <a:ext cx="3380749" cy="3287055"/>
          </a:xfrm>
          <a:prstGeom prst="rect">
            <a:avLst/>
          </a:prstGeom>
          <a:ln w="28575">
            <a:solidFill>
              <a:schemeClr val="accent1">
                <a:lumMod val="20000"/>
                <a:lumOff val="80000"/>
              </a:schemeClr>
            </a:solidFill>
          </a:ln>
        </p:spPr>
      </p:pic>
      <p:sp>
        <p:nvSpPr>
          <p:cNvPr id="10" name="Google Shape;606;p44">
            <a:extLst>
              <a:ext uri="{FF2B5EF4-FFF2-40B4-BE49-F238E27FC236}">
                <a16:creationId xmlns:a16="http://schemas.microsoft.com/office/drawing/2014/main" id="{2D01E144-AF95-3BD9-227E-806E16CBB991}"/>
              </a:ext>
            </a:extLst>
          </p:cNvPr>
          <p:cNvSpPr txBox="1">
            <a:spLocks/>
          </p:cNvSpPr>
          <p:nvPr/>
        </p:nvSpPr>
        <p:spPr>
          <a:xfrm>
            <a:off x="7677814" y="-102736"/>
            <a:ext cx="1667204" cy="3787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 dirty="0">
                <a:solidFill>
                  <a:schemeClr val="tx2">
                    <a:lumMod val="75000"/>
                  </a:schemeClr>
                </a:solidFill>
              </a:rPr>
              <a:t>Page 204</a:t>
            </a:r>
            <a:endParaRPr lang="en" dirty="0"/>
          </a:p>
        </p:txBody>
      </p:sp>
      <p:sp>
        <p:nvSpPr>
          <p:cNvPr id="11" name="Google Shape;606;p44">
            <a:extLst>
              <a:ext uri="{FF2B5EF4-FFF2-40B4-BE49-F238E27FC236}">
                <a16:creationId xmlns:a16="http://schemas.microsoft.com/office/drawing/2014/main" id="{E8C89071-E7E1-C054-FE31-DAEEE4A83709}"/>
              </a:ext>
            </a:extLst>
          </p:cNvPr>
          <p:cNvSpPr txBox="1">
            <a:spLocks/>
          </p:cNvSpPr>
          <p:nvPr/>
        </p:nvSpPr>
        <p:spPr>
          <a:xfrm>
            <a:off x="3978542" y="2121352"/>
            <a:ext cx="1667204" cy="3787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 dirty="0">
                <a:solidFill>
                  <a:schemeClr val="tx2">
                    <a:lumMod val="75000"/>
                  </a:schemeClr>
                </a:solidFill>
              </a:rPr>
              <a:t>Page 203</a:t>
            </a:r>
            <a:endParaRPr lang="en" dirty="0"/>
          </a:p>
        </p:txBody>
      </p:sp>
      <p:sp>
        <p:nvSpPr>
          <p:cNvPr id="12" name="Google Shape;606;p44">
            <a:extLst>
              <a:ext uri="{FF2B5EF4-FFF2-40B4-BE49-F238E27FC236}">
                <a16:creationId xmlns:a16="http://schemas.microsoft.com/office/drawing/2014/main" id="{57687C73-9A49-4DE8-2F0B-ED41F88F632F}"/>
              </a:ext>
            </a:extLst>
          </p:cNvPr>
          <p:cNvSpPr txBox="1">
            <a:spLocks/>
          </p:cNvSpPr>
          <p:nvPr/>
        </p:nvSpPr>
        <p:spPr>
          <a:xfrm>
            <a:off x="1553239" y="-107498"/>
            <a:ext cx="1667204" cy="3787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 dirty="0">
                <a:solidFill>
                  <a:schemeClr val="tx2">
                    <a:lumMod val="75000"/>
                  </a:schemeClr>
                </a:solidFill>
              </a:rPr>
              <a:t>Page 202</a:t>
            </a:r>
            <a:endParaRPr lang="en" dirty="0"/>
          </a:p>
        </p:txBody>
      </p:sp>
      <p:sp>
        <p:nvSpPr>
          <p:cNvPr id="13" name="Google Shape;606;p44">
            <a:extLst>
              <a:ext uri="{FF2B5EF4-FFF2-40B4-BE49-F238E27FC236}">
                <a16:creationId xmlns:a16="http://schemas.microsoft.com/office/drawing/2014/main" id="{128572E7-EE70-FB9A-A44D-326A550074D5}"/>
              </a:ext>
            </a:extLst>
          </p:cNvPr>
          <p:cNvSpPr txBox="1">
            <a:spLocks/>
          </p:cNvSpPr>
          <p:nvPr/>
        </p:nvSpPr>
        <p:spPr>
          <a:xfrm>
            <a:off x="7517080" y="3552483"/>
            <a:ext cx="1667204" cy="3787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ctr"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 dirty="0">
                <a:solidFill>
                  <a:schemeClr val="tx2">
                    <a:lumMod val="75000"/>
                  </a:schemeClr>
                </a:solidFill>
              </a:rPr>
              <a:t>Page 205</a:t>
            </a:r>
            <a:endParaRPr lang="en" dirty="0"/>
          </a:p>
        </p:txBody>
      </p:sp>
      <p:pic>
        <p:nvPicPr>
          <p:cNvPr id="3" name="Audio 2">
            <a:hlinkClick r:id="" action="ppaction://media"/>
            <a:extLst>
              <a:ext uri="{FF2B5EF4-FFF2-40B4-BE49-F238E27FC236}">
                <a16:creationId xmlns:a16="http://schemas.microsoft.com/office/drawing/2014/main" id="{52A549EF-F2A6-4DE7-855F-A35FF22541A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587539523"/>
      </p:ext>
    </p:extLst>
  </p:cSld>
  <p:clrMapOvr>
    <a:masterClrMapping/>
  </p:clrMapOvr>
  <mc:AlternateContent xmlns:mc="http://schemas.openxmlformats.org/markup-compatibility/2006" xmlns:p14="http://schemas.microsoft.com/office/powerpoint/2010/main">
    <mc:Choice Requires="p14">
      <p:transition spd="slow" p14:dur="2000" advTm="34202"/>
    </mc:Choice>
    <mc:Fallback xmlns="">
      <p:transition spd="slow" advTm="3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06"/>
                                        </p:tgtEl>
                                        <p:attrNameLst>
                                          <p:attrName>style.visibility</p:attrName>
                                        </p:attrNameLst>
                                      </p:cBhvr>
                                      <p:to>
                                        <p:strVal val="visible"/>
                                      </p:to>
                                    </p:set>
                                    <p:animEffect transition="in" filter="randombar(horizontal)">
                                      <p:cBhvr>
                                        <p:cTn id="16" dur="500"/>
                                        <p:tgtEl>
                                          <p:spTgt spid="60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900" decel="100000" fill="hold"/>
                                        <p:tgtEl>
                                          <p:spTgt spid="7"/>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900" decel="100000" fill="hold"/>
                                        <p:tgtEl>
                                          <p:spTgt spid="10"/>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strVal val="#ppt_w*0.70"/>
                                          </p:val>
                                        </p:tav>
                                        <p:tav tm="100000">
                                          <p:val>
                                            <p:strVal val="#ppt_w"/>
                                          </p:val>
                                        </p:tav>
                                      </p:tavLst>
                                    </p:anim>
                                    <p:anim calcmode="lin" valueType="num">
                                      <p:cBhvr>
                                        <p:cTn id="68" dur="1000" fill="hold"/>
                                        <p:tgtEl>
                                          <p:spTgt spid="9"/>
                                        </p:tgtEl>
                                        <p:attrNameLst>
                                          <p:attrName>ppt_h</p:attrName>
                                        </p:attrNameLst>
                                      </p:cBhvr>
                                      <p:tavLst>
                                        <p:tav tm="0">
                                          <p:val>
                                            <p:strVal val="#ppt_h"/>
                                          </p:val>
                                        </p:tav>
                                        <p:tav tm="100000">
                                          <p:val>
                                            <p:strVal val="#ppt_h"/>
                                          </p:val>
                                        </p:tav>
                                      </p:tavLst>
                                    </p:anim>
                                    <p:animEffect transition="in" filter="fade">
                                      <p:cBhvr>
                                        <p:cTn id="69" dur="10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ppt_w</p:attrName>
                                        </p:attrNameLst>
                                      </p:cBhvr>
                                      <p:tavLst>
                                        <p:tav tm="0">
                                          <p:val>
                                            <p:strVal val="#ppt_w*0.70"/>
                                          </p:val>
                                        </p:tav>
                                        <p:tav tm="100000">
                                          <p:val>
                                            <p:strVal val="#ppt_w"/>
                                          </p:val>
                                        </p:tav>
                                      </p:tavLst>
                                    </p:anim>
                                    <p:anim calcmode="lin" valueType="num">
                                      <p:cBhvr>
                                        <p:cTn id="75" dur="1000" fill="hold"/>
                                        <p:tgtEl>
                                          <p:spTgt spid="13"/>
                                        </p:tgtEl>
                                        <p:attrNameLst>
                                          <p:attrName>ppt_h</p:attrName>
                                        </p:attrNameLst>
                                      </p:cBhvr>
                                      <p:tavLst>
                                        <p:tav tm="0">
                                          <p:val>
                                            <p:strVal val="#ppt_h"/>
                                          </p:val>
                                        </p:tav>
                                        <p:tav tm="100000">
                                          <p:val>
                                            <p:strVal val="#ppt_h"/>
                                          </p:val>
                                        </p:tav>
                                      </p:tavLst>
                                    </p:anim>
                                    <p:animEffect transition="in" filter="fade">
                                      <p:cBhvr>
                                        <p:cTn id="7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3"/>
                </p:tgtEl>
              </p:cMediaNode>
            </p:audio>
          </p:childTnLst>
        </p:cTn>
      </p:par>
    </p:tnLst>
    <p:bldLst>
      <p:bldP spid="606"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6"/>
          <p:cNvSpPr/>
          <p:nvPr/>
        </p:nvSpPr>
        <p:spPr>
          <a:xfrm rot="-10523708" flipH="1">
            <a:off x="1723598" y="1058964"/>
            <a:ext cx="5681238" cy="309447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6"/>
          <p:cNvSpPr/>
          <p:nvPr/>
        </p:nvSpPr>
        <p:spPr>
          <a:xfrm rot="-1347738">
            <a:off x="1382354" y="1474167"/>
            <a:ext cx="1249194" cy="7791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6"/>
          <p:cNvSpPr/>
          <p:nvPr/>
        </p:nvSpPr>
        <p:spPr>
          <a:xfrm rot="2468524">
            <a:off x="5275258" y="35949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6"/>
          <p:cNvSpPr txBox="1">
            <a:spLocks noGrp="1"/>
          </p:cNvSpPr>
          <p:nvPr>
            <p:ph type="title"/>
          </p:nvPr>
        </p:nvSpPr>
        <p:spPr>
          <a:xfrm>
            <a:off x="2460429" y="1572399"/>
            <a:ext cx="4223091" cy="947700"/>
          </a:xfrm>
          <a:prstGeom prst="rect">
            <a:avLst/>
          </a:prstGeom>
        </p:spPr>
        <p:txBody>
          <a:bodyPr spcFirstLastPara="1" wrap="square" lIns="91425" tIns="91425" rIns="91425" bIns="91425" anchor="t" anchorCtr="0">
            <a:noAutofit/>
          </a:bodyPr>
          <a:lstStyle/>
          <a:p>
            <a:r>
              <a:rPr lang="en" sz="5400" dirty="0"/>
              <a:t>Appendix E!</a:t>
            </a:r>
            <a:endParaRPr lang="en-US" sz="5400" dirty="0"/>
          </a:p>
        </p:txBody>
      </p:sp>
      <p:sp>
        <p:nvSpPr>
          <p:cNvPr id="317" name="Google Shape;317;p36"/>
          <p:cNvSpPr/>
          <p:nvPr/>
        </p:nvSpPr>
        <p:spPr>
          <a:xfrm rot="4995099">
            <a:off x="7114150" y="-144353"/>
            <a:ext cx="2107879" cy="1959193"/>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p:nvPr/>
        </p:nvSpPr>
        <p:spPr>
          <a:xfrm rot="2468560">
            <a:off x="5433307" y="3798714"/>
            <a:ext cx="1208155" cy="807853"/>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2639EAA0-65CE-7919-AF7D-E2149226C6F9}"/>
              </a:ext>
            </a:extLst>
          </p:cNvPr>
          <p:cNvSpPr>
            <a:spLocks noGrp="1"/>
          </p:cNvSpPr>
          <p:nvPr>
            <p:ph type="subTitle" idx="1"/>
          </p:nvPr>
        </p:nvSpPr>
        <p:spPr>
          <a:xfrm>
            <a:off x="2475825" y="2434419"/>
            <a:ext cx="4192200" cy="848700"/>
          </a:xfrm>
        </p:spPr>
        <p:txBody>
          <a:bodyPr/>
          <a:lstStyle/>
          <a:p>
            <a:r>
              <a:rPr lang="en-US" dirty="0"/>
              <a:t>Reading Foundations</a:t>
            </a:r>
          </a:p>
        </p:txBody>
      </p:sp>
      <p:pic>
        <p:nvPicPr>
          <p:cNvPr id="2" name="Audio 1">
            <a:hlinkClick r:id="" action="ppaction://media"/>
            <a:extLst>
              <a:ext uri="{FF2B5EF4-FFF2-40B4-BE49-F238E27FC236}">
                <a16:creationId xmlns:a16="http://schemas.microsoft.com/office/drawing/2014/main" id="{E39DC0FF-9351-4F3B-8616-C154F5D5F6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85380453"/>
      </p:ext>
    </p:extLst>
  </p:cSld>
  <p:clrMapOvr>
    <a:masterClrMapping/>
  </p:clrMapOvr>
  <mc:AlternateContent xmlns:mc="http://schemas.openxmlformats.org/markup-compatibility/2006" xmlns:p14="http://schemas.microsoft.com/office/powerpoint/2010/main">
    <mc:Choice Requires="p14">
      <p:transition spd="slow" p14:dur="2000" advTm="13990"/>
    </mc:Choice>
    <mc:Fallback xmlns="">
      <p:transition spd="slow" advTm="13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7" name="Google Shape;327;p37"/>
          <p:cNvSpPr txBox="1">
            <a:spLocks noGrp="1"/>
          </p:cNvSpPr>
          <p:nvPr>
            <p:ph type="title"/>
          </p:nvPr>
        </p:nvSpPr>
        <p:spPr>
          <a:xfrm>
            <a:off x="-75" y="2050"/>
            <a:ext cx="7715400" cy="468000"/>
          </a:xfrm>
          <a:prstGeom prst="rect">
            <a:avLst/>
          </a:prstGeom>
        </p:spPr>
        <p:txBody>
          <a:bodyPr spcFirstLastPara="1" wrap="square" lIns="91425" tIns="91425" rIns="91425" bIns="91425" anchor="t" anchorCtr="0">
            <a:noAutofit/>
          </a:bodyPr>
          <a:lstStyle/>
          <a:p>
            <a:r>
              <a:rPr lang="en" sz="1800" dirty="0"/>
              <a:t>Appendix E</a:t>
            </a:r>
            <a:br>
              <a:rPr lang="en" sz="1800" dirty="0"/>
            </a:br>
            <a:r>
              <a:rPr lang="en" sz="1800" dirty="0"/>
              <a:t>Reading Foundations</a:t>
            </a:r>
            <a:br>
              <a:rPr lang="en" sz="1800" dirty="0"/>
            </a:br>
            <a:r>
              <a:rPr lang="en" sz="1800" dirty="0"/>
              <a:t>Page 206</a:t>
            </a:r>
          </a:p>
        </p:txBody>
      </p:sp>
      <p:pic>
        <p:nvPicPr>
          <p:cNvPr id="22" name="Picture 22" descr="Graphical user interface, text&#10;&#10;Description automatically generated">
            <a:extLst>
              <a:ext uri="{FF2B5EF4-FFF2-40B4-BE49-F238E27FC236}">
                <a16:creationId xmlns:a16="http://schemas.microsoft.com/office/drawing/2014/main" id="{65C9BF80-F8A4-8206-FE64-E7D31B53F116}"/>
              </a:ext>
            </a:extLst>
          </p:cNvPr>
          <p:cNvPicPr>
            <a:picLocks noChangeAspect="1"/>
          </p:cNvPicPr>
          <p:nvPr/>
        </p:nvPicPr>
        <p:blipFill rotWithShape="1">
          <a:blip r:embed="rId5"/>
          <a:srcRect l="22560" t="41694" r="4338" b="5863"/>
          <a:stretch/>
        </p:blipFill>
        <p:spPr>
          <a:xfrm>
            <a:off x="973931" y="1008459"/>
            <a:ext cx="7654852" cy="3685610"/>
          </a:xfrm>
          <a:prstGeom prst="rect">
            <a:avLst/>
          </a:prstGeom>
        </p:spPr>
      </p:pic>
      <p:sp>
        <p:nvSpPr>
          <p:cNvPr id="28" name="TextBox 27">
            <a:extLst>
              <a:ext uri="{FF2B5EF4-FFF2-40B4-BE49-F238E27FC236}">
                <a16:creationId xmlns:a16="http://schemas.microsoft.com/office/drawing/2014/main" id="{D0FAB8CD-2812-E8EF-926B-8DDF11381B3D}"/>
              </a:ext>
            </a:extLst>
          </p:cNvPr>
          <p:cNvSpPr txBox="1"/>
          <p:nvPr/>
        </p:nvSpPr>
        <p:spPr>
          <a:xfrm>
            <a:off x="6016227" y="3575445"/>
            <a:ext cx="2493168" cy="738664"/>
          </a:xfrm>
          <a:prstGeom prst="rect">
            <a:avLst/>
          </a:prstGeom>
          <a:noFill/>
          <a:ln w="28575">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2">
                    <a:lumMod val="75000"/>
                  </a:schemeClr>
                </a:solidFill>
              </a:rPr>
              <a:t>6-12 Foundational Reading Intervention Standards can be found on page 145.</a:t>
            </a:r>
          </a:p>
        </p:txBody>
      </p:sp>
      <p:pic>
        <p:nvPicPr>
          <p:cNvPr id="2" name="Audio 1">
            <a:hlinkClick r:id="" action="ppaction://media"/>
            <a:extLst>
              <a:ext uri="{FF2B5EF4-FFF2-40B4-BE49-F238E27FC236}">
                <a16:creationId xmlns:a16="http://schemas.microsoft.com/office/drawing/2014/main" id="{871594E2-E1EA-4745-969F-F2F0BF150A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55"/>
    </mc:Choice>
    <mc:Fallback xmlns="">
      <p:transition spd="slow" advTm="3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7" name="Google Shape;327;p37"/>
          <p:cNvSpPr txBox="1">
            <a:spLocks noGrp="1"/>
          </p:cNvSpPr>
          <p:nvPr>
            <p:ph type="title"/>
          </p:nvPr>
        </p:nvSpPr>
        <p:spPr>
          <a:xfrm>
            <a:off x="-75" y="2050"/>
            <a:ext cx="7715400" cy="468000"/>
          </a:xfrm>
          <a:prstGeom prst="rect">
            <a:avLst/>
          </a:prstGeom>
        </p:spPr>
        <p:txBody>
          <a:bodyPr spcFirstLastPara="1" wrap="square" lIns="91425" tIns="91425" rIns="91425" bIns="91425" anchor="t" anchorCtr="0">
            <a:noAutofit/>
          </a:bodyPr>
          <a:lstStyle/>
          <a:p>
            <a:r>
              <a:rPr lang="en" sz="1800" dirty="0"/>
              <a:t>Appendix E</a:t>
            </a:r>
            <a:br>
              <a:rPr lang="en" sz="1800" dirty="0"/>
            </a:br>
            <a:r>
              <a:rPr lang="en" sz="1800" dirty="0"/>
              <a:t>Reading Foundations</a:t>
            </a:r>
            <a:br>
              <a:rPr lang="en" sz="1800" dirty="0"/>
            </a:br>
            <a:r>
              <a:rPr lang="en" sz="1800" dirty="0"/>
              <a:t>Page 206</a:t>
            </a:r>
          </a:p>
        </p:txBody>
      </p:sp>
      <p:pic>
        <p:nvPicPr>
          <p:cNvPr id="2" name="Picture 2" descr="Graphical user interface, application&#10;&#10;Description automatically generated">
            <a:extLst>
              <a:ext uri="{FF2B5EF4-FFF2-40B4-BE49-F238E27FC236}">
                <a16:creationId xmlns:a16="http://schemas.microsoft.com/office/drawing/2014/main" id="{8A32D88F-A898-F764-1B2B-ED4E0823C54A}"/>
              </a:ext>
            </a:extLst>
          </p:cNvPr>
          <p:cNvPicPr>
            <a:picLocks noChangeAspect="1"/>
          </p:cNvPicPr>
          <p:nvPr/>
        </p:nvPicPr>
        <p:blipFill rotWithShape="1">
          <a:blip r:embed="rId6"/>
          <a:srcRect l="61893" t="15141" r="12190" b="3873"/>
          <a:stretch/>
        </p:blipFill>
        <p:spPr>
          <a:xfrm>
            <a:off x="265671" y="1228340"/>
            <a:ext cx="4041226" cy="3553627"/>
          </a:xfrm>
          <a:prstGeom prst="rect">
            <a:avLst/>
          </a:prstGeom>
          <a:ln w="28575">
            <a:solidFill>
              <a:schemeClr val="accent2">
                <a:lumMod val="50000"/>
              </a:schemeClr>
            </a:solidFill>
          </a:ln>
        </p:spPr>
      </p:pic>
      <p:sp>
        <p:nvSpPr>
          <p:cNvPr id="3" name="TextBox 2">
            <a:extLst>
              <a:ext uri="{FF2B5EF4-FFF2-40B4-BE49-F238E27FC236}">
                <a16:creationId xmlns:a16="http://schemas.microsoft.com/office/drawing/2014/main" id="{49E6FB90-8846-80CA-1C67-324BE168B0EE}"/>
              </a:ext>
            </a:extLst>
          </p:cNvPr>
          <p:cNvSpPr txBox="1"/>
          <p:nvPr/>
        </p:nvSpPr>
        <p:spPr>
          <a:xfrm>
            <a:off x="3424367" y="922123"/>
            <a:ext cx="1144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2">
                    <a:lumMod val="50000"/>
                  </a:schemeClr>
                </a:solidFill>
              </a:rPr>
              <a:t>Page 209</a:t>
            </a:r>
          </a:p>
        </p:txBody>
      </p:sp>
      <p:pic>
        <p:nvPicPr>
          <p:cNvPr id="4" name="Picture 4" descr="Graphical user interface, application&#10;&#10;Description automatically generated">
            <a:extLst>
              <a:ext uri="{FF2B5EF4-FFF2-40B4-BE49-F238E27FC236}">
                <a16:creationId xmlns:a16="http://schemas.microsoft.com/office/drawing/2014/main" id="{B37F98D0-23B9-4B69-3387-1C9320CBE840}"/>
              </a:ext>
            </a:extLst>
          </p:cNvPr>
          <p:cNvPicPr>
            <a:picLocks noChangeAspect="1"/>
          </p:cNvPicPr>
          <p:nvPr/>
        </p:nvPicPr>
        <p:blipFill rotWithShape="1">
          <a:blip r:embed="rId7"/>
          <a:srcRect l="64543" t="14931" r="14420" b="3819"/>
          <a:stretch/>
        </p:blipFill>
        <p:spPr>
          <a:xfrm>
            <a:off x="4761985" y="656840"/>
            <a:ext cx="3777739" cy="4153543"/>
          </a:xfrm>
          <a:prstGeom prst="rect">
            <a:avLst/>
          </a:prstGeom>
          <a:ln w="28575">
            <a:solidFill>
              <a:schemeClr val="accent2">
                <a:lumMod val="75000"/>
              </a:schemeClr>
            </a:solidFill>
          </a:ln>
        </p:spPr>
      </p:pic>
      <p:sp>
        <p:nvSpPr>
          <p:cNvPr id="6" name="TextBox 5">
            <a:extLst>
              <a:ext uri="{FF2B5EF4-FFF2-40B4-BE49-F238E27FC236}">
                <a16:creationId xmlns:a16="http://schemas.microsoft.com/office/drawing/2014/main" id="{D0DA0942-FA2F-5FFA-F39F-15C9E0C7B42F}"/>
              </a:ext>
            </a:extLst>
          </p:cNvPr>
          <p:cNvSpPr txBox="1"/>
          <p:nvPr/>
        </p:nvSpPr>
        <p:spPr>
          <a:xfrm>
            <a:off x="4683211" y="350623"/>
            <a:ext cx="11445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2">
                    <a:lumMod val="50000"/>
                  </a:schemeClr>
                </a:solidFill>
              </a:rPr>
              <a:t>Page 211</a:t>
            </a:r>
          </a:p>
        </p:txBody>
      </p:sp>
      <p:pic>
        <p:nvPicPr>
          <p:cNvPr id="5" name="Audio 4">
            <a:hlinkClick r:id="" action="ppaction://media"/>
            <a:extLst>
              <a:ext uri="{FF2B5EF4-FFF2-40B4-BE49-F238E27FC236}">
                <a16:creationId xmlns:a16="http://schemas.microsoft.com/office/drawing/2014/main" id="{45402A4E-D6AC-4C3D-BF21-EDB8A846039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773796219"/>
      </p:ext>
    </p:extLst>
  </p:cSld>
  <p:clrMapOvr>
    <a:masterClrMapping/>
  </p:clrMapOvr>
  <mc:AlternateContent xmlns:mc="http://schemas.openxmlformats.org/markup-compatibility/2006" xmlns:p14="http://schemas.microsoft.com/office/powerpoint/2010/main">
    <mc:Choice Requires="p14">
      <p:transition spd="slow" p14:dur="2000" advTm="54716"/>
    </mc:Choice>
    <mc:Fallback xmlns="">
      <p:transition spd="slow" advTm="54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3"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58C5-F831-7F67-F7CE-F998A7843F58}"/>
              </a:ext>
            </a:extLst>
          </p:cNvPr>
          <p:cNvSpPr>
            <a:spLocks noGrp="1"/>
          </p:cNvSpPr>
          <p:nvPr>
            <p:ph type="title"/>
          </p:nvPr>
        </p:nvSpPr>
        <p:spPr/>
        <p:txBody>
          <a:bodyPr/>
          <a:lstStyle/>
          <a:p>
            <a:r>
              <a:rPr lang="en-US" dirty="0"/>
              <a:t>Have Questions? We Can Help!</a:t>
            </a:r>
          </a:p>
        </p:txBody>
      </p:sp>
      <p:sp>
        <p:nvSpPr>
          <p:cNvPr id="3" name="Title 2">
            <a:extLst>
              <a:ext uri="{FF2B5EF4-FFF2-40B4-BE49-F238E27FC236}">
                <a16:creationId xmlns:a16="http://schemas.microsoft.com/office/drawing/2014/main" id="{0CDD4AD2-AD32-23FF-8C66-65F7D309AE53}"/>
              </a:ext>
            </a:extLst>
          </p:cNvPr>
          <p:cNvSpPr>
            <a:spLocks noGrp="1"/>
          </p:cNvSpPr>
          <p:nvPr>
            <p:ph type="title" idx="2"/>
          </p:nvPr>
        </p:nvSpPr>
        <p:spPr>
          <a:xfrm>
            <a:off x="640028" y="1517850"/>
            <a:ext cx="2882340" cy="468000"/>
          </a:xfrm>
        </p:spPr>
        <p:txBody>
          <a:bodyPr/>
          <a:lstStyle/>
          <a:p>
            <a:r>
              <a:rPr lang="en-US" dirty="0" err="1">
                <a:solidFill>
                  <a:schemeClr val="tx2">
                    <a:lumMod val="75000"/>
                  </a:schemeClr>
                </a:solidFill>
              </a:rPr>
              <a:t>SheKishma</a:t>
            </a:r>
            <a:r>
              <a:rPr lang="en-US" dirty="0">
                <a:solidFill>
                  <a:schemeClr val="tx2">
                    <a:lumMod val="75000"/>
                  </a:schemeClr>
                </a:solidFill>
              </a:rPr>
              <a:t> O'Reilly</a:t>
            </a:r>
          </a:p>
        </p:txBody>
      </p:sp>
      <p:sp>
        <p:nvSpPr>
          <p:cNvPr id="4" name="Subtitle 3">
            <a:extLst>
              <a:ext uri="{FF2B5EF4-FFF2-40B4-BE49-F238E27FC236}">
                <a16:creationId xmlns:a16="http://schemas.microsoft.com/office/drawing/2014/main" id="{4B1DDCE8-1092-646E-B55F-E959D2B1509F}"/>
              </a:ext>
            </a:extLst>
          </p:cNvPr>
          <p:cNvSpPr>
            <a:spLocks noGrp="1"/>
          </p:cNvSpPr>
          <p:nvPr>
            <p:ph type="subTitle" idx="1"/>
          </p:nvPr>
        </p:nvSpPr>
        <p:spPr>
          <a:xfrm>
            <a:off x="525728" y="1943940"/>
            <a:ext cx="3705300" cy="621900"/>
          </a:xfrm>
        </p:spPr>
        <p:txBody>
          <a:bodyPr/>
          <a:lstStyle/>
          <a:p>
            <a:r>
              <a:rPr lang="en-US" dirty="0"/>
              <a:t>Secondary Reading Instructional Developer</a:t>
            </a:r>
          </a:p>
          <a:p>
            <a:endParaRPr lang="en-US" dirty="0"/>
          </a:p>
          <a:p>
            <a:r>
              <a:rPr lang="en-US" dirty="0"/>
              <a:t>oreillys@leonschools.net</a:t>
            </a:r>
          </a:p>
        </p:txBody>
      </p:sp>
      <p:sp>
        <p:nvSpPr>
          <p:cNvPr id="16" name="Title 2">
            <a:extLst>
              <a:ext uri="{FF2B5EF4-FFF2-40B4-BE49-F238E27FC236}">
                <a16:creationId xmlns:a16="http://schemas.microsoft.com/office/drawing/2014/main" id="{17E3FF5F-CB91-2734-7345-50D04C3C2C69}"/>
              </a:ext>
            </a:extLst>
          </p:cNvPr>
          <p:cNvSpPr txBox="1">
            <a:spLocks/>
          </p:cNvSpPr>
          <p:nvPr/>
        </p:nvSpPr>
        <p:spPr>
          <a:xfrm>
            <a:off x="4914848" y="1472130"/>
            <a:ext cx="23337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US" dirty="0">
                <a:solidFill>
                  <a:schemeClr val="tx2">
                    <a:lumMod val="50000"/>
                  </a:schemeClr>
                </a:solidFill>
              </a:rPr>
              <a:t>Sherri Winsett</a:t>
            </a:r>
          </a:p>
        </p:txBody>
      </p:sp>
      <p:sp>
        <p:nvSpPr>
          <p:cNvPr id="20" name="Subtitle 3">
            <a:extLst>
              <a:ext uri="{FF2B5EF4-FFF2-40B4-BE49-F238E27FC236}">
                <a16:creationId xmlns:a16="http://schemas.microsoft.com/office/drawing/2014/main" id="{06F141BC-686D-3882-7B47-8CE24D2020CF}"/>
              </a:ext>
            </a:extLst>
          </p:cNvPr>
          <p:cNvSpPr txBox="1">
            <a:spLocks/>
          </p:cNvSpPr>
          <p:nvPr/>
        </p:nvSpPr>
        <p:spPr>
          <a:xfrm>
            <a:off x="4800548" y="1882980"/>
            <a:ext cx="3705300" cy="15439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1pPr>
            <a:lvl2pPr marL="914400" marR="0" lvl="1" indent="-317500" algn="l"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2pPr>
            <a:lvl3pPr marL="1371600" marR="0" lvl="2" indent="-317500" algn="l"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3pPr>
            <a:lvl4pPr marL="1828800" marR="0" lvl="3" indent="-317500" algn="l"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4pPr>
            <a:lvl5pPr marL="2286000" marR="0" lvl="4" indent="-317500" algn="l"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5pPr>
            <a:lvl6pPr marL="2743200" marR="0" lvl="5" indent="-317500" algn="l"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6pPr>
            <a:lvl7pPr marL="3200400" marR="0" lvl="6" indent="-317500" algn="l"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7pPr>
            <a:lvl8pPr marL="3657600" marR="0" lvl="7" indent="-317500" algn="l"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8pPr>
            <a:lvl9pPr marL="4114800" marR="0" lvl="8" indent="-317500" algn="l" rtl="0">
              <a:lnSpc>
                <a:spcPct val="100000"/>
              </a:lnSpc>
              <a:spcBef>
                <a:spcPts val="0"/>
              </a:spcBef>
              <a:spcAft>
                <a:spcPts val="0"/>
              </a:spcAft>
              <a:buClr>
                <a:schemeClr val="accent3"/>
              </a:buClr>
              <a:buSzPts val="1400"/>
              <a:buFont typeface="Cabin"/>
              <a:buNone/>
              <a:defRPr sz="1400" b="0" i="0" u="none" strike="noStrike" cap="none">
                <a:solidFill>
                  <a:schemeClr val="accent3"/>
                </a:solidFill>
                <a:latin typeface="Cabin"/>
                <a:ea typeface="Cabin"/>
                <a:cs typeface="Cabin"/>
                <a:sym typeface="Cabin"/>
              </a:defRPr>
            </a:lvl9pPr>
          </a:lstStyle>
          <a:p>
            <a:r>
              <a:rPr lang="en-US" dirty="0"/>
              <a:t>Secondary ELA Instructional Developer</a:t>
            </a:r>
          </a:p>
          <a:p>
            <a:endParaRPr lang="en-US" dirty="0"/>
          </a:p>
          <a:p>
            <a:r>
              <a:rPr lang="en-US" dirty="0"/>
              <a:t>winsetts@leonschools.net</a:t>
            </a:r>
          </a:p>
        </p:txBody>
      </p:sp>
      <p:pic>
        <p:nvPicPr>
          <p:cNvPr id="21" name="Picture 21" descr="A picture containing text, toy&#10;&#10;Description automatically generated">
            <a:extLst>
              <a:ext uri="{FF2B5EF4-FFF2-40B4-BE49-F238E27FC236}">
                <a16:creationId xmlns:a16="http://schemas.microsoft.com/office/drawing/2014/main" id="{56F23023-F171-3EB6-0D65-EC165134420C}"/>
              </a:ext>
            </a:extLst>
          </p:cNvPr>
          <p:cNvPicPr>
            <a:picLocks noChangeAspect="1"/>
          </p:cNvPicPr>
          <p:nvPr/>
        </p:nvPicPr>
        <p:blipFill>
          <a:blip r:embed="rId5"/>
          <a:stretch>
            <a:fillRect/>
          </a:stretch>
        </p:blipFill>
        <p:spPr>
          <a:xfrm>
            <a:off x="1458278" y="3108008"/>
            <a:ext cx="1838325" cy="1838325"/>
          </a:xfrm>
          <a:prstGeom prst="rect">
            <a:avLst/>
          </a:prstGeom>
        </p:spPr>
      </p:pic>
      <p:sp>
        <p:nvSpPr>
          <p:cNvPr id="23" name="Title 2">
            <a:extLst>
              <a:ext uri="{FF2B5EF4-FFF2-40B4-BE49-F238E27FC236}">
                <a16:creationId xmlns:a16="http://schemas.microsoft.com/office/drawing/2014/main" id="{E80B841A-22A4-1DFD-BB3B-2FA3F41BF70C}"/>
              </a:ext>
            </a:extLst>
          </p:cNvPr>
          <p:cNvSpPr txBox="1">
            <a:spLocks/>
          </p:cNvSpPr>
          <p:nvPr/>
        </p:nvSpPr>
        <p:spPr>
          <a:xfrm>
            <a:off x="3726128" y="3308550"/>
            <a:ext cx="4703520" cy="10547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000"/>
              <a:buFont typeface="Palanquin Dark"/>
              <a:buNone/>
              <a:defRPr sz="2200" b="0" i="0" u="none" strike="noStrike" cap="none">
                <a:solidFill>
                  <a:schemeClr val="accent3"/>
                </a:solidFill>
                <a:latin typeface="Palanquin Dark"/>
                <a:ea typeface="Palanquin Dark"/>
                <a:cs typeface="Palanquin Dark"/>
                <a:sym typeface="Palanquin Dark"/>
              </a:defRPr>
            </a:lvl1pPr>
            <a:lvl2pPr marR="0" lvl="1"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chemeClr val="accent3"/>
              </a:buClr>
              <a:buSzPts val="2000"/>
              <a:buFont typeface="Arial"/>
              <a:buNone/>
              <a:defRPr sz="2000" b="0" i="0" u="none" strike="noStrike" cap="none">
                <a:solidFill>
                  <a:schemeClr val="accent3"/>
                </a:solidFill>
                <a:latin typeface="Arial"/>
                <a:ea typeface="Arial"/>
                <a:cs typeface="Arial"/>
                <a:sym typeface="Arial"/>
              </a:defRPr>
            </a:lvl9pPr>
          </a:lstStyle>
          <a:p>
            <a:r>
              <a:rPr lang="en-US" b="1" dirty="0">
                <a:solidFill>
                  <a:schemeClr val="bg2">
                    <a:lumMod val="75000"/>
                  </a:schemeClr>
                </a:solidFill>
              </a:rPr>
              <a:t>Next Video:</a:t>
            </a:r>
            <a:r>
              <a:rPr lang="en-US" dirty="0">
                <a:solidFill>
                  <a:schemeClr val="bg2">
                    <a:lumMod val="75000"/>
                  </a:schemeClr>
                </a:solidFill>
              </a:rPr>
              <a:t> May 6, 2022</a:t>
            </a:r>
          </a:p>
          <a:p>
            <a:r>
              <a:rPr lang="en-US" b="1" dirty="0">
                <a:solidFill>
                  <a:schemeClr val="bg2">
                    <a:lumMod val="75000"/>
                  </a:schemeClr>
                </a:solidFill>
              </a:rPr>
              <a:t>Topic:</a:t>
            </a:r>
            <a:r>
              <a:rPr lang="en-US" dirty="0">
                <a:solidFill>
                  <a:schemeClr val="bg2">
                    <a:lumMod val="75000"/>
                  </a:schemeClr>
                </a:solidFill>
              </a:rPr>
              <a:t> ELA Expectations/Spiraled Standards</a:t>
            </a:r>
          </a:p>
        </p:txBody>
      </p:sp>
      <p:sp>
        <p:nvSpPr>
          <p:cNvPr id="25" name="Google Shape;313;p36">
            <a:extLst>
              <a:ext uri="{FF2B5EF4-FFF2-40B4-BE49-F238E27FC236}">
                <a16:creationId xmlns:a16="http://schemas.microsoft.com/office/drawing/2014/main" id="{213255EC-D894-F6D4-E998-E364906AEA45}"/>
              </a:ext>
            </a:extLst>
          </p:cNvPr>
          <p:cNvSpPr/>
          <p:nvPr/>
        </p:nvSpPr>
        <p:spPr>
          <a:xfrm rot="20252262">
            <a:off x="1382354" y="1474167"/>
            <a:ext cx="1249194" cy="7791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3;p36">
            <a:extLst>
              <a:ext uri="{FF2B5EF4-FFF2-40B4-BE49-F238E27FC236}">
                <a16:creationId xmlns:a16="http://schemas.microsoft.com/office/drawing/2014/main" id="{4D85AA22-8954-DD37-5A2A-6BF0863E11D2}"/>
              </a:ext>
            </a:extLst>
          </p:cNvPr>
          <p:cNvSpPr/>
          <p:nvPr/>
        </p:nvSpPr>
        <p:spPr>
          <a:xfrm rot="20252262">
            <a:off x="5276174" y="1413207"/>
            <a:ext cx="1249194" cy="7791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4;p36">
            <a:extLst>
              <a:ext uri="{FF2B5EF4-FFF2-40B4-BE49-F238E27FC236}">
                <a16:creationId xmlns:a16="http://schemas.microsoft.com/office/drawing/2014/main" id="{DBCA1E0D-0EE9-715A-C88A-D177E328E097}"/>
              </a:ext>
            </a:extLst>
          </p:cNvPr>
          <p:cNvSpPr/>
          <p:nvPr/>
        </p:nvSpPr>
        <p:spPr>
          <a:xfrm rot="2468524">
            <a:off x="7201747" y="4081921"/>
            <a:ext cx="2087736" cy="137347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Audio 4">
            <a:hlinkClick r:id="" action="ppaction://media"/>
            <a:extLst>
              <a:ext uri="{FF2B5EF4-FFF2-40B4-BE49-F238E27FC236}">
                <a16:creationId xmlns:a16="http://schemas.microsoft.com/office/drawing/2014/main" id="{37E7AE81-4793-4E40-AFB1-4295C805D3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263298486"/>
      </p:ext>
    </p:extLst>
  </p:cSld>
  <p:clrMapOvr>
    <a:masterClrMapping/>
  </p:clrMapOvr>
  <mc:AlternateContent xmlns:mc="http://schemas.openxmlformats.org/markup-compatibility/2006" xmlns:p14="http://schemas.microsoft.com/office/powerpoint/2010/main">
    <mc:Choice Requires="p14">
      <p:transition spd="slow" p14:dur="2000" advTm="29358"/>
    </mc:Choice>
    <mc:Fallback xmlns="">
      <p:transition spd="slow" advTm="29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r>
              <a:rPr lang="en" dirty="0"/>
              <a:t>There are FIVE Appendices!</a:t>
            </a:r>
          </a:p>
        </p:txBody>
      </p:sp>
      <p:sp>
        <p:nvSpPr>
          <p:cNvPr id="553" name="Google Shape;553;p43"/>
          <p:cNvSpPr/>
          <p:nvPr/>
        </p:nvSpPr>
        <p:spPr>
          <a:xfrm>
            <a:off x="287500" y="2090058"/>
            <a:ext cx="8579995" cy="1042909"/>
          </a:xfrm>
          <a:custGeom>
            <a:avLst/>
            <a:gdLst/>
            <a:ahLst/>
            <a:cxnLst/>
            <a:rect l="l" t="t" r="r" b="b"/>
            <a:pathLst>
              <a:path w="284417" h="23755" extrusionOk="0">
                <a:moveTo>
                  <a:pt x="0" y="0"/>
                </a:moveTo>
                <a:cubicBezTo>
                  <a:pt x="14952" y="3898"/>
                  <a:pt x="62972" y="21837"/>
                  <a:pt x="89711" y="23390"/>
                </a:cubicBezTo>
                <a:cubicBezTo>
                  <a:pt x="116451" y="24943"/>
                  <a:pt x="136912" y="9262"/>
                  <a:pt x="160437" y="9320"/>
                </a:cubicBezTo>
                <a:cubicBezTo>
                  <a:pt x="183962" y="9378"/>
                  <a:pt x="210196" y="23260"/>
                  <a:pt x="230859" y="23739"/>
                </a:cubicBezTo>
                <a:cubicBezTo>
                  <a:pt x="251522" y="24218"/>
                  <a:pt x="275491" y="14117"/>
                  <a:pt x="284417" y="12192"/>
                </a:cubicBezTo>
              </a:path>
            </a:pathLst>
          </a:custGeom>
          <a:noFill/>
          <a:ln w="9525" cap="rnd" cmpd="sng">
            <a:solidFill>
              <a:schemeClr val="accent3"/>
            </a:solidFill>
            <a:prstDash val="solid"/>
            <a:round/>
            <a:headEnd type="none" w="med" len="med"/>
            <a:tailEnd type="none" w="med" len="med"/>
          </a:ln>
        </p:spPr>
      </p:sp>
      <p:sp>
        <p:nvSpPr>
          <p:cNvPr id="554" name="Google Shape;554;p43"/>
          <p:cNvSpPr/>
          <p:nvPr/>
        </p:nvSpPr>
        <p:spPr>
          <a:xfrm>
            <a:off x="418479" y="2074028"/>
            <a:ext cx="767206" cy="65951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dk1"/>
          </a:solidFill>
          <a:ln>
            <a:noFill/>
          </a:ln>
        </p:spPr>
      </p:sp>
      <p:sp>
        <p:nvSpPr>
          <p:cNvPr id="555" name="Google Shape;555;p43"/>
          <p:cNvSpPr/>
          <p:nvPr/>
        </p:nvSpPr>
        <p:spPr>
          <a:xfrm>
            <a:off x="2284449" y="2690641"/>
            <a:ext cx="767206" cy="65951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dk1"/>
          </a:solidFill>
          <a:ln>
            <a:noFill/>
          </a:ln>
        </p:spPr>
      </p:sp>
      <p:sp>
        <p:nvSpPr>
          <p:cNvPr id="556" name="Google Shape;556;p43"/>
          <p:cNvSpPr/>
          <p:nvPr/>
        </p:nvSpPr>
        <p:spPr>
          <a:xfrm>
            <a:off x="3992966" y="2453085"/>
            <a:ext cx="767206" cy="65951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dk1"/>
          </a:solidFill>
          <a:ln>
            <a:noFill/>
          </a:ln>
        </p:spPr>
      </p:sp>
      <p:sp>
        <p:nvSpPr>
          <p:cNvPr id="557" name="Google Shape;557;p43"/>
          <p:cNvSpPr/>
          <p:nvPr/>
        </p:nvSpPr>
        <p:spPr>
          <a:xfrm>
            <a:off x="5882264" y="2504030"/>
            <a:ext cx="767206" cy="65951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dk1"/>
          </a:solidFill>
          <a:ln>
            <a:noFill/>
          </a:ln>
        </p:spPr>
      </p:sp>
      <p:grpSp>
        <p:nvGrpSpPr>
          <p:cNvPr id="558" name="Google Shape;558;p43"/>
          <p:cNvGrpSpPr/>
          <p:nvPr/>
        </p:nvGrpSpPr>
        <p:grpSpPr>
          <a:xfrm>
            <a:off x="581899" y="2231297"/>
            <a:ext cx="440366" cy="449945"/>
            <a:chOff x="2990575" y="1334351"/>
            <a:chExt cx="453191" cy="463049"/>
          </a:xfrm>
        </p:grpSpPr>
        <p:sp>
          <p:nvSpPr>
            <p:cNvPr id="559" name="Google Shape;559;p43"/>
            <p:cNvSpPr/>
            <p:nvPr/>
          </p:nvSpPr>
          <p:spPr>
            <a:xfrm>
              <a:off x="3150749" y="1743104"/>
              <a:ext cx="132844" cy="54297"/>
            </a:xfrm>
            <a:custGeom>
              <a:avLst/>
              <a:gdLst/>
              <a:ahLst/>
              <a:cxnLst/>
              <a:rect l="l" t="t" r="r" b="b"/>
              <a:pathLst>
                <a:path w="6212" h="2539" extrusionOk="0">
                  <a:moveTo>
                    <a:pt x="0" y="1"/>
                  </a:moveTo>
                  <a:cubicBezTo>
                    <a:pt x="284" y="1401"/>
                    <a:pt x="1543" y="2538"/>
                    <a:pt x="3106" y="2538"/>
                  </a:cubicBezTo>
                  <a:cubicBezTo>
                    <a:pt x="4648" y="2538"/>
                    <a:pt x="5927" y="1442"/>
                    <a:pt x="6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560" name="Google Shape;560;p43"/>
            <p:cNvGrpSpPr/>
            <p:nvPr/>
          </p:nvGrpSpPr>
          <p:grpSpPr>
            <a:xfrm>
              <a:off x="2990575" y="1334351"/>
              <a:ext cx="453191" cy="381444"/>
              <a:chOff x="2990575" y="1334351"/>
              <a:chExt cx="453191" cy="381444"/>
            </a:xfrm>
          </p:grpSpPr>
          <p:sp>
            <p:nvSpPr>
              <p:cNvPr id="561" name="Google Shape;561;p43"/>
              <p:cNvSpPr/>
              <p:nvPr/>
            </p:nvSpPr>
            <p:spPr>
              <a:xfrm>
                <a:off x="3061317" y="1334351"/>
                <a:ext cx="305185" cy="325437"/>
              </a:xfrm>
              <a:custGeom>
                <a:avLst/>
                <a:gdLst/>
                <a:ahLst/>
                <a:cxnLst/>
                <a:rect l="l" t="t" r="r" b="b"/>
                <a:pathLst>
                  <a:path w="14271" h="15218" extrusionOk="0">
                    <a:moveTo>
                      <a:pt x="7917" y="3810"/>
                    </a:moveTo>
                    <a:lnTo>
                      <a:pt x="7917" y="10143"/>
                    </a:lnTo>
                    <a:lnTo>
                      <a:pt x="6659" y="10143"/>
                    </a:lnTo>
                    <a:lnTo>
                      <a:pt x="6659" y="3810"/>
                    </a:lnTo>
                    <a:close/>
                    <a:moveTo>
                      <a:pt x="7917" y="11422"/>
                    </a:moveTo>
                    <a:lnTo>
                      <a:pt x="7917" y="12681"/>
                    </a:lnTo>
                    <a:lnTo>
                      <a:pt x="6659" y="12681"/>
                    </a:lnTo>
                    <a:lnTo>
                      <a:pt x="6659" y="11422"/>
                    </a:lnTo>
                    <a:close/>
                    <a:moveTo>
                      <a:pt x="7288" y="1"/>
                    </a:moveTo>
                    <a:cubicBezTo>
                      <a:pt x="6797" y="1"/>
                      <a:pt x="6295" y="51"/>
                      <a:pt x="5786" y="157"/>
                    </a:cubicBezTo>
                    <a:cubicBezTo>
                      <a:pt x="3046" y="725"/>
                      <a:pt x="894" y="2978"/>
                      <a:pt x="427" y="5739"/>
                    </a:cubicBezTo>
                    <a:cubicBezTo>
                      <a:pt x="1" y="8215"/>
                      <a:pt x="874" y="10651"/>
                      <a:pt x="2741" y="12254"/>
                    </a:cubicBezTo>
                    <a:cubicBezTo>
                      <a:pt x="3553" y="12944"/>
                      <a:pt x="4020" y="14020"/>
                      <a:pt x="4101" y="15218"/>
                    </a:cubicBezTo>
                    <a:lnTo>
                      <a:pt x="10495" y="15218"/>
                    </a:lnTo>
                    <a:cubicBezTo>
                      <a:pt x="10556" y="14081"/>
                      <a:pt x="11104" y="12965"/>
                      <a:pt x="12078" y="12051"/>
                    </a:cubicBezTo>
                    <a:cubicBezTo>
                      <a:pt x="13479" y="10732"/>
                      <a:pt x="14270" y="8885"/>
                      <a:pt x="14270" y="6977"/>
                    </a:cubicBezTo>
                    <a:cubicBezTo>
                      <a:pt x="14270" y="3090"/>
                      <a:pt x="11127" y="1"/>
                      <a:pt x="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62" name="Google Shape;562;p43"/>
              <p:cNvSpPr/>
              <p:nvPr/>
            </p:nvSpPr>
            <p:spPr>
              <a:xfrm>
                <a:off x="3149444" y="1687118"/>
                <a:ext cx="135453" cy="28677"/>
              </a:xfrm>
              <a:custGeom>
                <a:avLst/>
                <a:gdLst/>
                <a:ahLst/>
                <a:cxnLst/>
                <a:rect l="l" t="t" r="r" b="b"/>
                <a:pathLst>
                  <a:path w="6334" h="1341" extrusionOk="0">
                    <a:moveTo>
                      <a:pt x="0" y="0"/>
                    </a:moveTo>
                    <a:lnTo>
                      <a:pt x="0" y="1340"/>
                    </a:lnTo>
                    <a:lnTo>
                      <a:pt x="6333" y="1340"/>
                    </a:lnTo>
                    <a:lnTo>
                      <a:pt x="63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63" name="Google Shape;563;p43"/>
              <p:cNvSpPr/>
              <p:nvPr/>
            </p:nvSpPr>
            <p:spPr>
              <a:xfrm>
                <a:off x="2990575" y="1338136"/>
                <a:ext cx="73372" cy="73372"/>
              </a:xfrm>
              <a:custGeom>
                <a:avLst/>
                <a:gdLst/>
                <a:ahLst/>
                <a:cxnLst/>
                <a:rect l="l" t="t" r="r" b="b"/>
                <a:pathLst>
                  <a:path w="3431" h="3431" extrusionOk="0">
                    <a:moveTo>
                      <a:pt x="894" y="0"/>
                    </a:moveTo>
                    <a:lnTo>
                      <a:pt x="0" y="893"/>
                    </a:lnTo>
                    <a:lnTo>
                      <a:pt x="2538" y="3431"/>
                    </a:lnTo>
                    <a:lnTo>
                      <a:pt x="3431" y="2537"/>
                    </a:lnTo>
                    <a:lnTo>
                      <a:pt x="8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64" name="Google Shape;564;p43"/>
              <p:cNvSpPr/>
              <p:nvPr/>
            </p:nvSpPr>
            <p:spPr>
              <a:xfrm>
                <a:off x="2990575" y="1555173"/>
                <a:ext cx="73372" cy="73372"/>
              </a:xfrm>
              <a:custGeom>
                <a:avLst/>
                <a:gdLst/>
                <a:ahLst/>
                <a:cxnLst/>
                <a:rect l="l" t="t" r="r" b="b"/>
                <a:pathLst>
                  <a:path w="3431" h="3431" extrusionOk="0">
                    <a:moveTo>
                      <a:pt x="2538" y="0"/>
                    </a:moveTo>
                    <a:lnTo>
                      <a:pt x="0" y="2537"/>
                    </a:lnTo>
                    <a:lnTo>
                      <a:pt x="894" y="3430"/>
                    </a:lnTo>
                    <a:lnTo>
                      <a:pt x="3431" y="893"/>
                    </a:lnTo>
                    <a:lnTo>
                      <a:pt x="2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65" name="Google Shape;565;p43"/>
              <p:cNvSpPr/>
              <p:nvPr/>
            </p:nvSpPr>
            <p:spPr>
              <a:xfrm>
                <a:off x="3370373" y="1338136"/>
                <a:ext cx="73393" cy="73800"/>
              </a:xfrm>
              <a:custGeom>
                <a:avLst/>
                <a:gdLst/>
                <a:ahLst/>
                <a:cxnLst/>
                <a:rect l="l" t="t" r="r" b="b"/>
                <a:pathLst>
                  <a:path w="3432" h="3451" extrusionOk="0">
                    <a:moveTo>
                      <a:pt x="2538" y="0"/>
                    </a:moveTo>
                    <a:lnTo>
                      <a:pt x="1" y="2537"/>
                    </a:lnTo>
                    <a:lnTo>
                      <a:pt x="894" y="3451"/>
                    </a:lnTo>
                    <a:lnTo>
                      <a:pt x="3431" y="914"/>
                    </a:lnTo>
                    <a:lnTo>
                      <a:pt x="2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66" name="Google Shape;566;p43"/>
              <p:cNvSpPr/>
              <p:nvPr/>
            </p:nvSpPr>
            <p:spPr>
              <a:xfrm>
                <a:off x="3370373" y="1555173"/>
                <a:ext cx="73393" cy="73372"/>
              </a:xfrm>
              <a:custGeom>
                <a:avLst/>
                <a:gdLst/>
                <a:ahLst/>
                <a:cxnLst/>
                <a:rect l="l" t="t" r="r" b="b"/>
                <a:pathLst>
                  <a:path w="3432" h="3431" extrusionOk="0">
                    <a:moveTo>
                      <a:pt x="894" y="0"/>
                    </a:moveTo>
                    <a:lnTo>
                      <a:pt x="1" y="893"/>
                    </a:lnTo>
                    <a:lnTo>
                      <a:pt x="2538" y="3430"/>
                    </a:lnTo>
                    <a:lnTo>
                      <a:pt x="3431" y="2537"/>
                    </a:lnTo>
                    <a:lnTo>
                      <a:pt x="8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grpSp>
      <p:grpSp>
        <p:nvGrpSpPr>
          <p:cNvPr id="574" name="Google Shape;574;p43"/>
          <p:cNvGrpSpPr/>
          <p:nvPr/>
        </p:nvGrpSpPr>
        <p:grpSpPr>
          <a:xfrm>
            <a:off x="6040842" y="2614593"/>
            <a:ext cx="450049" cy="450049"/>
            <a:chOff x="3624747" y="3869158"/>
            <a:chExt cx="463156" cy="463156"/>
          </a:xfrm>
        </p:grpSpPr>
        <p:sp>
          <p:nvSpPr>
            <p:cNvPr id="575" name="Google Shape;575;p43"/>
            <p:cNvSpPr/>
            <p:nvPr/>
          </p:nvSpPr>
          <p:spPr>
            <a:xfrm>
              <a:off x="3762338" y="4142608"/>
              <a:ext cx="81199" cy="81199"/>
            </a:xfrm>
            <a:custGeom>
              <a:avLst/>
              <a:gdLst/>
              <a:ahLst/>
              <a:cxnLst/>
              <a:rect l="l" t="t" r="r" b="b"/>
              <a:pathLst>
                <a:path w="3797" h="3797" extrusionOk="0">
                  <a:moveTo>
                    <a:pt x="1909" y="1"/>
                  </a:moveTo>
                  <a:cubicBezTo>
                    <a:pt x="853" y="1"/>
                    <a:pt x="1" y="853"/>
                    <a:pt x="1" y="1889"/>
                  </a:cubicBezTo>
                  <a:cubicBezTo>
                    <a:pt x="1" y="2944"/>
                    <a:pt x="853" y="3797"/>
                    <a:pt x="1909" y="3797"/>
                  </a:cubicBezTo>
                  <a:cubicBezTo>
                    <a:pt x="2944" y="3797"/>
                    <a:pt x="3796" y="2944"/>
                    <a:pt x="3796" y="1889"/>
                  </a:cubicBezTo>
                  <a:cubicBezTo>
                    <a:pt x="3796" y="853"/>
                    <a:pt x="2944" y="1"/>
                    <a:pt x="19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76" name="Google Shape;576;p43"/>
            <p:cNvSpPr/>
            <p:nvPr/>
          </p:nvSpPr>
          <p:spPr>
            <a:xfrm>
              <a:off x="3624747" y="3898242"/>
              <a:ext cx="81627" cy="81627"/>
            </a:xfrm>
            <a:custGeom>
              <a:avLst/>
              <a:gdLst/>
              <a:ahLst/>
              <a:cxnLst/>
              <a:rect l="l" t="t" r="r" b="b"/>
              <a:pathLst>
                <a:path w="3817" h="3817" extrusionOk="0">
                  <a:moveTo>
                    <a:pt x="1908" y="0"/>
                  </a:moveTo>
                  <a:cubicBezTo>
                    <a:pt x="853" y="0"/>
                    <a:pt x="0" y="853"/>
                    <a:pt x="0" y="1908"/>
                  </a:cubicBezTo>
                  <a:cubicBezTo>
                    <a:pt x="0" y="2964"/>
                    <a:pt x="853" y="3816"/>
                    <a:pt x="1908" y="3816"/>
                  </a:cubicBezTo>
                  <a:cubicBezTo>
                    <a:pt x="2964" y="3816"/>
                    <a:pt x="3816" y="2964"/>
                    <a:pt x="3816" y="1908"/>
                  </a:cubicBezTo>
                  <a:cubicBezTo>
                    <a:pt x="3816" y="853"/>
                    <a:pt x="2964" y="0"/>
                    <a:pt x="1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77" name="Google Shape;577;p43"/>
            <p:cNvSpPr/>
            <p:nvPr/>
          </p:nvSpPr>
          <p:spPr>
            <a:xfrm>
              <a:off x="3624747" y="3979847"/>
              <a:ext cx="218790" cy="352468"/>
            </a:xfrm>
            <a:custGeom>
              <a:avLst/>
              <a:gdLst/>
              <a:ahLst/>
              <a:cxnLst/>
              <a:rect l="l" t="t" r="r" b="b"/>
              <a:pathLst>
                <a:path w="10231" h="16482" extrusionOk="0">
                  <a:moveTo>
                    <a:pt x="1908" y="0"/>
                  </a:moveTo>
                  <a:cubicBezTo>
                    <a:pt x="853" y="0"/>
                    <a:pt x="0" y="853"/>
                    <a:pt x="0" y="1888"/>
                  </a:cubicBezTo>
                  <a:lnTo>
                    <a:pt x="0" y="16482"/>
                  </a:lnTo>
                  <a:lnTo>
                    <a:pt x="3816" y="16482"/>
                  </a:lnTo>
                  <a:lnTo>
                    <a:pt x="3816" y="3796"/>
                  </a:lnTo>
                  <a:lnTo>
                    <a:pt x="7064" y="3796"/>
                  </a:lnTo>
                  <a:cubicBezTo>
                    <a:pt x="8809" y="3796"/>
                    <a:pt x="10230" y="2375"/>
                    <a:pt x="10230" y="630"/>
                  </a:cubicBezTo>
                  <a:lnTo>
                    <a:pt x="102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78" name="Google Shape;578;p43"/>
            <p:cNvSpPr/>
            <p:nvPr/>
          </p:nvSpPr>
          <p:spPr>
            <a:xfrm>
              <a:off x="3870867" y="4142608"/>
              <a:ext cx="81177" cy="81199"/>
            </a:xfrm>
            <a:custGeom>
              <a:avLst/>
              <a:gdLst/>
              <a:ahLst/>
              <a:cxnLst/>
              <a:rect l="l" t="t" r="r" b="b"/>
              <a:pathLst>
                <a:path w="3796" h="3797" extrusionOk="0">
                  <a:moveTo>
                    <a:pt x="1908" y="1"/>
                  </a:moveTo>
                  <a:cubicBezTo>
                    <a:pt x="853" y="1"/>
                    <a:pt x="0" y="853"/>
                    <a:pt x="0" y="1889"/>
                  </a:cubicBezTo>
                  <a:cubicBezTo>
                    <a:pt x="0" y="2944"/>
                    <a:pt x="853" y="3797"/>
                    <a:pt x="1908" y="3797"/>
                  </a:cubicBezTo>
                  <a:cubicBezTo>
                    <a:pt x="2943" y="3797"/>
                    <a:pt x="3796" y="2944"/>
                    <a:pt x="3796" y="1889"/>
                  </a:cubicBezTo>
                  <a:cubicBezTo>
                    <a:pt x="3796" y="853"/>
                    <a:pt x="2943"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79" name="Google Shape;579;p43"/>
            <p:cNvSpPr/>
            <p:nvPr/>
          </p:nvSpPr>
          <p:spPr>
            <a:xfrm>
              <a:off x="3979375" y="4142608"/>
              <a:ext cx="81199" cy="81199"/>
            </a:xfrm>
            <a:custGeom>
              <a:avLst/>
              <a:gdLst/>
              <a:ahLst/>
              <a:cxnLst/>
              <a:rect l="l" t="t" r="r" b="b"/>
              <a:pathLst>
                <a:path w="3797" h="3797" extrusionOk="0">
                  <a:moveTo>
                    <a:pt x="1908" y="1"/>
                  </a:moveTo>
                  <a:cubicBezTo>
                    <a:pt x="853" y="1"/>
                    <a:pt x="0" y="853"/>
                    <a:pt x="0" y="1889"/>
                  </a:cubicBezTo>
                  <a:cubicBezTo>
                    <a:pt x="0" y="2944"/>
                    <a:pt x="853" y="3797"/>
                    <a:pt x="1908" y="3797"/>
                  </a:cubicBezTo>
                  <a:cubicBezTo>
                    <a:pt x="2944" y="3797"/>
                    <a:pt x="3796" y="2944"/>
                    <a:pt x="3796" y="1889"/>
                  </a:cubicBezTo>
                  <a:cubicBezTo>
                    <a:pt x="3796" y="853"/>
                    <a:pt x="2944"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80" name="Google Shape;580;p43"/>
            <p:cNvSpPr/>
            <p:nvPr/>
          </p:nvSpPr>
          <p:spPr>
            <a:xfrm>
              <a:off x="3734987" y="4223785"/>
              <a:ext cx="352917" cy="108529"/>
            </a:xfrm>
            <a:custGeom>
              <a:avLst/>
              <a:gdLst/>
              <a:ahLst/>
              <a:cxnLst/>
              <a:rect l="l" t="t" r="r" b="b"/>
              <a:pathLst>
                <a:path w="16503" h="5075" extrusionOk="0">
                  <a:moveTo>
                    <a:pt x="3188" y="1"/>
                  </a:moveTo>
                  <a:cubicBezTo>
                    <a:pt x="1422" y="1"/>
                    <a:pt x="1" y="1421"/>
                    <a:pt x="1" y="3167"/>
                  </a:cubicBezTo>
                  <a:lnTo>
                    <a:pt x="1" y="5075"/>
                  </a:lnTo>
                  <a:lnTo>
                    <a:pt x="16503" y="5075"/>
                  </a:lnTo>
                  <a:lnTo>
                    <a:pt x="16503" y="3167"/>
                  </a:lnTo>
                  <a:cubicBezTo>
                    <a:pt x="16503" y="1421"/>
                    <a:pt x="15082" y="1"/>
                    <a:pt x="13336" y="1"/>
                  </a:cubicBezTo>
                  <a:cubicBezTo>
                    <a:pt x="12281" y="1"/>
                    <a:pt x="11368" y="508"/>
                    <a:pt x="10799" y="1300"/>
                  </a:cubicBezTo>
                  <a:cubicBezTo>
                    <a:pt x="10211" y="508"/>
                    <a:pt x="9297" y="1"/>
                    <a:pt x="8262" y="1"/>
                  </a:cubicBezTo>
                  <a:cubicBezTo>
                    <a:pt x="7207" y="1"/>
                    <a:pt x="6293" y="508"/>
                    <a:pt x="5725" y="1300"/>
                  </a:cubicBezTo>
                  <a:cubicBezTo>
                    <a:pt x="5136" y="508"/>
                    <a:pt x="4223" y="1"/>
                    <a:pt x="3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581" name="Google Shape;581;p43"/>
            <p:cNvSpPr/>
            <p:nvPr/>
          </p:nvSpPr>
          <p:spPr>
            <a:xfrm>
              <a:off x="3734987" y="3869158"/>
              <a:ext cx="352917" cy="246141"/>
            </a:xfrm>
            <a:custGeom>
              <a:avLst/>
              <a:gdLst/>
              <a:ahLst/>
              <a:cxnLst/>
              <a:rect l="l" t="t" r="r" b="b"/>
              <a:pathLst>
                <a:path w="16503" h="11510" extrusionOk="0">
                  <a:moveTo>
                    <a:pt x="15224" y="1360"/>
                  </a:moveTo>
                  <a:lnTo>
                    <a:pt x="15224" y="2639"/>
                  </a:lnTo>
                  <a:lnTo>
                    <a:pt x="3817" y="2639"/>
                  </a:lnTo>
                  <a:lnTo>
                    <a:pt x="3817" y="1360"/>
                  </a:lnTo>
                  <a:close/>
                  <a:moveTo>
                    <a:pt x="15224" y="3898"/>
                  </a:moveTo>
                  <a:lnTo>
                    <a:pt x="15224" y="5176"/>
                  </a:lnTo>
                  <a:lnTo>
                    <a:pt x="7613" y="5176"/>
                  </a:lnTo>
                  <a:lnTo>
                    <a:pt x="7613" y="3898"/>
                  </a:lnTo>
                  <a:close/>
                  <a:moveTo>
                    <a:pt x="15224" y="6435"/>
                  </a:moveTo>
                  <a:lnTo>
                    <a:pt x="15224" y="7714"/>
                  </a:lnTo>
                  <a:lnTo>
                    <a:pt x="7613" y="7714"/>
                  </a:lnTo>
                  <a:lnTo>
                    <a:pt x="7613" y="6435"/>
                  </a:lnTo>
                  <a:close/>
                  <a:moveTo>
                    <a:pt x="1" y="0"/>
                  </a:moveTo>
                  <a:lnTo>
                    <a:pt x="1" y="3898"/>
                  </a:lnTo>
                  <a:lnTo>
                    <a:pt x="6354" y="3898"/>
                  </a:lnTo>
                  <a:lnTo>
                    <a:pt x="6354" y="5806"/>
                  </a:lnTo>
                  <a:cubicBezTo>
                    <a:pt x="6354" y="8262"/>
                    <a:pt x="4365" y="10251"/>
                    <a:pt x="1909" y="10251"/>
                  </a:cubicBezTo>
                  <a:lnTo>
                    <a:pt x="1" y="10251"/>
                  </a:lnTo>
                  <a:lnTo>
                    <a:pt x="1" y="11509"/>
                  </a:lnTo>
                  <a:lnTo>
                    <a:pt x="16503" y="11509"/>
                  </a:lnTo>
                  <a:lnTo>
                    <a:pt x="165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593" name="Google Shape;593;p43"/>
          <p:cNvSpPr txBox="1"/>
          <p:nvPr/>
        </p:nvSpPr>
        <p:spPr>
          <a:xfrm>
            <a:off x="36351" y="2825446"/>
            <a:ext cx="1706400" cy="468000"/>
          </a:xfrm>
          <a:prstGeom prst="rect">
            <a:avLst/>
          </a:prstGeom>
          <a:noFill/>
          <a:ln>
            <a:noFill/>
          </a:ln>
        </p:spPr>
        <p:txBody>
          <a:bodyPr spcFirstLastPara="1" wrap="square" lIns="91425" tIns="91425" rIns="91425" bIns="91425" anchor="t" anchorCtr="0">
            <a:noAutofit/>
          </a:bodyPr>
          <a:lstStyle/>
          <a:p>
            <a:pPr algn="ctr"/>
            <a:r>
              <a:rPr lang="en" sz="2200" dirty="0">
                <a:solidFill>
                  <a:schemeClr val="accent3"/>
                </a:solidFill>
                <a:latin typeface="Palanquin Dark"/>
                <a:ea typeface="Palanquin Dark"/>
                <a:cs typeface="Palanquin Dark"/>
              </a:rPr>
              <a:t>Appendix A</a:t>
            </a:r>
          </a:p>
        </p:txBody>
      </p:sp>
      <p:sp>
        <p:nvSpPr>
          <p:cNvPr id="594" name="Google Shape;594;p43"/>
          <p:cNvSpPr txBox="1"/>
          <p:nvPr/>
        </p:nvSpPr>
        <p:spPr>
          <a:xfrm>
            <a:off x="71341" y="3163595"/>
            <a:ext cx="1706400" cy="468000"/>
          </a:xfrm>
          <a:prstGeom prst="rect">
            <a:avLst/>
          </a:prstGeom>
          <a:noFill/>
          <a:ln>
            <a:noFill/>
          </a:ln>
        </p:spPr>
        <p:txBody>
          <a:bodyPr spcFirstLastPara="1" wrap="square" lIns="91425" tIns="91425" rIns="91425" bIns="91425" anchor="t" anchorCtr="0">
            <a:noAutofit/>
          </a:bodyPr>
          <a:lstStyle/>
          <a:p>
            <a:pPr algn="ctr"/>
            <a:r>
              <a:rPr lang="en" dirty="0">
                <a:solidFill>
                  <a:schemeClr val="accent3"/>
                </a:solidFill>
                <a:latin typeface="Cabin"/>
                <a:sym typeface="Cabin"/>
              </a:rPr>
              <a:t>K-12 ELA Expectations </a:t>
            </a:r>
            <a:endParaRPr lang="en-US" dirty="0">
              <a:solidFill>
                <a:schemeClr val="accent3"/>
              </a:solidFill>
            </a:endParaRPr>
          </a:p>
        </p:txBody>
      </p:sp>
      <p:sp>
        <p:nvSpPr>
          <p:cNvPr id="595" name="Google Shape;595;p43"/>
          <p:cNvSpPr txBox="1"/>
          <p:nvPr/>
        </p:nvSpPr>
        <p:spPr>
          <a:xfrm>
            <a:off x="3325085" y="3204502"/>
            <a:ext cx="1706400" cy="468000"/>
          </a:xfrm>
          <a:prstGeom prst="rect">
            <a:avLst/>
          </a:prstGeom>
          <a:noFill/>
          <a:ln>
            <a:noFill/>
          </a:ln>
        </p:spPr>
        <p:txBody>
          <a:bodyPr spcFirstLastPara="1" wrap="square" lIns="91425" tIns="91425" rIns="91425" bIns="91425" anchor="t" anchorCtr="0">
            <a:noAutofit/>
          </a:bodyPr>
          <a:lstStyle/>
          <a:p>
            <a:pPr algn="ctr"/>
            <a:r>
              <a:rPr lang="en" sz="2200" dirty="0">
                <a:solidFill>
                  <a:schemeClr val="accent3"/>
                </a:solidFill>
                <a:latin typeface="Palanquin Dark"/>
                <a:ea typeface="Palanquin Dark"/>
                <a:cs typeface="Palanquin Dark"/>
                <a:sym typeface="Palanquin Dark"/>
              </a:rPr>
              <a:t>Appendix C</a:t>
            </a:r>
            <a:endParaRPr sz="2200" dirty="0">
              <a:solidFill>
                <a:schemeClr val="accent3"/>
              </a:solidFill>
              <a:latin typeface="Palanquin Dark"/>
              <a:ea typeface="Palanquin Dark"/>
              <a:cs typeface="Palanquin Dark"/>
              <a:sym typeface="Palanquin Dark"/>
            </a:endParaRPr>
          </a:p>
        </p:txBody>
      </p:sp>
      <p:sp>
        <p:nvSpPr>
          <p:cNvPr id="596" name="Google Shape;596;p43"/>
          <p:cNvSpPr txBox="1"/>
          <p:nvPr/>
        </p:nvSpPr>
        <p:spPr>
          <a:xfrm>
            <a:off x="3377570" y="3606799"/>
            <a:ext cx="1706400" cy="468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dirty="0">
                <a:solidFill>
                  <a:schemeClr val="accent3"/>
                </a:solidFill>
                <a:latin typeface="Cabin"/>
                <a:sym typeface="Cabin"/>
              </a:rPr>
              <a:t>Communication</a:t>
            </a:r>
            <a:endParaRPr lang="en-US" dirty="0"/>
          </a:p>
        </p:txBody>
      </p:sp>
      <p:sp>
        <p:nvSpPr>
          <p:cNvPr id="597" name="Google Shape;597;p43"/>
          <p:cNvSpPr txBox="1"/>
          <p:nvPr/>
        </p:nvSpPr>
        <p:spPr>
          <a:xfrm>
            <a:off x="1814839" y="1897370"/>
            <a:ext cx="1706400" cy="468000"/>
          </a:xfrm>
          <a:prstGeom prst="rect">
            <a:avLst/>
          </a:prstGeom>
          <a:noFill/>
          <a:ln>
            <a:noFill/>
          </a:ln>
        </p:spPr>
        <p:txBody>
          <a:bodyPr spcFirstLastPara="1" wrap="square" lIns="91425" tIns="91425" rIns="91425" bIns="91425" anchor="t" anchorCtr="0">
            <a:noAutofit/>
          </a:bodyPr>
          <a:lstStyle/>
          <a:p>
            <a:pPr algn="ctr"/>
            <a:r>
              <a:rPr lang="en" sz="2200" dirty="0">
                <a:solidFill>
                  <a:schemeClr val="accent3"/>
                </a:solidFill>
                <a:latin typeface="Palanquin Dark"/>
                <a:ea typeface="Palanquin Dark"/>
                <a:cs typeface="Palanquin Dark"/>
              </a:rPr>
              <a:t>Appendix B</a:t>
            </a:r>
          </a:p>
        </p:txBody>
      </p:sp>
      <p:sp>
        <p:nvSpPr>
          <p:cNvPr id="598" name="Google Shape;598;p43"/>
          <p:cNvSpPr txBox="1"/>
          <p:nvPr/>
        </p:nvSpPr>
        <p:spPr>
          <a:xfrm>
            <a:off x="1814840" y="2218025"/>
            <a:ext cx="1706400" cy="468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dirty="0">
                <a:solidFill>
                  <a:schemeClr val="accent3"/>
                </a:solidFill>
                <a:latin typeface="Cabin"/>
                <a:sym typeface="Cabin"/>
              </a:rPr>
              <a:t>Reading</a:t>
            </a:r>
            <a:endParaRPr lang="en-US" dirty="0"/>
          </a:p>
        </p:txBody>
      </p:sp>
      <p:sp>
        <p:nvSpPr>
          <p:cNvPr id="599" name="Google Shape;599;p43"/>
          <p:cNvSpPr txBox="1"/>
          <p:nvPr/>
        </p:nvSpPr>
        <p:spPr>
          <a:xfrm>
            <a:off x="5447677" y="1658274"/>
            <a:ext cx="1706400" cy="468000"/>
          </a:xfrm>
          <a:prstGeom prst="rect">
            <a:avLst/>
          </a:prstGeom>
          <a:noFill/>
          <a:ln>
            <a:noFill/>
          </a:ln>
        </p:spPr>
        <p:txBody>
          <a:bodyPr spcFirstLastPara="1" wrap="square" lIns="91425" tIns="91425" rIns="91425" bIns="91425" anchor="t" anchorCtr="0">
            <a:noAutofit/>
          </a:bodyPr>
          <a:lstStyle/>
          <a:p>
            <a:pPr algn="ctr"/>
            <a:r>
              <a:rPr lang="en" sz="2200" dirty="0">
                <a:solidFill>
                  <a:schemeClr val="accent3"/>
                </a:solidFill>
                <a:latin typeface="Palanquin Dark"/>
                <a:ea typeface="Palanquin Dark"/>
                <a:cs typeface="Palanquin Dark"/>
                <a:sym typeface="Palanquin Dark"/>
              </a:rPr>
              <a:t>Appendix D</a:t>
            </a:r>
            <a:endParaRPr sz="2200" dirty="0">
              <a:solidFill>
                <a:schemeClr val="accent3"/>
              </a:solidFill>
              <a:latin typeface="Palanquin Dark"/>
              <a:ea typeface="Palanquin Dark"/>
              <a:cs typeface="Palanquin Dark"/>
              <a:sym typeface="Palanquin Dark"/>
            </a:endParaRPr>
          </a:p>
        </p:txBody>
      </p:sp>
      <p:sp>
        <p:nvSpPr>
          <p:cNvPr id="600" name="Google Shape;600;p43"/>
          <p:cNvSpPr txBox="1"/>
          <p:nvPr/>
        </p:nvSpPr>
        <p:spPr>
          <a:xfrm>
            <a:off x="5412687" y="2031413"/>
            <a:ext cx="1706400" cy="468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dirty="0">
                <a:solidFill>
                  <a:schemeClr val="accent3"/>
                </a:solidFill>
                <a:latin typeface="Cabin"/>
                <a:sym typeface="Cabin"/>
              </a:rPr>
              <a:t>Vocabulary</a:t>
            </a:r>
            <a:endParaRPr lang="en-US" dirty="0"/>
          </a:p>
        </p:txBody>
      </p:sp>
      <p:sp>
        <p:nvSpPr>
          <p:cNvPr id="51" name="Google Shape;554;p43">
            <a:extLst>
              <a:ext uri="{FF2B5EF4-FFF2-40B4-BE49-F238E27FC236}">
                <a16:creationId xmlns:a16="http://schemas.microsoft.com/office/drawing/2014/main" id="{A540F26F-EAC7-1AEF-77E6-C6F12DD0CF76}"/>
              </a:ext>
            </a:extLst>
          </p:cNvPr>
          <p:cNvSpPr/>
          <p:nvPr/>
        </p:nvSpPr>
        <p:spPr>
          <a:xfrm>
            <a:off x="8052085" y="2453083"/>
            <a:ext cx="767206" cy="65951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dk1"/>
          </a:solidFill>
          <a:ln>
            <a:noFill/>
          </a:ln>
        </p:spPr>
      </p:sp>
      <p:grpSp>
        <p:nvGrpSpPr>
          <p:cNvPr id="2" name="Google Shape;418;p40">
            <a:extLst>
              <a:ext uri="{FF2B5EF4-FFF2-40B4-BE49-F238E27FC236}">
                <a16:creationId xmlns:a16="http://schemas.microsoft.com/office/drawing/2014/main" id="{A4423830-1A9C-65D4-8318-07D9B0DBFFFD}"/>
              </a:ext>
            </a:extLst>
          </p:cNvPr>
          <p:cNvGrpSpPr/>
          <p:nvPr/>
        </p:nvGrpSpPr>
        <p:grpSpPr>
          <a:xfrm>
            <a:off x="8154677" y="2506934"/>
            <a:ext cx="555710" cy="477205"/>
            <a:chOff x="2345561" y="1334223"/>
            <a:chExt cx="465337" cy="463178"/>
          </a:xfrm>
        </p:grpSpPr>
        <p:sp>
          <p:nvSpPr>
            <p:cNvPr id="62" name="Google Shape;419;p40">
              <a:extLst>
                <a:ext uri="{FF2B5EF4-FFF2-40B4-BE49-F238E27FC236}">
                  <a16:creationId xmlns:a16="http://schemas.microsoft.com/office/drawing/2014/main" id="{B0AEDCA2-F6DE-26E7-D877-67FD0B0BB108}"/>
                </a:ext>
              </a:extLst>
            </p:cNvPr>
            <p:cNvSpPr/>
            <p:nvPr/>
          </p:nvSpPr>
          <p:spPr>
            <a:xfrm>
              <a:off x="2496603" y="1415828"/>
              <a:ext cx="163232" cy="136308"/>
            </a:xfrm>
            <a:custGeom>
              <a:avLst/>
              <a:gdLst/>
              <a:ahLst/>
              <a:cxnLst/>
              <a:rect l="l" t="t" r="r" b="b"/>
              <a:pathLst>
                <a:path w="7633" h="6374" extrusionOk="0">
                  <a:moveTo>
                    <a:pt x="1909" y="0"/>
                  </a:moveTo>
                  <a:cubicBezTo>
                    <a:pt x="853" y="0"/>
                    <a:pt x="1" y="873"/>
                    <a:pt x="1" y="1908"/>
                  </a:cubicBezTo>
                  <a:cubicBezTo>
                    <a:pt x="1" y="2964"/>
                    <a:pt x="589" y="4608"/>
                    <a:pt x="813" y="5156"/>
                  </a:cubicBezTo>
                  <a:cubicBezTo>
                    <a:pt x="1016" y="5907"/>
                    <a:pt x="1604" y="6374"/>
                    <a:pt x="2294" y="6374"/>
                  </a:cubicBezTo>
                  <a:lnTo>
                    <a:pt x="5339" y="6374"/>
                  </a:lnTo>
                  <a:cubicBezTo>
                    <a:pt x="6029" y="6374"/>
                    <a:pt x="6618" y="5907"/>
                    <a:pt x="6780" y="5237"/>
                  </a:cubicBezTo>
                  <a:cubicBezTo>
                    <a:pt x="6821" y="5136"/>
                    <a:pt x="7633" y="3167"/>
                    <a:pt x="7633" y="1908"/>
                  </a:cubicBezTo>
                  <a:cubicBezTo>
                    <a:pt x="7633" y="873"/>
                    <a:pt x="6780" y="0"/>
                    <a:pt x="5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3" name="Google Shape;420;p40">
              <a:extLst>
                <a:ext uri="{FF2B5EF4-FFF2-40B4-BE49-F238E27FC236}">
                  <a16:creationId xmlns:a16="http://schemas.microsoft.com/office/drawing/2014/main" id="{CF7CC658-7539-4F2A-E5EE-EF467BF16A33}"/>
                </a:ext>
              </a:extLst>
            </p:cNvPr>
            <p:cNvSpPr/>
            <p:nvPr/>
          </p:nvSpPr>
          <p:spPr>
            <a:xfrm>
              <a:off x="2563880" y="1334223"/>
              <a:ext cx="41701" cy="54724"/>
            </a:xfrm>
            <a:custGeom>
              <a:avLst/>
              <a:gdLst/>
              <a:ahLst/>
              <a:cxnLst/>
              <a:rect l="l" t="t" r="r" b="b"/>
              <a:pathLst>
                <a:path w="1950" h="2559" extrusionOk="0">
                  <a:moveTo>
                    <a:pt x="1949" y="1"/>
                  </a:moveTo>
                  <a:cubicBezTo>
                    <a:pt x="894" y="1"/>
                    <a:pt x="42" y="853"/>
                    <a:pt x="42" y="1909"/>
                  </a:cubicBezTo>
                  <a:lnTo>
                    <a:pt x="1" y="2558"/>
                  </a:lnTo>
                  <a:lnTo>
                    <a:pt x="1259" y="2558"/>
                  </a:lnTo>
                  <a:lnTo>
                    <a:pt x="1300" y="1909"/>
                  </a:lnTo>
                  <a:cubicBezTo>
                    <a:pt x="1300" y="1563"/>
                    <a:pt x="1584" y="1279"/>
                    <a:pt x="1949" y="1279"/>
                  </a:cubicBezTo>
                  <a:lnTo>
                    <a:pt x="1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4" name="Google Shape;421;p40">
              <a:extLst>
                <a:ext uri="{FF2B5EF4-FFF2-40B4-BE49-F238E27FC236}">
                  <a16:creationId xmlns:a16="http://schemas.microsoft.com/office/drawing/2014/main" id="{E60EDC41-A9B3-1A97-E413-CE396A8116CE}"/>
                </a:ext>
              </a:extLst>
            </p:cNvPr>
            <p:cNvSpPr/>
            <p:nvPr/>
          </p:nvSpPr>
          <p:spPr>
            <a:xfrm>
              <a:off x="2346865" y="1579466"/>
              <a:ext cx="464033" cy="95078"/>
            </a:xfrm>
            <a:custGeom>
              <a:avLst/>
              <a:gdLst/>
              <a:ahLst/>
              <a:cxnLst/>
              <a:rect l="l" t="t" r="r" b="b"/>
              <a:pathLst>
                <a:path w="21699" h="4446" extrusionOk="0">
                  <a:moveTo>
                    <a:pt x="0" y="1"/>
                  </a:moveTo>
                  <a:cubicBezTo>
                    <a:pt x="406" y="427"/>
                    <a:pt x="711" y="995"/>
                    <a:pt x="853" y="1604"/>
                  </a:cubicBezTo>
                  <a:lnTo>
                    <a:pt x="19729" y="1604"/>
                  </a:lnTo>
                  <a:lnTo>
                    <a:pt x="19729" y="2842"/>
                  </a:lnTo>
                  <a:lnTo>
                    <a:pt x="853" y="2842"/>
                  </a:lnTo>
                  <a:cubicBezTo>
                    <a:pt x="711" y="3472"/>
                    <a:pt x="406" y="4020"/>
                    <a:pt x="0" y="4446"/>
                  </a:cubicBezTo>
                  <a:lnTo>
                    <a:pt x="19384" y="4446"/>
                  </a:lnTo>
                  <a:cubicBezTo>
                    <a:pt x="20582" y="4446"/>
                    <a:pt x="21576" y="3532"/>
                    <a:pt x="21637" y="2335"/>
                  </a:cubicBezTo>
                  <a:cubicBezTo>
                    <a:pt x="21698" y="1056"/>
                    <a:pt x="20683" y="1"/>
                    <a:pt x="19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5" name="Google Shape;422;p40">
              <a:extLst>
                <a:ext uri="{FF2B5EF4-FFF2-40B4-BE49-F238E27FC236}">
                  <a16:creationId xmlns:a16="http://schemas.microsoft.com/office/drawing/2014/main" id="{A16CCEB7-4810-9A1B-F5F2-8C089522E841}"/>
                </a:ext>
              </a:extLst>
            </p:cNvPr>
            <p:cNvSpPr/>
            <p:nvPr/>
          </p:nvSpPr>
          <p:spPr>
            <a:xfrm>
              <a:off x="2345561" y="1701874"/>
              <a:ext cx="464033" cy="95527"/>
            </a:xfrm>
            <a:custGeom>
              <a:avLst/>
              <a:gdLst/>
              <a:ahLst/>
              <a:cxnLst/>
              <a:rect l="l" t="t" r="r" b="b"/>
              <a:pathLst>
                <a:path w="21699" h="4467" extrusionOk="0">
                  <a:moveTo>
                    <a:pt x="2314" y="1"/>
                  </a:moveTo>
                  <a:cubicBezTo>
                    <a:pt x="1117" y="1"/>
                    <a:pt x="102" y="934"/>
                    <a:pt x="61" y="2132"/>
                  </a:cubicBezTo>
                  <a:cubicBezTo>
                    <a:pt x="0" y="3411"/>
                    <a:pt x="1015" y="4466"/>
                    <a:pt x="2274" y="4466"/>
                  </a:cubicBezTo>
                  <a:lnTo>
                    <a:pt x="21698" y="4466"/>
                  </a:lnTo>
                  <a:cubicBezTo>
                    <a:pt x="21272" y="4020"/>
                    <a:pt x="20968" y="3471"/>
                    <a:pt x="20846" y="2842"/>
                  </a:cubicBezTo>
                  <a:lnTo>
                    <a:pt x="1969" y="2842"/>
                  </a:lnTo>
                  <a:lnTo>
                    <a:pt x="1969" y="1624"/>
                  </a:lnTo>
                  <a:lnTo>
                    <a:pt x="20846" y="1624"/>
                  </a:lnTo>
                  <a:cubicBezTo>
                    <a:pt x="20968" y="995"/>
                    <a:pt x="21272" y="447"/>
                    <a:pt x="21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sp>
        <p:nvSpPr>
          <p:cNvPr id="67" name="Google Shape;599;p43">
            <a:extLst>
              <a:ext uri="{FF2B5EF4-FFF2-40B4-BE49-F238E27FC236}">
                <a16:creationId xmlns:a16="http://schemas.microsoft.com/office/drawing/2014/main" id="{DAB28AAE-687D-18E3-B7A9-CFACB0243052}"/>
              </a:ext>
            </a:extLst>
          </p:cNvPr>
          <p:cNvSpPr txBox="1"/>
          <p:nvPr/>
        </p:nvSpPr>
        <p:spPr>
          <a:xfrm>
            <a:off x="7372115" y="3203655"/>
            <a:ext cx="1706400" cy="468000"/>
          </a:xfrm>
          <a:prstGeom prst="rect">
            <a:avLst/>
          </a:prstGeom>
          <a:noFill/>
          <a:ln>
            <a:noFill/>
          </a:ln>
        </p:spPr>
        <p:txBody>
          <a:bodyPr spcFirstLastPara="1" wrap="square" lIns="91425" tIns="91425" rIns="91425" bIns="91425" anchor="t" anchorCtr="0">
            <a:noAutofit/>
          </a:bodyPr>
          <a:lstStyle/>
          <a:p>
            <a:pPr algn="ctr"/>
            <a:r>
              <a:rPr lang="en" sz="2200" dirty="0">
                <a:solidFill>
                  <a:schemeClr val="accent3"/>
                </a:solidFill>
                <a:latin typeface="Palanquin Dark"/>
                <a:ea typeface="Palanquin Dark"/>
                <a:cs typeface="Palanquin Dark"/>
                <a:sym typeface="Palanquin Dark"/>
              </a:rPr>
              <a:t>Appendix E</a:t>
            </a:r>
            <a:endParaRPr sz="2200" dirty="0">
              <a:solidFill>
                <a:schemeClr val="accent3"/>
              </a:solidFill>
              <a:latin typeface="Palanquin Dark"/>
              <a:ea typeface="Palanquin Dark"/>
              <a:cs typeface="Palanquin Dark"/>
              <a:sym typeface="Palanquin Dark"/>
            </a:endParaRPr>
          </a:p>
        </p:txBody>
      </p:sp>
      <p:sp>
        <p:nvSpPr>
          <p:cNvPr id="68" name="Google Shape;596;p43">
            <a:extLst>
              <a:ext uri="{FF2B5EF4-FFF2-40B4-BE49-F238E27FC236}">
                <a16:creationId xmlns:a16="http://schemas.microsoft.com/office/drawing/2014/main" id="{D1E520B8-FF30-8E15-6B41-7E2E330A6327}"/>
              </a:ext>
            </a:extLst>
          </p:cNvPr>
          <p:cNvSpPr txBox="1"/>
          <p:nvPr/>
        </p:nvSpPr>
        <p:spPr>
          <a:xfrm>
            <a:off x="7459712" y="3606798"/>
            <a:ext cx="1706400" cy="468000"/>
          </a:xfrm>
          <a:prstGeom prst="rect">
            <a:avLst/>
          </a:prstGeom>
          <a:noFill/>
          <a:ln>
            <a:noFill/>
          </a:ln>
        </p:spPr>
        <p:txBody>
          <a:bodyPr spcFirstLastPara="1" wrap="square" lIns="91425" tIns="91425" rIns="91425" bIns="91425" anchor="t" anchorCtr="0">
            <a:noAutofit/>
          </a:bodyPr>
          <a:lstStyle/>
          <a:p>
            <a:pPr algn="ctr"/>
            <a:r>
              <a:rPr lang="en" dirty="0">
                <a:solidFill>
                  <a:schemeClr val="accent3"/>
                </a:solidFill>
                <a:latin typeface="Cabin"/>
                <a:sym typeface="Cabin"/>
              </a:rPr>
              <a:t>Reading Foundations</a:t>
            </a:r>
            <a:endParaRPr lang="en-US" dirty="0"/>
          </a:p>
        </p:txBody>
      </p:sp>
      <p:grpSp>
        <p:nvGrpSpPr>
          <p:cNvPr id="3" name="Google Shape;407;p40">
            <a:extLst>
              <a:ext uri="{FF2B5EF4-FFF2-40B4-BE49-F238E27FC236}">
                <a16:creationId xmlns:a16="http://schemas.microsoft.com/office/drawing/2014/main" id="{E90D2ED5-398C-B887-BBA0-1270A72D97C1}"/>
              </a:ext>
            </a:extLst>
          </p:cNvPr>
          <p:cNvGrpSpPr/>
          <p:nvPr/>
        </p:nvGrpSpPr>
        <p:grpSpPr>
          <a:xfrm>
            <a:off x="4123293" y="2559454"/>
            <a:ext cx="500483" cy="448021"/>
            <a:chOff x="1707475" y="3869158"/>
            <a:chExt cx="463178" cy="463156"/>
          </a:xfrm>
        </p:grpSpPr>
        <p:sp>
          <p:nvSpPr>
            <p:cNvPr id="70" name="Google Shape;408;p40">
              <a:extLst>
                <a:ext uri="{FF2B5EF4-FFF2-40B4-BE49-F238E27FC236}">
                  <a16:creationId xmlns:a16="http://schemas.microsoft.com/office/drawing/2014/main" id="{673DD6A2-F9F3-7617-707E-BE957115CDDA}"/>
                </a:ext>
              </a:extLst>
            </p:cNvPr>
            <p:cNvSpPr/>
            <p:nvPr/>
          </p:nvSpPr>
          <p:spPr>
            <a:xfrm>
              <a:off x="1789957" y="3869158"/>
              <a:ext cx="81177" cy="81627"/>
            </a:xfrm>
            <a:custGeom>
              <a:avLst/>
              <a:gdLst/>
              <a:ahLst/>
              <a:cxnLst/>
              <a:rect l="l" t="t" r="r" b="b"/>
              <a:pathLst>
                <a:path w="3796" h="3817" extrusionOk="0">
                  <a:moveTo>
                    <a:pt x="1908" y="0"/>
                  </a:moveTo>
                  <a:cubicBezTo>
                    <a:pt x="853" y="0"/>
                    <a:pt x="0" y="853"/>
                    <a:pt x="0" y="1908"/>
                  </a:cubicBezTo>
                  <a:cubicBezTo>
                    <a:pt x="0" y="2964"/>
                    <a:pt x="853" y="3816"/>
                    <a:pt x="1908" y="3816"/>
                  </a:cubicBezTo>
                  <a:cubicBezTo>
                    <a:pt x="2943" y="3816"/>
                    <a:pt x="3796" y="2964"/>
                    <a:pt x="3796" y="1908"/>
                  </a:cubicBezTo>
                  <a:cubicBezTo>
                    <a:pt x="3796" y="853"/>
                    <a:pt x="2943" y="0"/>
                    <a:pt x="1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1" name="Google Shape;409;p40">
              <a:extLst>
                <a:ext uri="{FF2B5EF4-FFF2-40B4-BE49-F238E27FC236}">
                  <a16:creationId xmlns:a16="http://schemas.microsoft.com/office/drawing/2014/main" id="{57879BCB-EC87-5B6E-2622-F7364CC3AAC4}"/>
                </a:ext>
              </a:extLst>
            </p:cNvPr>
            <p:cNvSpPr/>
            <p:nvPr/>
          </p:nvSpPr>
          <p:spPr>
            <a:xfrm>
              <a:off x="1898465" y="3869158"/>
              <a:ext cx="81199" cy="81627"/>
            </a:xfrm>
            <a:custGeom>
              <a:avLst/>
              <a:gdLst/>
              <a:ahLst/>
              <a:cxnLst/>
              <a:rect l="l" t="t" r="r" b="b"/>
              <a:pathLst>
                <a:path w="3797" h="3817" extrusionOk="0">
                  <a:moveTo>
                    <a:pt x="1909" y="0"/>
                  </a:moveTo>
                  <a:cubicBezTo>
                    <a:pt x="853" y="0"/>
                    <a:pt x="1" y="853"/>
                    <a:pt x="1" y="1908"/>
                  </a:cubicBezTo>
                  <a:cubicBezTo>
                    <a:pt x="1" y="2964"/>
                    <a:pt x="853" y="3816"/>
                    <a:pt x="1909" y="3816"/>
                  </a:cubicBezTo>
                  <a:cubicBezTo>
                    <a:pt x="2944" y="3816"/>
                    <a:pt x="3796" y="2964"/>
                    <a:pt x="3796" y="1908"/>
                  </a:cubicBezTo>
                  <a:cubicBezTo>
                    <a:pt x="3796" y="853"/>
                    <a:pt x="2944" y="0"/>
                    <a:pt x="1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2" name="Google Shape;410;p40">
              <a:extLst>
                <a:ext uri="{FF2B5EF4-FFF2-40B4-BE49-F238E27FC236}">
                  <a16:creationId xmlns:a16="http://schemas.microsoft.com/office/drawing/2014/main" id="{E1F95225-77E3-41C3-1E3A-45665A1B26D7}"/>
                </a:ext>
              </a:extLst>
            </p:cNvPr>
            <p:cNvSpPr/>
            <p:nvPr/>
          </p:nvSpPr>
          <p:spPr>
            <a:xfrm>
              <a:off x="2006993" y="3869158"/>
              <a:ext cx="81177" cy="81627"/>
            </a:xfrm>
            <a:custGeom>
              <a:avLst/>
              <a:gdLst/>
              <a:ahLst/>
              <a:cxnLst/>
              <a:rect l="l" t="t" r="r" b="b"/>
              <a:pathLst>
                <a:path w="3796" h="3817" extrusionOk="0">
                  <a:moveTo>
                    <a:pt x="1908" y="0"/>
                  </a:moveTo>
                  <a:cubicBezTo>
                    <a:pt x="853" y="0"/>
                    <a:pt x="0" y="853"/>
                    <a:pt x="0" y="1908"/>
                  </a:cubicBezTo>
                  <a:cubicBezTo>
                    <a:pt x="0" y="2964"/>
                    <a:pt x="853" y="3816"/>
                    <a:pt x="1908" y="3816"/>
                  </a:cubicBezTo>
                  <a:cubicBezTo>
                    <a:pt x="2943" y="3816"/>
                    <a:pt x="3796" y="2964"/>
                    <a:pt x="3796" y="1908"/>
                  </a:cubicBezTo>
                  <a:cubicBezTo>
                    <a:pt x="3796" y="853"/>
                    <a:pt x="2943" y="0"/>
                    <a:pt x="1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3" name="Google Shape;411;p40">
              <a:extLst>
                <a:ext uri="{FF2B5EF4-FFF2-40B4-BE49-F238E27FC236}">
                  <a16:creationId xmlns:a16="http://schemas.microsoft.com/office/drawing/2014/main" id="{492C8CC3-D331-B287-7D8F-6611D7BBF6B4}"/>
                </a:ext>
              </a:extLst>
            </p:cNvPr>
            <p:cNvSpPr/>
            <p:nvPr/>
          </p:nvSpPr>
          <p:spPr>
            <a:xfrm>
              <a:off x="1707475" y="4236381"/>
              <a:ext cx="463178" cy="95933"/>
            </a:xfrm>
            <a:custGeom>
              <a:avLst/>
              <a:gdLst/>
              <a:ahLst/>
              <a:cxnLst/>
              <a:rect l="l" t="t" r="r" b="b"/>
              <a:pathLst>
                <a:path w="21659" h="4486" extrusionOk="0">
                  <a:moveTo>
                    <a:pt x="1" y="0"/>
                  </a:moveTo>
                  <a:lnTo>
                    <a:pt x="1" y="4486"/>
                  </a:lnTo>
                  <a:lnTo>
                    <a:pt x="21658" y="4486"/>
                  </a:lnTo>
                  <a:lnTo>
                    <a:pt x="216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4" name="Google Shape;412;p40">
              <a:extLst>
                <a:ext uri="{FF2B5EF4-FFF2-40B4-BE49-F238E27FC236}">
                  <a16:creationId xmlns:a16="http://schemas.microsoft.com/office/drawing/2014/main" id="{7D83F3A0-3C69-8478-EE19-9D6044730219}"/>
                </a:ext>
              </a:extLst>
            </p:cNvPr>
            <p:cNvSpPr/>
            <p:nvPr/>
          </p:nvSpPr>
          <p:spPr>
            <a:xfrm>
              <a:off x="1789957" y="4073599"/>
              <a:ext cx="81177" cy="81627"/>
            </a:xfrm>
            <a:custGeom>
              <a:avLst/>
              <a:gdLst/>
              <a:ahLst/>
              <a:cxnLst/>
              <a:rect l="l" t="t" r="r" b="b"/>
              <a:pathLst>
                <a:path w="3796" h="3817" extrusionOk="0">
                  <a:moveTo>
                    <a:pt x="1908" y="1"/>
                  </a:moveTo>
                  <a:cubicBezTo>
                    <a:pt x="853" y="1"/>
                    <a:pt x="0" y="853"/>
                    <a:pt x="0" y="1909"/>
                  </a:cubicBezTo>
                  <a:cubicBezTo>
                    <a:pt x="0" y="2964"/>
                    <a:pt x="853" y="3817"/>
                    <a:pt x="1908" y="3817"/>
                  </a:cubicBezTo>
                  <a:cubicBezTo>
                    <a:pt x="2943" y="3817"/>
                    <a:pt x="3796" y="2964"/>
                    <a:pt x="3796" y="1909"/>
                  </a:cubicBezTo>
                  <a:cubicBezTo>
                    <a:pt x="3796" y="853"/>
                    <a:pt x="2943"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5" name="Google Shape;413;p40">
              <a:extLst>
                <a:ext uri="{FF2B5EF4-FFF2-40B4-BE49-F238E27FC236}">
                  <a16:creationId xmlns:a16="http://schemas.microsoft.com/office/drawing/2014/main" id="{0092A8DA-9C9F-F7DD-F284-E378AE7F8C5F}"/>
                </a:ext>
              </a:extLst>
            </p:cNvPr>
            <p:cNvSpPr/>
            <p:nvPr/>
          </p:nvSpPr>
          <p:spPr>
            <a:xfrm>
              <a:off x="1898465" y="4073599"/>
              <a:ext cx="81199" cy="81627"/>
            </a:xfrm>
            <a:custGeom>
              <a:avLst/>
              <a:gdLst/>
              <a:ahLst/>
              <a:cxnLst/>
              <a:rect l="l" t="t" r="r" b="b"/>
              <a:pathLst>
                <a:path w="3797" h="3817" extrusionOk="0">
                  <a:moveTo>
                    <a:pt x="1909" y="1"/>
                  </a:moveTo>
                  <a:cubicBezTo>
                    <a:pt x="853" y="1"/>
                    <a:pt x="1" y="853"/>
                    <a:pt x="1" y="1909"/>
                  </a:cubicBezTo>
                  <a:cubicBezTo>
                    <a:pt x="1" y="2964"/>
                    <a:pt x="853" y="3817"/>
                    <a:pt x="1909" y="3817"/>
                  </a:cubicBezTo>
                  <a:cubicBezTo>
                    <a:pt x="2944" y="3817"/>
                    <a:pt x="3796" y="2964"/>
                    <a:pt x="3796" y="1909"/>
                  </a:cubicBezTo>
                  <a:cubicBezTo>
                    <a:pt x="3796" y="853"/>
                    <a:pt x="2944" y="1"/>
                    <a:pt x="19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6" name="Google Shape;414;p40">
              <a:extLst>
                <a:ext uri="{FF2B5EF4-FFF2-40B4-BE49-F238E27FC236}">
                  <a16:creationId xmlns:a16="http://schemas.microsoft.com/office/drawing/2014/main" id="{CF1C900C-DCBB-039E-26FF-07B096D883AA}"/>
                </a:ext>
              </a:extLst>
            </p:cNvPr>
            <p:cNvSpPr/>
            <p:nvPr/>
          </p:nvSpPr>
          <p:spPr>
            <a:xfrm>
              <a:off x="2006993" y="4073599"/>
              <a:ext cx="81177" cy="81627"/>
            </a:xfrm>
            <a:custGeom>
              <a:avLst/>
              <a:gdLst/>
              <a:ahLst/>
              <a:cxnLst/>
              <a:rect l="l" t="t" r="r" b="b"/>
              <a:pathLst>
                <a:path w="3796" h="3817" extrusionOk="0">
                  <a:moveTo>
                    <a:pt x="1908" y="1"/>
                  </a:moveTo>
                  <a:cubicBezTo>
                    <a:pt x="853" y="1"/>
                    <a:pt x="0" y="853"/>
                    <a:pt x="0" y="1909"/>
                  </a:cubicBezTo>
                  <a:cubicBezTo>
                    <a:pt x="0" y="2964"/>
                    <a:pt x="853" y="3817"/>
                    <a:pt x="1908" y="3817"/>
                  </a:cubicBezTo>
                  <a:cubicBezTo>
                    <a:pt x="2943" y="3817"/>
                    <a:pt x="3796" y="2964"/>
                    <a:pt x="3796" y="1909"/>
                  </a:cubicBezTo>
                  <a:cubicBezTo>
                    <a:pt x="3796" y="853"/>
                    <a:pt x="2943"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7" name="Google Shape;415;p40">
              <a:extLst>
                <a:ext uri="{FF2B5EF4-FFF2-40B4-BE49-F238E27FC236}">
                  <a16:creationId xmlns:a16="http://schemas.microsoft.com/office/drawing/2014/main" id="{6474452E-75C1-CA82-1BAE-953CAF58F8EA}"/>
                </a:ext>
              </a:extLst>
            </p:cNvPr>
            <p:cNvSpPr/>
            <p:nvPr/>
          </p:nvSpPr>
          <p:spPr>
            <a:xfrm>
              <a:off x="1763910" y="4155204"/>
              <a:ext cx="350308" cy="54275"/>
            </a:xfrm>
            <a:custGeom>
              <a:avLst/>
              <a:gdLst/>
              <a:ahLst/>
              <a:cxnLst/>
              <a:rect l="l" t="t" r="r" b="b"/>
              <a:pathLst>
                <a:path w="16381" h="2538" extrusionOk="0">
                  <a:moveTo>
                    <a:pt x="3126" y="1"/>
                  </a:moveTo>
                  <a:cubicBezTo>
                    <a:pt x="1584" y="1"/>
                    <a:pt x="305" y="1097"/>
                    <a:pt x="0" y="2538"/>
                  </a:cubicBezTo>
                  <a:lnTo>
                    <a:pt x="16381" y="2538"/>
                  </a:lnTo>
                  <a:cubicBezTo>
                    <a:pt x="16076" y="1097"/>
                    <a:pt x="14797" y="1"/>
                    <a:pt x="13275" y="1"/>
                  </a:cubicBezTo>
                  <a:cubicBezTo>
                    <a:pt x="12240" y="1"/>
                    <a:pt x="11306" y="508"/>
                    <a:pt x="10738" y="1279"/>
                  </a:cubicBezTo>
                  <a:cubicBezTo>
                    <a:pt x="10149" y="508"/>
                    <a:pt x="9236" y="1"/>
                    <a:pt x="8201" y="1"/>
                  </a:cubicBezTo>
                  <a:cubicBezTo>
                    <a:pt x="7165" y="1"/>
                    <a:pt x="6232" y="508"/>
                    <a:pt x="5663" y="1279"/>
                  </a:cubicBezTo>
                  <a:cubicBezTo>
                    <a:pt x="5075" y="508"/>
                    <a:pt x="4161"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8" name="Google Shape;416;p40">
              <a:extLst>
                <a:ext uri="{FF2B5EF4-FFF2-40B4-BE49-F238E27FC236}">
                  <a16:creationId xmlns:a16="http://schemas.microsoft.com/office/drawing/2014/main" id="{ED3A2BFF-608E-B7BF-E15C-B48AB8D48964}"/>
                </a:ext>
              </a:extLst>
            </p:cNvPr>
            <p:cNvSpPr/>
            <p:nvPr/>
          </p:nvSpPr>
          <p:spPr>
            <a:xfrm>
              <a:off x="1707475" y="4018468"/>
              <a:ext cx="463178" cy="191011"/>
            </a:xfrm>
            <a:custGeom>
              <a:avLst/>
              <a:gdLst/>
              <a:ahLst/>
              <a:cxnLst/>
              <a:rect l="l" t="t" r="r" b="b"/>
              <a:pathLst>
                <a:path w="21659" h="8932" extrusionOk="0">
                  <a:moveTo>
                    <a:pt x="1" y="1"/>
                  </a:moveTo>
                  <a:lnTo>
                    <a:pt x="1" y="8932"/>
                  </a:lnTo>
                  <a:lnTo>
                    <a:pt x="1361" y="8932"/>
                  </a:lnTo>
                  <a:cubicBezTo>
                    <a:pt x="1523" y="7775"/>
                    <a:pt x="2132" y="6760"/>
                    <a:pt x="3005" y="6070"/>
                  </a:cubicBezTo>
                  <a:cubicBezTo>
                    <a:pt x="2741" y="5603"/>
                    <a:pt x="2578" y="5075"/>
                    <a:pt x="2578" y="4487"/>
                  </a:cubicBezTo>
                  <a:cubicBezTo>
                    <a:pt x="2578" y="2741"/>
                    <a:pt x="3999" y="1320"/>
                    <a:pt x="5765" y="1320"/>
                  </a:cubicBezTo>
                  <a:cubicBezTo>
                    <a:pt x="6800" y="1320"/>
                    <a:pt x="7714" y="1807"/>
                    <a:pt x="8302" y="2579"/>
                  </a:cubicBezTo>
                  <a:cubicBezTo>
                    <a:pt x="8871" y="1807"/>
                    <a:pt x="9804" y="1320"/>
                    <a:pt x="10840" y="1320"/>
                  </a:cubicBezTo>
                  <a:cubicBezTo>
                    <a:pt x="11875" y="1320"/>
                    <a:pt x="12788" y="1807"/>
                    <a:pt x="13377" y="2579"/>
                  </a:cubicBezTo>
                  <a:cubicBezTo>
                    <a:pt x="13945" y="1807"/>
                    <a:pt x="14879" y="1320"/>
                    <a:pt x="15914" y="1320"/>
                  </a:cubicBezTo>
                  <a:cubicBezTo>
                    <a:pt x="17660" y="1320"/>
                    <a:pt x="19080" y="2741"/>
                    <a:pt x="19080" y="4487"/>
                  </a:cubicBezTo>
                  <a:cubicBezTo>
                    <a:pt x="19080" y="5075"/>
                    <a:pt x="18918" y="5603"/>
                    <a:pt x="18654" y="6070"/>
                  </a:cubicBezTo>
                  <a:cubicBezTo>
                    <a:pt x="19527" y="6760"/>
                    <a:pt x="20136" y="7775"/>
                    <a:pt x="20298" y="8932"/>
                  </a:cubicBezTo>
                  <a:lnTo>
                    <a:pt x="21658" y="8932"/>
                  </a:lnTo>
                  <a:lnTo>
                    <a:pt x="216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79" name="Google Shape;417;p40">
              <a:extLst>
                <a:ext uri="{FF2B5EF4-FFF2-40B4-BE49-F238E27FC236}">
                  <a16:creationId xmlns:a16="http://schemas.microsoft.com/office/drawing/2014/main" id="{83EA00FF-70F4-4AD8-BE6F-8C35D217C231}"/>
                </a:ext>
              </a:extLst>
            </p:cNvPr>
            <p:cNvSpPr/>
            <p:nvPr/>
          </p:nvSpPr>
          <p:spPr>
            <a:xfrm>
              <a:off x="1768251" y="3950763"/>
              <a:ext cx="341625" cy="40824"/>
            </a:xfrm>
            <a:custGeom>
              <a:avLst/>
              <a:gdLst/>
              <a:ahLst/>
              <a:cxnLst/>
              <a:rect l="l" t="t" r="r" b="b"/>
              <a:pathLst>
                <a:path w="15975" h="1909" extrusionOk="0">
                  <a:moveTo>
                    <a:pt x="2923" y="0"/>
                  </a:moveTo>
                  <a:cubicBezTo>
                    <a:pt x="1624" y="0"/>
                    <a:pt x="508" y="792"/>
                    <a:pt x="0" y="1908"/>
                  </a:cubicBezTo>
                  <a:lnTo>
                    <a:pt x="15975" y="1908"/>
                  </a:lnTo>
                  <a:cubicBezTo>
                    <a:pt x="15487" y="792"/>
                    <a:pt x="14371" y="0"/>
                    <a:pt x="13072" y="0"/>
                  </a:cubicBezTo>
                  <a:cubicBezTo>
                    <a:pt x="12037" y="0"/>
                    <a:pt x="11103" y="508"/>
                    <a:pt x="10535" y="1279"/>
                  </a:cubicBezTo>
                  <a:cubicBezTo>
                    <a:pt x="9946" y="508"/>
                    <a:pt x="9033" y="0"/>
                    <a:pt x="7998" y="0"/>
                  </a:cubicBezTo>
                  <a:cubicBezTo>
                    <a:pt x="6962" y="0"/>
                    <a:pt x="6029" y="508"/>
                    <a:pt x="5460" y="1279"/>
                  </a:cubicBezTo>
                  <a:cubicBezTo>
                    <a:pt x="4872" y="508"/>
                    <a:pt x="3958" y="0"/>
                    <a:pt x="2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grpSp>
        <p:nvGrpSpPr>
          <p:cNvPr id="4" name="Google Shape;612;p44">
            <a:extLst>
              <a:ext uri="{FF2B5EF4-FFF2-40B4-BE49-F238E27FC236}">
                <a16:creationId xmlns:a16="http://schemas.microsoft.com/office/drawing/2014/main" id="{C6E3BA9D-F20A-D2F4-85C9-B5E66A2BE176}"/>
              </a:ext>
            </a:extLst>
          </p:cNvPr>
          <p:cNvGrpSpPr/>
          <p:nvPr/>
        </p:nvGrpSpPr>
        <p:grpSpPr>
          <a:xfrm>
            <a:off x="2429616" y="2788605"/>
            <a:ext cx="472415" cy="467080"/>
            <a:chOff x="4903057" y="3869158"/>
            <a:chExt cx="462750" cy="463156"/>
          </a:xfrm>
        </p:grpSpPr>
        <p:sp>
          <p:nvSpPr>
            <p:cNvPr id="82" name="Google Shape;613;p44">
              <a:extLst>
                <a:ext uri="{FF2B5EF4-FFF2-40B4-BE49-F238E27FC236}">
                  <a16:creationId xmlns:a16="http://schemas.microsoft.com/office/drawing/2014/main" id="{4299CADE-A581-699C-EF26-3B0A6AC08211}"/>
                </a:ext>
              </a:extLst>
            </p:cNvPr>
            <p:cNvSpPr/>
            <p:nvPr/>
          </p:nvSpPr>
          <p:spPr>
            <a:xfrm>
              <a:off x="4903057" y="3869158"/>
              <a:ext cx="462750" cy="463156"/>
            </a:xfrm>
            <a:custGeom>
              <a:avLst/>
              <a:gdLst/>
              <a:ahLst/>
              <a:cxnLst/>
              <a:rect l="l" t="t" r="r" b="b"/>
              <a:pathLst>
                <a:path w="21639" h="21658" extrusionOk="0">
                  <a:moveTo>
                    <a:pt x="20380" y="1279"/>
                  </a:moveTo>
                  <a:lnTo>
                    <a:pt x="20380" y="8931"/>
                  </a:lnTo>
                  <a:lnTo>
                    <a:pt x="1259" y="8931"/>
                  </a:lnTo>
                  <a:lnTo>
                    <a:pt x="1259" y="1279"/>
                  </a:lnTo>
                  <a:close/>
                  <a:moveTo>
                    <a:pt x="20380" y="10210"/>
                  </a:moveTo>
                  <a:lnTo>
                    <a:pt x="20380" y="17822"/>
                  </a:lnTo>
                  <a:lnTo>
                    <a:pt x="1259" y="17822"/>
                  </a:lnTo>
                  <a:lnTo>
                    <a:pt x="1259" y="10210"/>
                  </a:lnTo>
                  <a:close/>
                  <a:moveTo>
                    <a:pt x="1" y="0"/>
                  </a:moveTo>
                  <a:lnTo>
                    <a:pt x="1" y="21658"/>
                  </a:lnTo>
                  <a:lnTo>
                    <a:pt x="21638" y="21658"/>
                  </a:lnTo>
                  <a:lnTo>
                    <a:pt x="21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83" name="Google Shape;614;p44">
              <a:extLst>
                <a:ext uri="{FF2B5EF4-FFF2-40B4-BE49-F238E27FC236}">
                  <a16:creationId xmlns:a16="http://schemas.microsoft.com/office/drawing/2014/main" id="{ABB1CFCC-3737-58D0-BE60-A49EFFC52CC0}"/>
                </a:ext>
              </a:extLst>
            </p:cNvPr>
            <p:cNvSpPr/>
            <p:nvPr/>
          </p:nvSpPr>
          <p:spPr>
            <a:xfrm>
              <a:off x="5120970" y="4114401"/>
              <a:ext cx="54275" cy="108529"/>
            </a:xfrm>
            <a:custGeom>
              <a:avLst/>
              <a:gdLst/>
              <a:ahLst/>
              <a:cxnLst/>
              <a:rect l="l" t="t" r="r" b="b"/>
              <a:pathLst>
                <a:path w="2538" h="5075" extrusionOk="0">
                  <a:moveTo>
                    <a:pt x="0" y="1"/>
                  </a:moveTo>
                  <a:lnTo>
                    <a:pt x="0" y="5075"/>
                  </a:lnTo>
                  <a:lnTo>
                    <a:pt x="2537" y="5075"/>
                  </a:lnTo>
                  <a:lnTo>
                    <a:pt x="25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84" name="Google Shape;615;p44">
              <a:extLst>
                <a:ext uri="{FF2B5EF4-FFF2-40B4-BE49-F238E27FC236}">
                  <a16:creationId xmlns:a16="http://schemas.microsoft.com/office/drawing/2014/main" id="{062AF677-15B4-EAAA-8A37-E97C58DFBCAB}"/>
                </a:ext>
              </a:extLst>
            </p:cNvPr>
            <p:cNvSpPr/>
            <p:nvPr/>
          </p:nvSpPr>
          <p:spPr>
            <a:xfrm>
              <a:off x="5039365" y="4114401"/>
              <a:ext cx="54275" cy="108529"/>
            </a:xfrm>
            <a:custGeom>
              <a:avLst/>
              <a:gdLst/>
              <a:ahLst/>
              <a:cxnLst/>
              <a:rect l="l" t="t" r="r" b="b"/>
              <a:pathLst>
                <a:path w="2538" h="5075" extrusionOk="0">
                  <a:moveTo>
                    <a:pt x="0" y="1"/>
                  </a:moveTo>
                  <a:lnTo>
                    <a:pt x="0" y="5075"/>
                  </a:lnTo>
                  <a:lnTo>
                    <a:pt x="2537" y="5075"/>
                  </a:lnTo>
                  <a:lnTo>
                    <a:pt x="25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85" name="Google Shape;616;p44">
              <a:extLst>
                <a:ext uri="{FF2B5EF4-FFF2-40B4-BE49-F238E27FC236}">
                  <a16:creationId xmlns:a16="http://schemas.microsoft.com/office/drawing/2014/main" id="{05655F01-F8E1-419D-592B-02CB0811DEA2}"/>
                </a:ext>
              </a:extLst>
            </p:cNvPr>
            <p:cNvSpPr/>
            <p:nvPr/>
          </p:nvSpPr>
          <p:spPr>
            <a:xfrm>
              <a:off x="4958188" y="4114401"/>
              <a:ext cx="54275" cy="108529"/>
            </a:xfrm>
            <a:custGeom>
              <a:avLst/>
              <a:gdLst/>
              <a:ahLst/>
              <a:cxnLst/>
              <a:rect l="l" t="t" r="r" b="b"/>
              <a:pathLst>
                <a:path w="2538" h="5075" extrusionOk="0">
                  <a:moveTo>
                    <a:pt x="1" y="1"/>
                  </a:moveTo>
                  <a:lnTo>
                    <a:pt x="1" y="5075"/>
                  </a:lnTo>
                  <a:lnTo>
                    <a:pt x="2538" y="5075"/>
                  </a:lnTo>
                  <a:lnTo>
                    <a:pt x="2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86" name="Google Shape;617;p44">
              <a:extLst>
                <a:ext uri="{FF2B5EF4-FFF2-40B4-BE49-F238E27FC236}">
                  <a16:creationId xmlns:a16="http://schemas.microsoft.com/office/drawing/2014/main" id="{8AB491FE-5C86-C38D-56D5-540EE7C94B04}"/>
                </a:ext>
              </a:extLst>
            </p:cNvPr>
            <p:cNvSpPr/>
            <p:nvPr/>
          </p:nvSpPr>
          <p:spPr>
            <a:xfrm>
              <a:off x="5039365" y="3924716"/>
              <a:ext cx="54275" cy="108529"/>
            </a:xfrm>
            <a:custGeom>
              <a:avLst/>
              <a:gdLst/>
              <a:ahLst/>
              <a:cxnLst/>
              <a:rect l="l" t="t" r="r" b="b"/>
              <a:pathLst>
                <a:path w="2538" h="5075" extrusionOk="0">
                  <a:moveTo>
                    <a:pt x="0" y="1"/>
                  </a:moveTo>
                  <a:lnTo>
                    <a:pt x="0" y="5075"/>
                  </a:lnTo>
                  <a:lnTo>
                    <a:pt x="2537" y="5075"/>
                  </a:lnTo>
                  <a:lnTo>
                    <a:pt x="25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87" name="Google Shape;618;p44">
              <a:extLst>
                <a:ext uri="{FF2B5EF4-FFF2-40B4-BE49-F238E27FC236}">
                  <a16:creationId xmlns:a16="http://schemas.microsoft.com/office/drawing/2014/main" id="{98541B69-4F45-A402-1B92-715B506C1A88}"/>
                </a:ext>
              </a:extLst>
            </p:cNvPr>
            <p:cNvSpPr/>
            <p:nvPr/>
          </p:nvSpPr>
          <p:spPr>
            <a:xfrm>
              <a:off x="4958188" y="3924716"/>
              <a:ext cx="54275" cy="108529"/>
            </a:xfrm>
            <a:custGeom>
              <a:avLst/>
              <a:gdLst/>
              <a:ahLst/>
              <a:cxnLst/>
              <a:rect l="l" t="t" r="r" b="b"/>
              <a:pathLst>
                <a:path w="2538" h="5075" extrusionOk="0">
                  <a:moveTo>
                    <a:pt x="1" y="1"/>
                  </a:moveTo>
                  <a:lnTo>
                    <a:pt x="1" y="5075"/>
                  </a:lnTo>
                  <a:lnTo>
                    <a:pt x="2538" y="5075"/>
                  </a:lnTo>
                  <a:lnTo>
                    <a:pt x="2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88" name="Google Shape;619;p44">
              <a:extLst>
                <a:ext uri="{FF2B5EF4-FFF2-40B4-BE49-F238E27FC236}">
                  <a16:creationId xmlns:a16="http://schemas.microsoft.com/office/drawing/2014/main" id="{A9B68AEC-7AB0-9793-5631-86256E48775A}"/>
                </a:ext>
              </a:extLst>
            </p:cNvPr>
            <p:cNvSpPr/>
            <p:nvPr/>
          </p:nvSpPr>
          <p:spPr>
            <a:xfrm>
              <a:off x="5256401" y="3924716"/>
              <a:ext cx="54275" cy="108529"/>
            </a:xfrm>
            <a:custGeom>
              <a:avLst/>
              <a:gdLst/>
              <a:ahLst/>
              <a:cxnLst/>
              <a:rect l="l" t="t" r="r" b="b"/>
              <a:pathLst>
                <a:path w="2538" h="5075" extrusionOk="0">
                  <a:moveTo>
                    <a:pt x="0" y="1"/>
                  </a:moveTo>
                  <a:lnTo>
                    <a:pt x="0" y="5075"/>
                  </a:lnTo>
                  <a:lnTo>
                    <a:pt x="2537" y="5075"/>
                  </a:lnTo>
                  <a:lnTo>
                    <a:pt x="25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89" name="Google Shape;620;p44">
              <a:extLst>
                <a:ext uri="{FF2B5EF4-FFF2-40B4-BE49-F238E27FC236}">
                  <a16:creationId xmlns:a16="http://schemas.microsoft.com/office/drawing/2014/main" id="{26C9D57D-4774-AA6A-11C6-068F0D5032D3}"/>
                </a:ext>
              </a:extLst>
            </p:cNvPr>
            <p:cNvSpPr/>
            <p:nvPr/>
          </p:nvSpPr>
          <p:spPr>
            <a:xfrm>
              <a:off x="5175224" y="3924716"/>
              <a:ext cx="54275" cy="108529"/>
            </a:xfrm>
            <a:custGeom>
              <a:avLst/>
              <a:gdLst/>
              <a:ahLst/>
              <a:cxnLst/>
              <a:rect l="l" t="t" r="r" b="b"/>
              <a:pathLst>
                <a:path w="2538" h="5075" extrusionOk="0">
                  <a:moveTo>
                    <a:pt x="0" y="1"/>
                  </a:moveTo>
                  <a:lnTo>
                    <a:pt x="0" y="5075"/>
                  </a:lnTo>
                  <a:lnTo>
                    <a:pt x="2538" y="5075"/>
                  </a:lnTo>
                  <a:lnTo>
                    <a:pt x="2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90" name="Google Shape;621;p44">
              <a:extLst>
                <a:ext uri="{FF2B5EF4-FFF2-40B4-BE49-F238E27FC236}">
                  <a16:creationId xmlns:a16="http://schemas.microsoft.com/office/drawing/2014/main" id="{A0324336-898F-04FF-D013-4E570C47CAE3}"/>
                </a:ext>
              </a:extLst>
            </p:cNvPr>
            <p:cNvSpPr/>
            <p:nvPr/>
          </p:nvSpPr>
          <p:spPr>
            <a:xfrm>
              <a:off x="5175224" y="4101805"/>
              <a:ext cx="101151" cy="121125"/>
            </a:xfrm>
            <a:custGeom>
              <a:avLst/>
              <a:gdLst/>
              <a:ahLst/>
              <a:cxnLst/>
              <a:rect l="l" t="t" r="r" b="b"/>
              <a:pathLst>
                <a:path w="4730" h="5664" extrusionOk="0">
                  <a:moveTo>
                    <a:pt x="2213" y="1"/>
                  </a:moveTo>
                  <a:lnTo>
                    <a:pt x="0" y="1280"/>
                  </a:lnTo>
                  <a:lnTo>
                    <a:pt x="2538" y="5664"/>
                  </a:lnTo>
                  <a:lnTo>
                    <a:pt x="4730" y="4406"/>
                  </a:lnTo>
                  <a:lnTo>
                    <a:pt x="22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pic>
        <p:nvPicPr>
          <p:cNvPr id="5" name="Audio 4">
            <a:hlinkClick r:id="" action="ppaction://media"/>
            <a:extLst>
              <a:ext uri="{FF2B5EF4-FFF2-40B4-BE49-F238E27FC236}">
                <a16:creationId xmlns:a16="http://schemas.microsoft.com/office/drawing/2014/main" id="{072ECE47-7C6C-474C-BB93-BE83469D15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475"/>
    </mc:Choice>
    <mc:Fallback xmlns="">
      <p:transition spd="slow" advTm="54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6"/>
          <p:cNvSpPr/>
          <p:nvPr/>
        </p:nvSpPr>
        <p:spPr>
          <a:xfrm rot="11076292" flipH="1">
            <a:off x="1723598" y="1058964"/>
            <a:ext cx="5681238" cy="309447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6"/>
          <p:cNvSpPr/>
          <p:nvPr/>
        </p:nvSpPr>
        <p:spPr>
          <a:xfrm rot="-1347738">
            <a:off x="1382354" y="1474167"/>
            <a:ext cx="1249194" cy="7791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6"/>
          <p:cNvSpPr/>
          <p:nvPr/>
        </p:nvSpPr>
        <p:spPr>
          <a:xfrm rot="2468524">
            <a:off x="5275258" y="35949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6"/>
          <p:cNvSpPr txBox="1">
            <a:spLocks noGrp="1"/>
          </p:cNvSpPr>
          <p:nvPr>
            <p:ph type="title"/>
          </p:nvPr>
        </p:nvSpPr>
        <p:spPr>
          <a:xfrm>
            <a:off x="2460429" y="1567156"/>
            <a:ext cx="4223091" cy="947700"/>
          </a:xfrm>
          <a:prstGeom prst="rect">
            <a:avLst/>
          </a:prstGeom>
        </p:spPr>
        <p:txBody>
          <a:bodyPr spcFirstLastPara="1" wrap="square" lIns="91425" tIns="91425" rIns="91425" bIns="91425" anchor="t" anchorCtr="0">
            <a:noAutofit/>
          </a:bodyPr>
          <a:lstStyle/>
          <a:p>
            <a:r>
              <a:rPr lang="en" sz="5400" dirty="0"/>
              <a:t>Appendix A!</a:t>
            </a:r>
            <a:endParaRPr lang="en-US" sz="5400"/>
          </a:p>
        </p:txBody>
      </p:sp>
      <p:sp>
        <p:nvSpPr>
          <p:cNvPr id="317" name="Google Shape;317;p36"/>
          <p:cNvSpPr/>
          <p:nvPr/>
        </p:nvSpPr>
        <p:spPr>
          <a:xfrm rot="4995099">
            <a:off x="7114150" y="-144353"/>
            <a:ext cx="2107879" cy="1959193"/>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p:nvPr/>
        </p:nvSpPr>
        <p:spPr>
          <a:xfrm rot="2468560">
            <a:off x="5433307" y="3798714"/>
            <a:ext cx="1208155" cy="807853"/>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2639EAA0-65CE-7919-AF7D-E2149226C6F9}"/>
              </a:ext>
            </a:extLst>
          </p:cNvPr>
          <p:cNvSpPr>
            <a:spLocks noGrp="1"/>
          </p:cNvSpPr>
          <p:nvPr>
            <p:ph type="subTitle" idx="1"/>
          </p:nvPr>
        </p:nvSpPr>
        <p:spPr>
          <a:xfrm>
            <a:off x="2475825" y="2460635"/>
            <a:ext cx="4192200" cy="848700"/>
          </a:xfrm>
        </p:spPr>
        <p:txBody>
          <a:bodyPr/>
          <a:lstStyle/>
          <a:p>
            <a:r>
              <a:rPr lang="en-US" dirty="0"/>
              <a:t>K-12 ELA Expectations</a:t>
            </a:r>
          </a:p>
          <a:p>
            <a:r>
              <a:rPr lang="en-US" dirty="0"/>
              <a:t>Page 147</a:t>
            </a:r>
          </a:p>
        </p:txBody>
      </p:sp>
      <p:pic>
        <p:nvPicPr>
          <p:cNvPr id="2" name="Audio 1">
            <a:hlinkClick r:id="" action="ppaction://media"/>
            <a:extLst>
              <a:ext uri="{FF2B5EF4-FFF2-40B4-BE49-F238E27FC236}">
                <a16:creationId xmlns:a16="http://schemas.microsoft.com/office/drawing/2014/main" id="{6D6ABB40-2B5B-4ACC-BCB7-AC283FDE1B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61"/>
    </mc:Choice>
    <mc:Fallback xmlns="">
      <p:transition spd="slow" advTm="1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7" name="Google Shape;917;p53"/>
          <p:cNvSpPr txBox="1">
            <a:spLocks noGrp="1"/>
          </p:cNvSpPr>
          <p:nvPr>
            <p:ph type="title"/>
          </p:nvPr>
        </p:nvSpPr>
        <p:spPr>
          <a:xfrm>
            <a:off x="49382" y="51507"/>
            <a:ext cx="3486300" cy="1017000"/>
          </a:xfrm>
          <a:prstGeom prst="rect">
            <a:avLst/>
          </a:prstGeom>
        </p:spPr>
        <p:txBody>
          <a:bodyPr spcFirstLastPara="1" wrap="square" lIns="91425" tIns="91425" rIns="91425" bIns="91425" anchor="t" anchorCtr="0">
            <a:noAutofit/>
          </a:bodyPr>
          <a:lstStyle/>
          <a:p>
            <a:r>
              <a:rPr lang="en" sz="1800" dirty="0"/>
              <a:t>Appendix A</a:t>
            </a:r>
            <a:br>
              <a:rPr lang="en" sz="1800" dirty="0"/>
            </a:br>
            <a:r>
              <a:rPr lang="en" sz="1800" dirty="0"/>
              <a:t>ELA Expectations</a:t>
            </a:r>
            <a:br>
              <a:rPr lang="en" sz="1800" dirty="0"/>
            </a:br>
            <a:r>
              <a:rPr lang="en" sz="1800" dirty="0"/>
              <a:t>Pg. 147</a:t>
            </a:r>
          </a:p>
        </p:txBody>
      </p:sp>
      <p:grpSp>
        <p:nvGrpSpPr>
          <p:cNvPr id="918" name="Google Shape;918;p53"/>
          <p:cNvGrpSpPr/>
          <p:nvPr/>
        </p:nvGrpSpPr>
        <p:grpSpPr>
          <a:xfrm>
            <a:off x="5745876" y="2914588"/>
            <a:ext cx="4117504" cy="2405938"/>
            <a:chOff x="5745876" y="2914588"/>
            <a:chExt cx="4117504" cy="2405938"/>
          </a:xfrm>
        </p:grpSpPr>
        <p:sp>
          <p:nvSpPr>
            <p:cNvPr id="919" name="Google Shape;919;p53"/>
            <p:cNvSpPr/>
            <p:nvPr/>
          </p:nvSpPr>
          <p:spPr>
            <a:xfrm flipH="1">
              <a:off x="6140553" y="3938829"/>
              <a:ext cx="1038127" cy="1195128"/>
            </a:xfrm>
            <a:custGeom>
              <a:avLst/>
              <a:gdLst/>
              <a:ahLst/>
              <a:cxnLst/>
              <a:rect l="l" t="t" r="r" b="b"/>
              <a:pathLst>
                <a:path w="26634" h="30662" extrusionOk="0">
                  <a:moveTo>
                    <a:pt x="17052" y="1"/>
                  </a:moveTo>
                  <a:cubicBezTo>
                    <a:pt x="16093" y="1"/>
                    <a:pt x="15027" y="178"/>
                    <a:pt x="13843" y="564"/>
                  </a:cubicBezTo>
                  <a:cubicBezTo>
                    <a:pt x="12342" y="4934"/>
                    <a:pt x="11608" y="7869"/>
                    <a:pt x="15044" y="12606"/>
                  </a:cubicBezTo>
                  <a:cubicBezTo>
                    <a:pt x="16579" y="14774"/>
                    <a:pt x="16812" y="16108"/>
                    <a:pt x="17112" y="20044"/>
                  </a:cubicBezTo>
                  <a:cubicBezTo>
                    <a:pt x="17212" y="21145"/>
                    <a:pt x="17479" y="22346"/>
                    <a:pt x="15344" y="22813"/>
                  </a:cubicBezTo>
                  <a:cubicBezTo>
                    <a:pt x="12175" y="23547"/>
                    <a:pt x="3569" y="25115"/>
                    <a:pt x="3569" y="25115"/>
                  </a:cubicBezTo>
                  <a:cubicBezTo>
                    <a:pt x="3569" y="25115"/>
                    <a:pt x="0" y="27717"/>
                    <a:pt x="1935" y="29818"/>
                  </a:cubicBezTo>
                  <a:cubicBezTo>
                    <a:pt x="9358" y="30363"/>
                    <a:pt x="11167" y="30661"/>
                    <a:pt x="14786" y="30661"/>
                  </a:cubicBezTo>
                  <a:cubicBezTo>
                    <a:pt x="15151" y="30661"/>
                    <a:pt x="15535" y="30658"/>
                    <a:pt x="15945" y="30652"/>
                  </a:cubicBezTo>
                  <a:cubicBezTo>
                    <a:pt x="20581" y="30552"/>
                    <a:pt x="25852" y="28150"/>
                    <a:pt x="25718" y="22680"/>
                  </a:cubicBezTo>
                  <a:cubicBezTo>
                    <a:pt x="25597" y="17707"/>
                    <a:pt x="26634" y="1"/>
                    <a:pt x="17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3"/>
            <p:cNvSpPr/>
            <p:nvPr/>
          </p:nvSpPr>
          <p:spPr>
            <a:xfrm flipH="1">
              <a:off x="9175699" y="2914588"/>
              <a:ext cx="687680" cy="509280"/>
            </a:xfrm>
            <a:custGeom>
              <a:avLst/>
              <a:gdLst/>
              <a:ahLst/>
              <a:cxnLst/>
              <a:rect l="l" t="t" r="r" b="b"/>
              <a:pathLst>
                <a:path w="17643" h="13066" extrusionOk="0">
                  <a:moveTo>
                    <a:pt x="4970" y="0"/>
                  </a:moveTo>
                  <a:cubicBezTo>
                    <a:pt x="3828" y="0"/>
                    <a:pt x="2671" y="236"/>
                    <a:pt x="1731" y="756"/>
                  </a:cubicBezTo>
                  <a:cubicBezTo>
                    <a:pt x="964" y="1390"/>
                    <a:pt x="63" y="1023"/>
                    <a:pt x="30" y="1657"/>
                  </a:cubicBezTo>
                  <a:cubicBezTo>
                    <a:pt x="1" y="2181"/>
                    <a:pt x="73" y="2908"/>
                    <a:pt x="1553" y="2908"/>
                  </a:cubicBezTo>
                  <a:cubicBezTo>
                    <a:pt x="1770" y="2908"/>
                    <a:pt x="2017" y="2892"/>
                    <a:pt x="2298" y="2858"/>
                  </a:cubicBezTo>
                  <a:cubicBezTo>
                    <a:pt x="2432" y="2842"/>
                    <a:pt x="2563" y="2834"/>
                    <a:pt x="2693" y="2834"/>
                  </a:cubicBezTo>
                  <a:cubicBezTo>
                    <a:pt x="4699" y="2834"/>
                    <a:pt x="6214" y="4687"/>
                    <a:pt x="6935" y="5627"/>
                  </a:cubicBezTo>
                  <a:cubicBezTo>
                    <a:pt x="8836" y="8095"/>
                    <a:pt x="10971" y="6661"/>
                    <a:pt x="10938" y="13065"/>
                  </a:cubicBezTo>
                  <a:lnTo>
                    <a:pt x="16075" y="11664"/>
                  </a:lnTo>
                  <a:cubicBezTo>
                    <a:pt x="15908" y="10163"/>
                    <a:pt x="16108" y="8662"/>
                    <a:pt x="16709" y="7294"/>
                  </a:cubicBezTo>
                  <a:cubicBezTo>
                    <a:pt x="17643" y="5093"/>
                    <a:pt x="17142" y="2858"/>
                    <a:pt x="14140" y="2658"/>
                  </a:cubicBezTo>
                  <a:cubicBezTo>
                    <a:pt x="13778" y="2633"/>
                    <a:pt x="13453" y="2624"/>
                    <a:pt x="13159" y="2624"/>
                  </a:cubicBezTo>
                  <a:cubicBezTo>
                    <a:pt x="12325" y="2624"/>
                    <a:pt x="11743" y="2697"/>
                    <a:pt x="11275" y="2697"/>
                  </a:cubicBezTo>
                  <a:cubicBezTo>
                    <a:pt x="10558" y="2697"/>
                    <a:pt x="10110" y="2526"/>
                    <a:pt x="9437" y="1657"/>
                  </a:cubicBezTo>
                  <a:cubicBezTo>
                    <a:pt x="8652" y="624"/>
                    <a:pt x="6830" y="0"/>
                    <a:pt x="4970" y="0"/>
                  </a:cubicBez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3"/>
            <p:cNvSpPr/>
            <p:nvPr/>
          </p:nvSpPr>
          <p:spPr>
            <a:xfrm flipH="1">
              <a:off x="8129041" y="3345792"/>
              <a:ext cx="1327535" cy="1636977"/>
            </a:xfrm>
            <a:custGeom>
              <a:avLst/>
              <a:gdLst/>
              <a:ahLst/>
              <a:cxnLst/>
              <a:rect l="l" t="t" r="r" b="b"/>
              <a:pathLst>
                <a:path w="34059" h="41998" extrusionOk="0">
                  <a:moveTo>
                    <a:pt x="6472" y="1"/>
                  </a:moveTo>
                  <a:cubicBezTo>
                    <a:pt x="4203" y="134"/>
                    <a:pt x="0" y="1068"/>
                    <a:pt x="0" y="1068"/>
                  </a:cubicBezTo>
                  <a:cubicBezTo>
                    <a:pt x="0" y="1068"/>
                    <a:pt x="2002" y="20816"/>
                    <a:pt x="1501" y="28855"/>
                  </a:cubicBezTo>
                  <a:cubicBezTo>
                    <a:pt x="968" y="36927"/>
                    <a:pt x="1368" y="36594"/>
                    <a:pt x="2602" y="38628"/>
                  </a:cubicBezTo>
                  <a:cubicBezTo>
                    <a:pt x="3803" y="40630"/>
                    <a:pt x="19381" y="41998"/>
                    <a:pt x="19381" y="41998"/>
                  </a:cubicBezTo>
                  <a:cubicBezTo>
                    <a:pt x="19381" y="41998"/>
                    <a:pt x="26252" y="29122"/>
                    <a:pt x="34058" y="22784"/>
                  </a:cubicBezTo>
                  <a:lnTo>
                    <a:pt x="34058" y="22784"/>
                  </a:lnTo>
                  <a:cubicBezTo>
                    <a:pt x="19581" y="24652"/>
                    <a:pt x="9907" y="28888"/>
                    <a:pt x="9907" y="28888"/>
                  </a:cubicBezTo>
                  <a:lnTo>
                    <a:pt x="9907" y="28888"/>
                  </a:lnTo>
                  <a:cubicBezTo>
                    <a:pt x="11775" y="23684"/>
                    <a:pt x="6705" y="4004"/>
                    <a:pt x="6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3"/>
            <p:cNvSpPr/>
            <p:nvPr/>
          </p:nvSpPr>
          <p:spPr>
            <a:xfrm flipH="1">
              <a:off x="9109399" y="3305100"/>
              <a:ext cx="735934" cy="555624"/>
            </a:xfrm>
            <a:custGeom>
              <a:avLst/>
              <a:gdLst/>
              <a:ahLst/>
              <a:cxnLst/>
              <a:rect l="l" t="t" r="r" b="b"/>
              <a:pathLst>
                <a:path w="18881" h="14255" extrusionOk="0">
                  <a:moveTo>
                    <a:pt x="5022" y="1"/>
                  </a:moveTo>
                  <a:cubicBezTo>
                    <a:pt x="3674" y="1"/>
                    <a:pt x="2178" y="334"/>
                    <a:pt x="2069" y="1011"/>
                  </a:cubicBezTo>
                  <a:cubicBezTo>
                    <a:pt x="1068" y="1745"/>
                    <a:pt x="1" y="2946"/>
                    <a:pt x="1769" y="4047"/>
                  </a:cubicBezTo>
                  <a:cubicBezTo>
                    <a:pt x="3503" y="5148"/>
                    <a:pt x="1969" y="5315"/>
                    <a:pt x="5805" y="7716"/>
                  </a:cubicBezTo>
                  <a:cubicBezTo>
                    <a:pt x="9641" y="10118"/>
                    <a:pt x="7539" y="9584"/>
                    <a:pt x="9641" y="11319"/>
                  </a:cubicBezTo>
                  <a:cubicBezTo>
                    <a:pt x="10245" y="11835"/>
                    <a:pt x="10704" y="11945"/>
                    <a:pt x="11127" y="11945"/>
                  </a:cubicBezTo>
                  <a:cubicBezTo>
                    <a:pt x="11437" y="11945"/>
                    <a:pt x="11728" y="11886"/>
                    <a:pt x="12043" y="11886"/>
                  </a:cubicBezTo>
                  <a:cubicBezTo>
                    <a:pt x="12766" y="11886"/>
                    <a:pt x="13614" y="12197"/>
                    <a:pt x="15111" y="14254"/>
                  </a:cubicBezTo>
                  <a:cubicBezTo>
                    <a:pt x="16479" y="13754"/>
                    <a:pt x="18881" y="11819"/>
                    <a:pt x="17546" y="9751"/>
                  </a:cubicBezTo>
                  <a:cubicBezTo>
                    <a:pt x="15078" y="8817"/>
                    <a:pt x="14344" y="7616"/>
                    <a:pt x="13277" y="6282"/>
                  </a:cubicBezTo>
                  <a:cubicBezTo>
                    <a:pt x="13277" y="6282"/>
                    <a:pt x="8774" y="1345"/>
                    <a:pt x="6805" y="278"/>
                  </a:cubicBezTo>
                  <a:cubicBezTo>
                    <a:pt x="6402" y="93"/>
                    <a:pt x="5733" y="1"/>
                    <a:pt x="5022" y="1"/>
                  </a:cubicBez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3"/>
            <p:cNvSpPr/>
            <p:nvPr/>
          </p:nvSpPr>
          <p:spPr>
            <a:xfrm flipH="1">
              <a:off x="8365676" y="3641277"/>
              <a:ext cx="915387" cy="752500"/>
            </a:xfrm>
            <a:custGeom>
              <a:avLst/>
              <a:gdLst/>
              <a:ahLst/>
              <a:cxnLst/>
              <a:rect l="l" t="t" r="r" b="b"/>
              <a:pathLst>
                <a:path w="23485" h="19306" extrusionOk="0">
                  <a:moveTo>
                    <a:pt x="2097" y="1"/>
                  </a:moveTo>
                  <a:cubicBezTo>
                    <a:pt x="1581" y="1"/>
                    <a:pt x="1117" y="337"/>
                    <a:pt x="968" y="859"/>
                  </a:cubicBezTo>
                  <a:cubicBezTo>
                    <a:pt x="234" y="2994"/>
                    <a:pt x="1" y="7164"/>
                    <a:pt x="1" y="7164"/>
                  </a:cubicBezTo>
                  <a:cubicBezTo>
                    <a:pt x="1" y="7164"/>
                    <a:pt x="3370" y="10499"/>
                    <a:pt x="5238" y="13068"/>
                  </a:cubicBezTo>
                  <a:cubicBezTo>
                    <a:pt x="7139" y="15636"/>
                    <a:pt x="8740" y="16771"/>
                    <a:pt x="10842" y="19306"/>
                  </a:cubicBezTo>
                  <a:cubicBezTo>
                    <a:pt x="19248" y="18205"/>
                    <a:pt x="22417" y="17638"/>
                    <a:pt x="23484" y="16404"/>
                  </a:cubicBezTo>
                  <a:cubicBezTo>
                    <a:pt x="16779" y="13768"/>
                    <a:pt x="6839" y="2194"/>
                    <a:pt x="2636" y="125"/>
                  </a:cubicBezTo>
                  <a:cubicBezTo>
                    <a:pt x="2457" y="40"/>
                    <a:pt x="2274" y="1"/>
                    <a:pt x="20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3"/>
            <p:cNvSpPr/>
            <p:nvPr/>
          </p:nvSpPr>
          <p:spPr>
            <a:xfrm flipH="1">
              <a:off x="6342632" y="3743670"/>
              <a:ext cx="2448255" cy="1418196"/>
            </a:xfrm>
            <a:custGeom>
              <a:avLst/>
              <a:gdLst/>
              <a:ahLst/>
              <a:cxnLst/>
              <a:rect l="l" t="t" r="r" b="b"/>
              <a:pathLst>
                <a:path w="62812" h="36385" extrusionOk="0">
                  <a:moveTo>
                    <a:pt x="36126" y="0"/>
                  </a:moveTo>
                  <a:cubicBezTo>
                    <a:pt x="33596" y="278"/>
                    <a:pt x="31044" y="417"/>
                    <a:pt x="28487" y="417"/>
                  </a:cubicBezTo>
                  <a:cubicBezTo>
                    <a:pt x="27976" y="417"/>
                    <a:pt x="27464" y="412"/>
                    <a:pt x="26953" y="400"/>
                  </a:cubicBezTo>
                  <a:lnTo>
                    <a:pt x="20482" y="11942"/>
                  </a:lnTo>
                  <a:cubicBezTo>
                    <a:pt x="20482" y="11942"/>
                    <a:pt x="18932" y="11432"/>
                    <a:pt x="16673" y="11432"/>
                  </a:cubicBezTo>
                  <a:cubicBezTo>
                    <a:pt x="13764" y="11432"/>
                    <a:pt x="9678" y="12277"/>
                    <a:pt x="6205" y="16145"/>
                  </a:cubicBezTo>
                  <a:cubicBezTo>
                    <a:pt x="0" y="23050"/>
                    <a:pt x="2302" y="31790"/>
                    <a:pt x="2302" y="31790"/>
                  </a:cubicBezTo>
                  <a:cubicBezTo>
                    <a:pt x="11032" y="35243"/>
                    <a:pt x="16215" y="36384"/>
                    <a:pt x="20154" y="36384"/>
                  </a:cubicBezTo>
                  <a:cubicBezTo>
                    <a:pt x="26450" y="36384"/>
                    <a:pt x="29572" y="33470"/>
                    <a:pt x="38928" y="32423"/>
                  </a:cubicBezTo>
                  <a:cubicBezTo>
                    <a:pt x="48235" y="31389"/>
                    <a:pt x="55073" y="23450"/>
                    <a:pt x="59009" y="17413"/>
                  </a:cubicBezTo>
                  <a:cubicBezTo>
                    <a:pt x="60443" y="15211"/>
                    <a:pt x="61711" y="12876"/>
                    <a:pt x="62812" y="10474"/>
                  </a:cubicBezTo>
                  <a:lnTo>
                    <a:pt x="51804" y="3469"/>
                  </a:lnTo>
                  <a:lnTo>
                    <a:pt x="36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3"/>
            <p:cNvSpPr/>
            <p:nvPr/>
          </p:nvSpPr>
          <p:spPr>
            <a:xfrm flipH="1">
              <a:off x="6444068" y="3321119"/>
              <a:ext cx="959548" cy="784305"/>
            </a:xfrm>
            <a:custGeom>
              <a:avLst/>
              <a:gdLst/>
              <a:ahLst/>
              <a:cxnLst/>
              <a:rect l="l" t="t" r="r" b="b"/>
              <a:pathLst>
                <a:path w="24618" h="20122" extrusionOk="0">
                  <a:moveTo>
                    <a:pt x="23550" y="0"/>
                  </a:moveTo>
                  <a:lnTo>
                    <a:pt x="2636" y="1568"/>
                  </a:lnTo>
                  <a:cubicBezTo>
                    <a:pt x="0" y="4370"/>
                    <a:pt x="2802" y="7305"/>
                    <a:pt x="5004" y="12276"/>
                  </a:cubicBezTo>
                  <a:cubicBezTo>
                    <a:pt x="5037" y="12409"/>
                    <a:pt x="5905" y="12409"/>
                    <a:pt x="5905" y="12542"/>
                  </a:cubicBezTo>
                  <a:cubicBezTo>
                    <a:pt x="6437" y="17081"/>
                    <a:pt x="9435" y="20121"/>
                    <a:pt x="12614" y="20121"/>
                  </a:cubicBezTo>
                  <a:cubicBezTo>
                    <a:pt x="12823" y="20121"/>
                    <a:pt x="13033" y="20108"/>
                    <a:pt x="13243" y="20081"/>
                  </a:cubicBezTo>
                  <a:cubicBezTo>
                    <a:pt x="18180" y="18914"/>
                    <a:pt x="18047" y="16145"/>
                    <a:pt x="20248" y="13843"/>
                  </a:cubicBezTo>
                  <a:lnTo>
                    <a:pt x="24251" y="9707"/>
                  </a:lnTo>
                  <a:lnTo>
                    <a:pt x="24618" y="1601"/>
                  </a:lnTo>
                  <a:lnTo>
                    <a:pt x="23550" y="0"/>
                  </a:ln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3"/>
            <p:cNvSpPr/>
            <p:nvPr/>
          </p:nvSpPr>
          <p:spPr>
            <a:xfrm flipH="1">
              <a:off x="6372542" y="2992659"/>
              <a:ext cx="1240420" cy="1743113"/>
            </a:xfrm>
            <a:custGeom>
              <a:avLst/>
              <a:gdLst/>
              <a:ahLst/>
              <a:cxnLst/>
              <a:rect l="l" t="t" r="r" b="b"/>
              <a:pathLst>
                <a:path w="31824" h="44721" extrusionOk="0">
                  <a:moveTo>
                    <a:pt x="17653" y="1"/>
                  </a:moveTo>
                  <a:cubicBezTo>
                    <a:pt x="16073" y="1"/>
                    <a:pt x="14312" y="301"/>
                    <a:pt x="12410" y="1088"/>
                  </a:cubicBezTo>
                  <a:cubicBezTo>
                    <a:pt x="4437" y="4391"/>
                    <a:pt x="4904" y="15399"/>
                    <a:pt x="4904" y="15399"/>
                  </a:cubicBezTo>
                  <a:cubicBezTo>
                    <a:pt x="4904" y="15399"/>
                    <a:pt x="5672" y="22904"/>
                    <a:pt x="2836" y="24972"/>
                  </a:cubicBezTo>
                  <a:cubicBezTo>
                    <a:pt x="1" y="27040"/>
                    <a:pt x="601" y="31710"/>
                    <a:pt x="1202" y="32211"/>
                  </a:cubicBezTo>
                  <a:cubicBezTo>
                    <a:pt x="1769" y="32744"/>
                    <a:pt x="2636" y="34979"/>
                    <a:pt x="3270" y="39816"/>
                  </a:cubicBezTo>
                  <a:cubicBezTo>
                    <a:pt x="3605" y="42391"/>
                    <a:pt x="5721" y="44509"/>
                    <a:pt x="8005" y="44509"/>
                  </a:cubicBezTo>
                  <a:cubicBezTo>
                    <a:pt x="10042" y="44509"/>
                    <a:pt x="12214" y="42825"/>
                    <a:pt x="13377" y="38282"/>
                  </a:cubicBezTo>
                  <a:cubicBezTo>
                    <a:pt x="15845" y="28642"/>
                    <a:pt x="11409" y="19668"/>
                    <a:pt x="10108" y="18301"/>
                  </a:cubicBezTo>
                  <a:cubicBezTo>
                    <a:pt x="8807" y="16933"/>
                    <a:pt x="7673" y="12597"/>
                    <a:pt x="8807" y="11262"/>
                  </a:cubicBezTo>
                  <a:cubicBezTo>
                    <a:pt x="9300" y="10697"/>
                    <a:pt x="9856" y="10377"/>
                    <a:pt x="10428" y="10377"/>
                  </a:cubicBezTo>
                  <a:cubicBezTo>
                    <a:pt x="11173" y="10377"/>
                    <a:pt x="11945" y="10918"/>
                    <a:pt x="12643" y="12163"/>
                  </a:cubicBezTo>
                  <a:cubicBezTo>
                    <a:pt x="13335" y="12559"/>
                    <a:pt x="13838" y="12710"/>
                    <a:pt x="14250" y="12710"/>
                  </a:cubicBezTo>
                  <a:cubicBezTo>
                    <a:pt x="15505" y="12710"/>
                    <a:pt x="15911" y="11305"/>
                    <a:pt x="18247" y="11129"/>
                  </a:cubicBezTo>
                  <a:cubicBezTo>
                    <a:pt x="20114" y="11545"/>
                    <a:pt x="21662" y="11712"/>
                    <a:pt x="22943" y="11712"/>
                  </a:cubicBezTo>
                  <a:cubicBezTo>
                    <a:pt x="28027" y="11712"/>
                    <a:pt x="28921" y="9095"/>
                    <a:pt x="28921" y="9094"/>
                  </a:cubicBezTo>
                  <a:lnTo>
                    <a:pt x="28921" y="9094"/>
                  </a:lnTo>
                  <a:cubicBezTo>
                    <a:pt x="28922" y="9095"/>
                    <a:pt x="29255" y="15832"/>
                    <a:pt x="26920" y="18201"/>
                  </a:cubicBezTo>
                  <a:cubicBezTo>
                    <a:pt x="25753" y="19235"/>
                    <a:pt x="26486" y="19835"/>
                    <a:pt x="24885" y="22804"/>
                  </a:cubicBezTo>
                  <a:cubicBezTo>
                    <a:pt x="23784" y="24872"/>
                    <a:pt x="22183" y="26640"/>
                    <a:pt x="20249" y="28008"/>
                  </a:cubicBezTo>
                  <a:lnTo>
                    <a:pt x="19181" y="31544"/>
                  </a:lnTo>
                  <a:cubicBezTo>
                    <a:pt x="19181" y="31544"/>
                    <a:pt x="18047" y="33312"/>
                    <a:pt x="18047" y="36480"/>
                  </a:cubicBezTo>
                  <a:cubicBezTo>
                    <a:pt x="18517" y="42411"/>
                    <a:pt x="21649" y="44721"/>
                    <a:pt x="24624" y="44721"/>
                  </a:cubicBezTo>
                  <a:cubicBezTo>
                    <a:pt x="28193" y="44721"/>
                    <a:pt x="31535" y="41398"/>
                    <a:pt x="29789" y="37014"/>
                  </a:cubicBezTo>
                  <a:cubicBezTo>
                    <a:pt x="28354" y="34546"/>
                    <a:pt x="28421" y="32444"/>
                    <a:pt x="28688" y="26640"/>
                  </a:cubicBezTo>
                  <a:cubicBezTo>
                    <a:pt x="31824" y="20703"/>
                    <a:pt x="29755" y="20869"/>
                    <a:pt x="30689" y="14031"/>
                  </a:cubicBezTo>
                  <a:cubicBezTo>
                    <a:pt x="31590" y="7159"/>
                    <a:pt x="25886" y="3057"/>
                    <a:pt x="25886" y="3057"/>
                  </a:cubicBezTo>
                  <a:cubicBezTo>
                    <a:pt x="25886" y="3057"/>
                    <a:pt x="22695" y="1"/>
                    <a:pt x="17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3"/>
            <p:cNvSpPr/>
            <p:nvPr/>
          </p:nvSpPr>
          <p:spPr>
            <a:xfrm flipH="1">
              <a:off x="5783561" y="3894902"/>
              <a:ext cx="1131205" cy="1115185"/>
            </a:xfrm>
            <a:custGeom>
              <a:avLst/>
              <a:gdLst/>
              <a:ahLst/>
              <a:cxnLst/>
              <a:rect l="l" t="t" r="r" b="b"/>
              <a:pathLst>
                <a:path w="29022" h="28611" extrusionOk="0">
                  <a:moveTo>
                    <a:pt x="16990" y="0"/>
                  </a:moveTo>
                  <a:cubicBezTo>
                    <a:pt x="16290" y="0"/>
                    <a:pt x="15384" y="295"/>
                    <a:pt x="14478" y="1424"/>
                  </a:cubicBezTo>
                  <a:cubicBezTo>
                    <a:pt x="12576" y="3759"/>
                    <a:pt x="1101" y="17669"/>
                    <a:pt x="1101" y="17669"/>
                  </a:cubicBezTo>
                  <a:cubicBezTo>
                    <a:pt x="1101" y="17669"/>
                    <a:pt x="1" y="18703"/>
                    <a:pt x="1402" y="20137"/>
                  </a:cubicBezTo>
                  <a:cubicBezTo>
                    <a:pt x="2803" y="21572"/>
                    <a:pt x="11942" y="28610"/>
                    <a:pt x="11942" y="28610"/>
                  </a:cubicBezTo>
                  <a:lnTo>
                    <a:pt x="29021" y="9596"/>
                  </a:lnTo>
                  <a:lnTo>
                    <a:pt x="18280" y="357"/>
                  </a:lnTo>
                  <a:cubicBezTo>
                    <a:pt x="18280" y="357"/>
                    <a:pt x="17759" y="0"/>
                    <a:pt x="16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3"/>
            <p:cNvSpPr/>
            <p:nvPr/>
          </p:nvSpPr>
          <p:spPr>
            <a:xfrm flipH="1">
              <a:off x="5745876" y="4268926"/>
              <a:ext cx="703427" cy="756748"/>
            </a:xfrm>
            <a:custGeom>
              <a:avLst/>
              <a:gdLst/>
              <a:ahLst/>
              <a:cxnLst/>
              <a:rect l="l" t="t" r="r" b="b"/>
              <a:pathLst>
                <a:path w="18047" h="19415" extrusionOk="0">
                  <a:moveTo>
                    <a:pt x="17113" y="0"/>
                  </a:moveTo>
                  <a:lnTo>
                    <a:pt x="0" y="19014"/>
                  </a:lnTo>
                  <a:lnTo>
                    <a:pt x="501" y="19414"/>
                  </a:lnTo>
                  <a:lnTo>
                    <a:pt x="18047" y="34"/>
                  </a:lnTo>
                  <a:lnTo>
                    <a:pt x="171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3"/>
            <p:cNvSpPr/>
            <p:nvPr/>
          </p:nvSpPr>
          <p:spPr>
            <a:xfrm flipH="1">
              <a:off x="5745879" y="3802097"/>
              <a:ext cx="421308" cy="468159"/>
            </a:xfrm>
            <a:custGeom>
              <a:avLst/>
              <a:gdLst/>
              <a:ahLst/>
              <a:cxnLst/>
              <a:rect l="l" t="t" r="r" b="b"/>
              <a:pathLst>
                <a:path w="10809" h="12011" extrusionOk="0">
                  <a:moveTo>
                    <a:pt x="4207" y="1"/>
                  </a:moveTo>
                  <a:cubicBezTo>
                    <a:pt x="3305" y="1"/>
                    <a:pt x="2603" y="703"/>
                    <a:pt x="2603" y="703"/>
                  </a:cubicBezTo>
                  <a:lnTo>
                    <a:pt x="1" y="3505"/>
                  </a:lnTo>
                  <a:lnTo>
                    <a:pt x="9875" y="12011"/>
                  </a:lnTo>
                  <a:lnTo>
                    <a:pt x="10809" y="11977"/>
                  </a:lnTo>
                  <a:cubicBezTo>
                    <a:pt x="10809" y="11977"/>
                    <a:pt x="7973" y="5306"/>
                    <a:pt x="6305" y="1670"/>
                  </a:cubicBezTo>
                  <a:cubicBezTo>
                    <a:pt x="5630" y="375"/>
                    <a:pt x="4865" y="1"/>
                    <a:pt x="4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3"/>
            <p:cNvSpPr/>
            <p:nvPr/>
          </p:nvSpPr>
          <p:spPr>
            <a:xfrm flipH="1">
              <a:off x="5760184" y="3842361"/>
              <a:ext cx="388801" cy="429220"/>
            </a:xfrm>
            <a:custGeom>
              <a:avLst/>
              <a:gdLst/>
              <a:ahLst/>
              <a:cxnLst/>
              <a:rect l="l" t="t" r="r" b="b"/>
              <a:pathLst>
                <a:path w="9975" h="11012" extrusionOk="0">
                  <a:moveTo>
                    <a:pt x="3450" y="1"/>
                  </a:moveTo>
                  <a:cubicBezTo>
                    <a:pt x="2955" y="1"/>
                    <a:pt x="2466" y="208"/>
                    <a:pt x="2136" y="604"/>
                  </a:cubicBezTo>
                  <a:cubicBezTo>
                    <a:pt x="802" y="2071"/>
                    <a:pt x="1" y="2872"/>
                    <a:pt x="1" y="2872"/>
                  </a:cubicBezTo>
                  <a:lnTo>
                    <a:pt x="9374" y="11011"/>
                  </a:lnTo>
                  <a:lnTo>
                    <a:pt x="9975" y="10978"/>
                  </a:lnTo>
                  <a:lnTo>
                    <a:pt x="5438" y="1671"/>
                  </a:lnTo>
                  <a:cubicBezTo>
                    <a:pt x="5105" y="1071"/>
                    <a:pt x="4838" y="437"/>
                    <a:pt x="4204" y="170"/>
                  </a:cubicBezTo>
                  <a:cubicBezTo>
                    <a:pt x="3965" y="56"/>
                    <a:pt x="3707" y="1"/>
                    <a:pt x="3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3"/>
            <p:cNvSpPr/>
            <p:nvPr/>
          </p:nvSpPr>
          <p:spPr>
            <a:xfrm flipH="1">
              <a:off x="6483049" y="4615160"/>
              <a:ext cx="687836" cy="400104"/>
            </a:xfrm>
            <a:custGeom>
              <a:avLst/>
              <a:gdLst/>
              <a:ahLst/>
              <a:cxnLst/>
              <a:rect l="l" t="t" r="r" b="b"/>
              <a:pathLst>
                <a:path w="17647" h="10265" extrusionOk="0">
                  <a:moveTo>
                    <a:pt x="13578" y="0"/>
                  </a:moveTo>
                  <a:cubicBezTo>
                    <a:pt x="11593" y="0"/>
                    <a:pt x="9002" y="443"/>
                    <a:pt x="6772" y="958"/>
                  </a:cubicBezTo>
                  <a:cubicBezTo>
                    <a:pt x="3770" y="1625"/>
                    <a:pt x="3469" y="3493"/>
                    <a:pt x="3102" y="4660"/>
                  </a:cubicBezTo>
                  <a:cubicBezTo>
                    <a:pt x="2736" y="5861"/>
                    <a:pt x="0" y="7529"/>
                    <a:pt x="0" y="7529"/>
                  </a:cubicBezTo>
                  <a:lnTo>
                    <a:pt x="1768" y="10264"/>
                  </a:lnTo>
                  <a:cubicBezTo>
                    <a:pt x="2698" y="10025"/>
                    <a:pt x="3654" y="9893"/>
                    <a:pt x="4638" y="9893"/>
                  </a:cubicBezTo>
                  <a:cubicBezTo>
                    <a:pt x="4748" y="9893"/>
                    <a:pt x="4859" y="9894"/>
                    <a:pt x="4970" y="9898"/>
                  </a:cubicBezTo>
                  <a:cubicBezTo>
                    <a:pt x="5128" y="9907"/>
                    <a:pt x="5284" y="9912"/>
                    <a:pt x="5440" y="9912"/>
                  </a:cubicBezTo>
                  <a:cubicBezTo>
                    <a:pt x="9618" y="9912"/>
                    <a:pt x="13285" y="6586"/>
                    <a:pt x="14411" y="6328"/>
                  </a:cubicBezTo>
                  <a:cubicBezTo>
                    <a:pt x="15578" y="6061"/>
                    <a:pt x="14911" y="4894"/>
                    <a:pt x="15478" y="4160"/>
                  </a:cubicBezTo>
                  <a:cubicBezTo>
                    <a:pt x="16078" y="3426"/>
                    <a:pt x="16345" y="4093"/>
                    <a:pt x="17012" y="3126"/>
                  </a:cubicBezTo>
                  <a:cubicBezTo>
                    <a:pt x="17646" y="2159"/>
                    <a:pt x="16912" y="2192"/>
                    <a:pt x="16445" y="1758"/>
                  </a:cubicBezTo>
                  <a:cubicBezTo>
                    <a:pt x="15978" y="1291"/>
                    <a:pt x="17379" y="724"/>
                    <a:pt x="15445" y="191"/>
                  </a:cubicBezTo>
                  <a:cubicBezTo>
                    <a:pt x="14932" y="58"/>
                    <a:pt x="14294" y="0"/>
                    <a:pt x="13578" y="0"/>
                  </a:cubicBez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3"/>
            <p:cNvSpPr/>
            <p:nvPr/>
          </p:nvSpPr>
          <p:spPr>
            <a:xfrm flipH="1">
              <a:off x="6949830" y="3758833"/>
              <a:ext cx="1316309" cy="1551811"/>
            </a:xfrm>
            <a:custGeom>
              <a:avLst/>
              <a:gdLst/>
              <a:ahLst/>
              <a:cxnLst/>
              <a:rect l="l" t="t" r="r" b="b"/>
              <a:pathLst>
                <a:path w="33771" h="39813" extrusionOk="0">
                  <a:moveTo>
                    <a:pt x="13010" y="0"/>
                  </a:moveTo>
                  <a:cubicBezTo>
                    <a:pt x="0" y="0"/>
                    <a:pt x="6333" y="25680"/>
                    <a:pt x="7586" y="32635"/>
                  </a:cubicBezTo>
                  <a:cubicBezTo>
                    <a:pt x="8530" y="37851"/>
                    <a:pt x="11952" y="39812"/>
                    <a:pt x="15484" y="39812"/>
                  </a:cubicBezTo>
                  <a:cubicBezTo>
                    <a:pt x="16695" y="39812"/>
                    <a:pt x="17919" y="39582"/>
                    <a:pt x="19060" y="39173"/>
                  </a:cubicBezTo>
                  <a:cubicBezTo>
                    <a:pt x="23397" y="37572"/>
                    <a:pt x="24664" y="36704"/>
                    <a:pt x="32403" y="32902"/>
                  </a:cubicBezTo>
                  <a:cubicBezTo>
                    <a:pt x="33771" y="29566"/>
                    <a:pt x="29668" y="27531"/>
                    <a:pt x="29668" y="27531"/>
                  </a:cubicBezTo>
                  <a:cubicBezTo>
                    <a:pt x="29668" y="27531"/>
                    <a:pt x="21129" y="30800"/>
                    <a:pt x="17893" y="31067"/>
                  </a:cubicBezTo>
                  <a:cubicBezTo>
                    <a:pt x="17837" y="31072"/>
                    <a:pt x="17783" y="31075"/>
                    <a:pt x="17729" y="31075"/>
                  </a:cubicBezTo>
                  <a:cubicBezTo>
                    <a:pt x="15709" y="31075"/>
                    <a:pt x="15420" y="27461"/>
                    <a:pt x="15258" y="26063"/>
                  </a:cubicBezTo>
                  <a:cubicBezTo>
                    <a:pt x="14557" y="20926"/>
                    <a:pt x="14424" y="19158"/>
                    <a:pt x="15391" y="15823"/>
                  </a:cubicBezTo>
                  <a:cubicBezTo>
                    <a:pt x="17526" y="8518"/>
                    <a:pt x="16058" y="5048"/>
                    <a:pt x="13490" y="11"/>
                  </a:cubicBezTo>
                  <a:cubicBezTo>
                    <a:pt x="13327" y="4"/>
                    <a:pt x="13167" y="0"/>
                    <a:pt x="130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3"/>
            <p:cNvSpPr/>
            <p:nvPr/>
          </p:nvSpPr>
          <p:spPr>
            <a:xfrm flipH="1">
              <a:off x="9525448" y="3695534"/>
              <a:ext cx="39" cy="2650"/>
            </a:xfrm>
            <a:custGeom>
              <a:avLst/>
              <a:gdLst/>
              <a:ahLst/>
              <a:cxnLst/>
              <a:rect l="l" t="t" r="r" b="b"/>
              <a:pathLst>
                <a:path w="1" h="68" extrusionOk="0">
                  <a:moveTo>
                    <a:pt x="0" y="1"/>
                  </a:moveTo>
                  <a:cubicBezTo>
                    <a:pt x="0" y="1"/>
                    <a:pt x="0" y="68"/>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3"/>
            <p:cNvSpPr/>
            <p:nvPr/>
          </p:nvSpPr>
          <p:spPr>
            <a:xfrm flipH="1">
              <a:off x="9531957" y="3679943"/>
              <a:ext cx="3937" cy="2767"/>
            </a:xfrm>
            <a:custGeom>
              <a:avLst/>
              <a:gdLst/>
              <a:ahLst/>
              <a:cxnLst/>
              <a:rect l="l" t="t" r="r" b="b"/>
              <a:pathLst>
                <a:path w="101" h="71" extrusionOk="0">
                  <a:moveTo>
                    <a:pt x="1" y="1"/>
                  </a:moveTo>
                  <a:cubicBezTo>
                    <a:pt x="21" y="42"/>
                    <a:pt x="55" y="70"/>
                    <a:pt x="77" y="70"/>
                  </a:cubicBezTo>
                  <a:cubicBezTo>
                    <a:pt x="91" y="70"/>
                    <a:pt x="101" y="59"/>
                    <a:pt x="101" y="34"/>
                  </a:cubicBezTo>
                  <a:cubicBezTo>
                    <a:pt x="101" y="34"/>
                    <a:pt x="34" y="1"/>
                    <a:pt x="1"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3"/>
            <p:cNvSpPr/>
            <p:nvPr/>
          </p:nvSpPr>
          <p:spPr>
            <a:xfrm flipH="1">
              <a:off x="9517692" y="3700757"/>
              <a:ext cx="3898" cy="6977"/>
            </a:xfrm>
            <a:custGeom>
              <a:avLst/>
              <a:gdLst/>
              <a:ahLst/>
              <a:cxnLst/>
              <a:rect l="l" t="t" r="r" b="b"/>
              <a:pathLst>
                <a:path w="100" h="179" extrusionOk="0">
                  <a:moveTo>
                    <a:pt x="1" y="0"/>
                  </a:moveTo>
                  <a:cubicBezTo>
                    <a:pt x="1" y="12"/>
                    <a:pt x="6" y="29"/>
                    <a:pt x="14" y="46"/>
                  </a:cubicBezTo>
                  <a:lnTo>
                    <a:pt x="14" y="46"/>
                  </a:lnTo>
                  <a:cubicBezTo>
                    <a:pt x="6" y="21"/>
                    <a:pt x="1" y="0"/>
                    <a:pt x="1" y="0"/>
                  </a:cubicBezTo>
                  <a:close/>
                  <a:moveTo>
                    <a:pt x="14" y="46"/>
                  </a:moveTo>
                  <a:cubicBezTo>
                    <a:pt x="27" y="84"/>
                    <a:pt x="46" y="131"/>
                    <a:pt x="66" y="134"/>
                  </a:cubicBezTo>
                  <a:lnTo>
                    <a:pt x="66" y="134"/>
                  </a:lnTo>
                  <a:cubicBezTo>
                    <a:pt x="48" y="108"/>
                    <a:pt x="27" y="75"/>
                    <a:pt x="14" y="46"/>
                  </a:cubicBezTo>
                  <a:close/>
                  <a:moveTo>
                    <a:pt x="66" y="134"/>
                  </a:moveTo>
                  <a:cubicBezTo>
                    <a:pt x="83" y="160"/>
                    <a:pt x="98" y="179"/>
                    <a:pt x="99" y="179"/>
                  </a:cubicBezTo>
                  <a:cubicBezTo>
                    <a:pt x="100" y="179"/>
                    <a:pt x="91" y="166"/>
                    <a:pt x="67" y="134"/>
                  </a:cubicBezTo>
                  <a:cubicBezTo>
                    <a:pt x="67" y="134"/>
                    <a:pt x="66" y="134"/>
                    <a:pt x="66" y="134"/>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3"/>
            <p:cNvSpPr/>
            <p:nvPr/>
          </p:nvSpPr>
          <p:spPr>
            <a:xfrm flipH="1">
              <a:off x="9545522" y="3656167"/>
              <a:ext cx="780" cy="780"/>
            </a:xfrm>
            <a:custGeom>
              <a:avLst/>
              <a:gdLst/>
              <a:ahLst/>
              <a:cxnLst/>
              <a:rect l="l" t="t" r="r" b="b"/>
              <a:pathLst>
                <a:path w="20" h="20" extrusionOk="0">
                  <a:moveTo>
                    <a:pt x="14" y="1"/>
                  </a:moveTo>
                  <a:cubicBezTo>
                    <a:pt x="12" y="1"/>
                    <a:pt x="8" y="3"/>
                    <a:pt x="1" y="10"/>
                  </a:cubicBezTo>
                  <a:cubicBezTo>
                    <a:pt x="1" y="17"/>
                    <a:pt x="2" y="20"/>
                    <a:pt x="4" y="20"/>
                  </a:cubicBezTo>
                  <a:cubicBezTo>
                    <a:pt x="10" y="20"/>
                    <a:pt x="19" y="1"/>
                    <a:pt x="1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3"/>
            <p:cNvSpPr/>
            <p:nvPr/>
          </p:nvSpPr>
          <p:spPr>
            <a:xfrm flipH="1">
              <a:off x="9476025" y="3733264"/>
              <a:ext cx="5262" cy="3937"/>
            </a:xfrm>
            <a:custGeom>
              <a:avLst/>
              <a:gdLst/>
              <a:ahLst/>
              <a:cxnLst/>
              <a:rect l="l" t="t" r="r" b="b"/>
              <a:pathLst>
                <a:path w="135" h="101" extrusionOk="0">
                  <a:moveTo>
                    <a:pt x="34" y="0"/>
                  </a:moveTo>
                  <a:cubicBezTo>
                    <a:pt x="34" y="0"/>
                    <a:pt x="1" y="0"/>
                    <a:pt x="34" y="34"/>
                  </a:cubicBezTo>
                  <a:cubicBezTo>
                    <a:pt x="67" y="100"/>
                    <a:pt x="101" y="100"/>
                    <a:pt x="134" y="100"/>
                  </a:cubicBezTo>
                  <a:cubicBezTo>
                    <a:pt x="67" y="67"/>
                    <a:pt x="101" y="34"/>
                    <a:pt x="3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3"/>
            <p:cNvSpPr/>
            <p:nvPr/>
          </p:nvSpPr>
          <p:spPr>
            <a:xfrm flipH="1">
              <a:off x="5860165" y="4578366"/>
              <a:ext cx="3196" cy="624"/>
            </a:xfrm>
            <a:custGeom>
              <a:avLst/>
              <a:gdLst/>
              <a:ahLst/>
              <a:cxnLst/>
              <a:rect l="l" t="t" r="r" b="b"/>
              <a:pathLst>
                <a:path w="82" h="16" extrusionOk="0">
                  <a:moveTo>
                    <a:pt x="45" y="0"/>
                  </a:moveTo>
                  <a:cubicBezTo>
                    <a:pt x="0" y="0"/>
                    <a:pt x="60" y="15"/>
                    <a:pt x="75" y="15"/>
                  </a:cubicBezTo>
                  <a:cubicBezTo>
                    <a:pt x="82" y="15"/>
                    <a:pt x="78" y="12"/>
                    <a:pt x="45" y="0"/>
                  </a:cubicBezTo>
                  <a:close/>
                </a:path>
              </a:pathLst>
            </a:custGeom>
            <a:solidFill>
              <a:srgbClr val="41A3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3"/>
            <p:cNvSpPr/>
            <p:nvPr/>
          </p:nvSpPr>
          <p:spPr>
            <a:xfrm flipH="1">
              <a:off x="7597056" y="5092225"/>
              <a:ext cx="370298" cy="228300"/>
            </a:xfrm>
            <a:custGeom>
              <a:avLst/>
              <a:gdLst/>
              <a:ahLst/>
              <a:cxnLst/>
              <a:rect l="l" t="t" r="r" b="b"/>
              <a:pathLst>
                <a:path w="15471" h="8885" extrusionOk="0">
                  <a:moveTo>
                    <a:pt x="0" y="0"/>
                  </a:moveTo>
                  <a:cubicBezTo>
                    <a:pt x="2258" y="5421"/>
                    <a:pt x="9951" y="10432"/>
                    <a:pt x="15471" y="8427"/>
                  </a:cubicBezTo>
                </a:path>
              </a:pathLst>
            </a:custGeom>
            <a:noFill/>
            <a:ln w="9525" cap="flat" cmpd="sng">
              <a:solidFill>
                <a:schemeClr val="accent3"/>
              </a:solidFill>
              <a:prstDash val="solid"/>
              <a:round/>
              <a:headEnd type="none" w="med" len="med"/>
              <a:tailEnd type="none" w="med" len="med"/>
            </a:ln>
          </p:spPr>
        </p:sp>
        <p:sp>
          <p:nvSpPr>
            <p:cNvPr id="940" name="Google Shape;940;p53"/>
            <p:cNvSpPr/>
            <p:nvPr/>
          </p:nvSpPr>
          <p:spPr>
            <a:xfrm flipH="1">
              <a:off x="8034830" y="3971400"/>
              <a:ext cx="26325" cy="209025"/>
            </a:xfrm>
            <a:custGeom>
              <a:avLst/>
              <a:gdLst/>
              <a:ahLst/>
              <a:cxnLst/>
              <a:rect l="l" t="t" r="r" b="b"/>
              <a:pathLst>
                <a:path w="1053" h="8361" extrusionOk="0">
                  <a:moveTo>
                    <a:pt x="1053" y="0"/>
                  </a:moveTo>
                  <a:cubicBezTo>
                    <a:pt x="537" y="2761"/>
                    <a:pt x="0" y="5552"/>
                    <a:pt x="0" y="8361"/>
                  </a:cubicBezTo>
                </a:path>
              </a:pathLst>
            </a:custGeom>
            <a:noFill/>
            <a:ln w="9525" cap="flat" cmpd="sng">
              <a:solidFill>
                <a:schemeClr val="accent3"/>
              </a:solidFill>
              <a:prstDash val="solid"/>
              <a:round/>
              <a:headEnd type="none" w="med" len="med"/>
              <a:tailEnd type="none" w="med" len="med"/>
            </a:ln>
          </p:spPr>
        </p:sp>
        <p:sp>
          <p:nvSpPr>
            <p:cNvPr id="941" name="Google Shape;941;p53"/>
            <p:cNvSpPr/>
            <p:nvPr/>
          </p:nvSpPr>
          <p:spPr>
            <a:xfrm flipH="1">
              <a:off x="8062805" y="4186606"/>
              <a:ext cx="286375" cy="39900"/>
            </a:xfrm>
            <a:custGeom>
              <a:avLst/>
              <a:gdLst/>
              <a:ahLst/>
              <a:cxnLst/>
              <a:rect l="l" t="t" r="r" b="b"/>
              <a:pathLst>
                <a:path w="11455" h="1596" extrusionOk="0">
                  <a:moveTo>
                    <a:pt x="11455" y="214"/>
                  </a:moveTo>
                  <a:cubicBezTo>
                    <a:pt x="7635" y="-237"/>
                    <a:pt x="3501" y="5"/>
                    <a:pt x="0" y="1596"/>
                  </a:cubicBezTo>
                </a:path>
              </a:pathLst>
            </a:custGeom>
            <a:noFill/>
            <a:ln w="9525" cap="flat" cmpd="sng">
              <a:solidFill>
                <a:schemeClr val="accent3"/>
              </a:solidFill>
              <a:prstDash val="solid"/>
              <a:round/>
              <a:headEnd type="none" w="med" len="med"/>
              <a:tailEnd type="none" w="med" len="med"/>
            </a:ln>
          </p:spPr>
        </p:sp>
      </p:grpSp>
      <p:pic>
        <p:nvPicPr>
          <p:cNvPr id="2" name="Picture 2" descr="Graphical user interface, text&#10;&#10;Description automatically generated">
            <a:extLst>
              <a:ext uri="{FF2B5EF4-FFF2-40B4-BE49-F238E27FC236}">
                <a16:creationId xmlns:a16="http://schemas.microsoft.com/office/drawing/2014/main" id="{13547BB4-5C5F-FA98-01AD-9288DB5944EA}"/>
              </a:ext>
            </a:extLst>
          </p:cNvPr>
          <p:cNvPicPr>
            <a:picLocks noChangeAspect="1"/>
          </p:cNvPicPr>
          <p:nvPr/>
        </p:nvPicPr>
        <p:blipFill rotWithShape="1">
          <a:blip r:embed="rId5"/>
          <a:srcRect l="38617" t="35561" r="16049" b="26800"/>
          <a:stretch/>
        </p:blipFill>
        <p:spPr>
          <a:xfrm>
            <a:off x="5517540" y="85725"/>
            <a:ext cx="3542853" cy="1964884"/>
          </a:xfrm>
          <a:prstGeom prst="rect">
            <a:avLst/>
          </a:prstGeom>
        </p:spPr>
      </p:pic>
      <p:pic>
        <p:nvPicPr>
          <p:cNvPr id="5" name="Picture 5" descr="Graphical user interface, text&#10;&#10;Description automatically generated">
            <a:extLst>
              <a:ext uri="{FF2B5EF4-FFF2-40B4-BE49-F238E27FC236}">
                <a16:creationId xmlns:a16="http://schemas.microsoft.com/office/drawing/2014/main" id="{206767C4-4527-9D32-89E3-4002F06C92D2}"/>
              </a:ext>
            </a:extLst>
          </p:cNvPr>
          <p:cNvPicPr>
            <a:picLocks noChangeAspect="1"/>
          </p:cNvPicPr>
          <p:nvPr/>
        </p:nvPicPr>
        <p:blipFill rotWithShape="1">
          <a:blip r:embed="rId6"/>
          <a:srcRect l="28785" t="21863" r="5629" b="5838"/>
          <a:stretch/>
        </p:blipFill>
        <p:spPr>
          <a:xfrm>
            <a:off x="484259" y="1014413"/>
            <a:ext cx="5132859" cy="3763414"/>
          </a:xfrm>
          <a:prstGeom prst="rect">
            <a:avLst/>
          </a:prstGeom>
          <a:ln w="57150">
            <a:solidFill>
              <a:srgbClr val="0070C0"/>
            </a:solidFill>
          </a:ln>
        </p:spPr>
      </p:pic>
      <p:sp>
        <p:nvSpPr>
          <p:cNvPr id="6" name="TextBox 5">
            <a:extLst>
              <a:ext uri="{FF2B5EF4-FFF2-40B4-BE49-F238E27FC236}">
                <a16:creationId xmlns:a16="http://schemas.microsoft.com/office/drawing/2014/main" id="{9D437CE7-6C4D-F6DC-3345-D54FFEA62BEB}"/>
              </a:ext>
            </a:extLst>
          </p:cNvPr>
          <p:cNvSpPr txBox="1"/>
          <p:nvPr/>
        </p:nvSpPr>
        <p:spPr>
          <a:xfrm>
            <a:off x="8354891" y="2046410"/>
            <a:ext cx="9133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Page 8</a:t>
            </a:r>
          </a:p>
        </p:txBody>
      </p:sp>
      <p:sp>
        <p:nvSpPr>
          <p:cNvPr id="7" name="Rectangle: Rounded Corners 6">
            <a:extLst>
              <a:ext uri="{FF2B5EF4-FFF2-40B4-BE49-F238E27FC236}">
                <a16:creationId xmlns:a16="http://schemas.microsoft.com/office/drawing/2014/main" id="{15741846-DFC4-2E0E-E904-1750820CC7DC}"/>
              </a:ext>
            </a:extLst>
          </p:cNvPr>
          <p:cNvSpPr/>
          <p:nvPr/>
        </p:nvSpPr>
        <p:spPr>
          <a:xfrm>
            <a:off x="1616567" y="3400424"/>
            <a:ext cx="3895075" cy="38284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C0C59C62-5B52-DED9-2625-E9DF49589804}"/>
              </a:ext>
            </a:extLst>
          </p:cNvPr>
          <p:cNvSpPr/>
          <p:nvPr/>
        </p:nvSpPr>
        <p:spPr>
          <a:xfrm>
            <a:off x="1616567" y="3816565"/>
            <a:ext cx="3895075" cy="299621"/>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A0C62336-E093-48B8-B721-B134FD0B50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038"/>
    </mc:Choice>
    <mc:Fallback xmlns="">
      <p:transition spd="slow" advTm="108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7" name="Google Shape;917;p53"/>
          <p:cNvSpPr txBox="1">
            <a:spLocks noGrp="1"/>
          </p:cNvSpPr>
          <p:nvPr>
            <p:ph type="title"/>
          </p:nvPr>
        </p:nvSpPr>
        <p:spPr>
          <a:xfrm>
            <a:off x="49382" y="51507"/>
            <a:ext cx="3486300" cy="1017000"/>
          </a:xfrm>
          <a:prstGeom prst="rect">
            <a:avLst/>
          </a:prstGeom>
        </p:spPr>
        <p:txBody>
          <a:bodyPr spcFirstLastPara="1" wrap="square" lIns="91425" tIns="91425" rIns="91425" bIns="91425" anchor="t" anchorCtr="0">
            <a:noAutofit/>
          </a:bodyPr>
          <a:lstStyle/>
          <a:p>
            <a:r>
              <a:rPr lang="en" sz="1800" dirty="0"/>
              <a:t>Appendix A</a:t>
            </a:r>
            <a:br>
              <a:rPr lang="en" sz="1800" dirty="0"/>
            </a:br>
            <a:r>
              <a:rPr lang="en" sz="1800" dirty="0"/>
              <a:t>ELA Expectations</a:t>
            </a:r>
            <a:br>
              <a:rPr lang="en" sz="1800" dirty="0"/>
            </a:br>
            <a:r>
              <a:rPr lang="en" sz="1800" dirty="0"/>
              <a:t>Pg. 147</a:t>
            </a:r>
          </a:p>
        </p:txBody>
      </p:sp>
      <p:grpSp>
        <p:nvGrpSpPr>
          <p:cNvPr id="918" name="Google Shape;918;p53"/>
          <p:cNvGrpSpPr/>
          <p:nvPr/>
        </p:nvGrpSpPr>
        <p:grpSpPr>
          <a:xfrm>
            <a:off x="5745876" y="3072502"/>
            <a:ext cx="3485847" cy="2248024"/>
            <a:chOff x="5745876" y="2914588"/>
            <a:chExt cx="4117504" cy="2405938"/>
          </a:xfrm>
        </p:grpSpPr>
        <p:sp>
          <p:nvSpPr>
            <p:cNvPr id="919" name="Google Shape;919;p53"/>
            <p:cNvSpPr/>
            <p:nvPr/>
          </p:nvSpPr>
          <p:spPr>
            <a:xfrm flipH="1">
              <a:off x="6140553" y="3938829"/>
              <a:ext cx="1038127" cy="1195128"/>
            </a:xfrm>
            <a:custGeom>
              <a:avLst/>
              <a:gdLst/>
              <a:ahLst/>
              <a:cxnLst/>
              <a:rect l="l" t="t" r="r" b="b"/>
              <a:pathLst>
                <a:path w="26634" h="30662" extrusionOk="0">
                  <a:moveTo>
                    <a:pt x="17052" y="1"/>
                  </a:moveTo>
                  <a:cubicBezTo>
                    <a:pt x="16093" y="1"/>
                    <a:pt x="15027" y="178"/>
                    <a:pt x="13843" y="564"/>
                  </a:cubicBezTo>
                  <a:cubicBezTo>
                    <a:pt x="12342" y="4934"/>
                    <a:pt x="11608" y="7869"/>
                    <a:pt x="15044" y="12606"/>
                  </a:cubicBezTo>
                  <a:cubicBezTo>
                    <a:pt x="16579" y="14774"/>
                    <a:pt x="16812" y="16108"/>
                    <a:pt x="17112" y="20044"/>
                  </a:cubicBezTo>
                  <a:cubicBezTo>
                    <a:pt x="17212" y="21145"/>
                    <a:pt x="17479" y="22346"/>
                    <a:pt x="15344" y="22813"/>
                  </a:cubicBezTo>
                  <a:cubicBezTo>
                    <a:pt x="12175" y="23547"/>
                    <a:pt x="3569" y="25115"/>
                    <a:pt x="3569" y="25115"/>
                  </a:cubicBezTo>
                  <a:cubicBezTo>
                    <a:pt x="3569" y="25115"/>
                    <a:pt x="0" y="27717"/>
                    <a:pt x="1935" y="29818"/>
                  </a:cubicBezTo>
                  <a:cubicBezTo>
                    <a:pt x="9358" y="30363"/>
                    <a:pt x="11167" y="30661"/>
                    <a:pt x="14786" y="30661"/>
                  </a:cubicBezTo>
                  <a:cubicBezTo>
                    <a:pt x="15151" y="30661"/>
                    <a:pt x="15535" y="30658"/>
                    <a:pt x="15945" y="30652"/>
                  </a:cubicBezTo>
                  <a:cubicBezTo>
                    <a:pt x="20581" y="30552"/>
                    <a:pt x="25852" y="28150"/>
                    <a:pt x="25718" y="22680"/>
                  </a:cubicBezTo>
                  <a:cubicBezTo>
                    <a:pt x="25597" y="17707"/>
                    <a:pt x="26634" y="1"/>
                    <a:pt x="17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3"/>
            <p:cNvSpPr/>
            <p:nvPr/>
          </p:nvSpPr>
          <p:spPr>
            <a:xfrm flipH="1">
              <a:off x="9175699" y="2914588"/>
              <a:ext cx="687680" cy="509280"/>
            </a:xfrm>
            <a:custGeom>
              <a:avLst/>
              <a:gdLst/>
              <a:ahLst/>
              <a:cxnLst/>
              <a:rect l="l" t="t" r="r" b="b"/>
              <a:pathLst>
                <a:path w="17643" h="13066" extrusionOk="0">
                  <a:moveTo>
                    <a:pt x="4970" y="0"/>
                  </a:moveTo>
                  <a:cubicBezTo>
                    <a:pt x="3828" y="0"/>
                    <a:pt x="2671" y="236"/>
                    <a:pt x="1731" y="756"/>
                  </a:cubicBezTo>
                  <a:cubicBezTo>
                    <a:pt x="964" y="1390"/>
                    <a:pt x="63" y="1023"/>
                    <a:pt x="30" y="1657"/>
                  </a:cubicBezTo>
                  <a:cubicBezTo>
                    <a:pt x="1" y="2181"/>
                    <a:pt x="73" y="2908"/>
                    <a:pt x="1553" y="2908"/>
                  </a:cubicBezTo>
                  <a:cubicBezTo>
                    <a:pt x="1770" y="2908"/>
                    <a:pt x="2017" y="2892"/>
                    <a:pt x="2298" y="2858"/>
                  </a:cubicBezTo>
                  <a:cubicBezTo>
                    <a:pt x="2432" y="2842"/>
                    <a:pt x="2563" y="2834"/>
                    <a:pt x="2693" y="2834"/>
                  </a:cubicBezTo>
                  <a:cubicBezTo>
                    <a:pt x="4699" y="2834"/>
                    <a:pt x="6214" y="4687"/>
                    <a:pt x="6935" y="5627"/>
                  </a:cubicBezTo>
                  <a:cubicBezTo>
                    <a:pt x="8836" y="8095"/>
                    <a:pt x="10971" y="6661"/>
                    <a:pt x="10938" y="13065"/>
                  </a:cubicBezTo>
                  <a:lnTo>
                    <a:pt x="16075" y="11664"/>
                  </a:lnTo>
                  <a:cubicBezTo>
                    <a:pt x="15908" y="10163"/>
                    <a:pt x="16108" y="8662"/>
                    <a:pt x="16709" y="7294"/>
                  </a:cubicBezTo>
                  <a:cubicBezTo>
                    <a:pt x="17643" y="5093"/>
                    <a:pt x="17142" y="2858"/>
                    <a:pt x="14140" y="2658"/>
                  </a:cubicBezTo>
                  <a:cubicBezTo>
                    <a:pt x="13778" y="2633"/>
                    <a:pt x="13453" y="2624"/>
                    <a:pt x="13159" y="2624"/>
                  </a:cubicBezTo>
                  <a:cubicBezTo>
                    <a:pt x="12325" y="2624"/>
                    <a:pt x="11743" y="2697"/>
                    <a:pt x="11275" y="2697"/>
                  </a:cubicBezTo>
                  <a:cubicBezTo>
                    <a:pt x="10558" y="2697"/>
                    <a:pt x="10110" y="2526"/>
                    <a:pt x="9437" y="1657"/>
                  </a:cubicBezTo>
                  <a:cubicBezTo>
                    <a:pt x="8652" y="624"/>
                    <a:pt x="6830" y="0"/>
                    <a:pt x="4970" y="0"/>
                  </a:cubicBez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3"/>
            <p:cNvSpPr/>
            <p:nvPr/>
          </p:nvSpPr>
          <p:spPr>
            <a:xfrm flipH="1">
              <a:off x="8129041" y="3345792"/>
              <a:ext cx="1327535" cy="1636977"/>
            </a:xfrm>
            <a:custGeom>
              <a:avLst/>
              <a:gdLst/>
              <a:ahLst/>
              <a:cxnLst/>
              <a:rect l="l" t="t" r="r" b="b"/>
              <a:pathLst>
                <a:path w="34059" h="41998" extrusionOk="0">
                  <a:moveTo>
                    <a:pt x="6472" y="1"/>
                  </a:moveTo>
                  <a:cubicBezTo>
                    <a:pt x="4203" y="134"/>
                    <a:pt x="0" y="1068"/>
                    <a:pt x="0" y="1068"/>
                  </a:cubicBezTo>
                  <a:cubicBezTo>
                    <a:pt x="0" y="1068"/>
                    <a:pt x="2002" y="20816"/>
                    <a:pt x="1501" y="28855"/>
                  </a:cubicBezTo>
                  <a:cubicBezTo>
                    <a:pt x="968" y="36927"/>
                    <a:pt x="1368" y="36594"/>
                    <a:pt x="2602" y="38628"/>
                  </a:cubicBezTo>
                  <a:cubicBezTo>
                    <a:pt x="3803" y="40630"/>
                    <a:pt x="19381" y="41998"/>
                    <a:pt x="19381" y="41998"/>
                  </a:cubicBezTo>
                  <a:cubicBezTo>
                    <a:pt x="19381" y="41998"/>
                    <a:pt x="26252" y="29122"/>
                    <a:pt x="34058" y="22784"/>
                  </a:cubicBezTo>
                  <a:lnTo>
                    <a:pt x="34058" y="22784"/>
                  </a:lnTo>
                  <a:cubicBezTo>
                    <a:pt x="19581" y="24652"/>
                    <a:pt x="9907" y="28888"/>
                    <a:pt x="9907" y="28888"/>
                  </a:cubicBezTo>
                  <a:lnTo>
                    <a:pt x="9907" y="28888"/>
                  </a:lnTo>
                  <a:cubicBezTo>
                    <a:pt x="11775" y="23684"/>
                    <a:pt x="6705" y="4004"/>
                    <a:pt x="6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3"/>
            <p:cNvSpPr/>
            <p:nvPr/>
          </p:nvSpPr>
          <p:spPr>
            <a:xfrm flipH="1">
              <a:off x="9109399" y="3305100"/>
              <a:ext cx="735934" cy="555624"/>
            </a:xfrm>
            <a:custGeom>
              <a:avLst/>
              <a:gdLst/>
              <a:ahLst/>
              <a:cxnLst/>
              <a:rect l="l" t="t" r="r" b="b"/>
              <a:pathLst>
                <a:path w="18881" h="14255" extrusionOk="0">
                  <a:moveTo>
                    <a:pt x="5022" y="1"/>
                  </a:moveTo>
                  <a:cubicBezTo>
                    <a:pt x="3674" y="1"/>
                    <a:pt x="2178" y="334"/>
                    <a:pt x="2069" y="1011"/>
                  </a:cubicBezTo>
                  <a:cubicBezTo>
                    <a:pt x="1068" y="1745"/>
                    <a:pt x="1" y="2946"/>
                    <a:pt x="1769" y="4047"/>
                  </a:cubicBezTo>
                  <a:cubicBezTo>
                    <a:pt x="3503" y="5148"/>
                    <a:pt x="1969" y="5315"/>
                    <a:pt x="5805" y="7716"/>
                  </a:cubicBezTo>
                  <a:cubicBezTo>
                    <a:pt x="9641" y="10118"/>
                    <a:pt x="7539" y="9584"/>
                    <a:pt x="9641" y="11319"/>
                  </a:cubicBezTo>
                  <a:cubicBezTo>
                    <a:pt x="10245" y="11835"/>
                    <a:pt x="10704" y="11945"/>
                    <a:pt x="11127" y="11945"/>
                  </a:cubicBezTo>
                  <a:cubicBezTo>
                    <a:pt x="11437" y="11945"/>
                    <a:pt x="11728" y="11886"/>
                    <a:pt x="12043" y="11886"/>
                  </a:cubicBezTo>
                  <a:cubicBezTo>
                    <a:pt x="12766" y="11886"/>
                    <a:pt x="13614" y="12197"/>
                    <a:pt x="15111" y="14254"/>
                  </a:cubicBezTo>
                  <a:cubicBezTo>
                    <a:pt x="16479" y="13754"/>
                    <a:pt x="18881" y="11819"/>
                    <a:pt x="17546" y="9751"/>
                  </a:cubicBezTo>
                  <a:cubicBezTo>
                    <a:pt x="15078" y="8817"/>
                    <a:pt x="14344" y="7616"/>
                    <a:pt x="13277" y="6282"/>
                  </a:cubicBezTo>
                  <a:cubicBezTo>
                    <a:pt x="13277" y="6282"/>
                    <a:pt x="8774" y="1345"/>
                    <a:pt x="6805" y="278"/>
                  </a:cubicBezTo>
                  <a:cubicBezTo>
                    <a:pt x="6402" y="93"/>
                    <a:pt x="5733" y="1"/>
                    <a:pt x="5022" y="1"/>
                  </a:cubicBez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3"/>
            <p:cNvSpPr/>
            <p:nvPr/>
          </p:nvSpPr>
          <p:spPr>
            <a:xfrm flipH="1">
              <a:off x="8365676" y="3641277"/>
              <a:ext cx="915387" cy="752500"/>
            </a:xfrm>
            <a:custGeom>
              <a:avLst/>
              <a:gdLst/>
              <a:ahLst/>
              <a:cxnLst/>
              <a:rect l="l" t="t" r="r" b="b"/>
              <a:pathLst>
                <a:path w="23485" h="19306" extrusionOk="0">
                  <a:moveTo>
                    <a:pt x="2097" y="1"/>
                  </a:moveTo>
                  <a:cubicBezTo>
                    <a:pt x="1581" y="1"/>
                    <a:pt x="1117" y="337"/>
                    <a:pt x="968" y="859"/>
                  </a:cubicBezTo>
                  <a:cubicBezTo>
                    <a:pt x="234" y="2994"/>
                    <a:pt x="1" y="7164"/>
                    <a:pt x="1" y="7164"/>
                  </a:cubicBezTo>
                  <a:cubicBezTo>
                    <a:pt x="1" y="7164"/>
                    <a:pt x="3370" y="10499"/>
                    <a:pt x="5238" y="13068"/>
                  </a:cubicBezTo>
                  <a:cubicBezTo>
                    <a:pt x="7139" y="15636"/>
                    <a:pt x="8740" y="16771"/>
                    <a:pt x="10842" y="19306"/>
                  </a:cubicBezTo>
                  <a:cubicBezTo>
                    <a:pt x="19248" y="18205"/>
                    <a:pt x="22417" y="17638"/>
                    <a:pt x="23484" y="16404"/>
                  </a:cubicBezTo>
                  <a:cubicBezTo>
                    <a:pt x="16779" y="13768"/>
                    <a:pt x="6839" y="2194"/>
                    <a:pt x="2636" y="125"/>
                  </a:cubicBezTo>
                  <a:cubicBezTo>
                    <a:pt x="2457" y="40"/>
                    <a:pt x="2274" y="1"/>
                    <a:pt x="20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3"/>
            <p:cNvSpPr/>
            <p:nvPr/>
          </p:nvSpPr>
          <p:spPr>
            <a:xfrm flipH="1">
              <a:off x="6342632" y="3743670"/>
              <a:ext cx="2448255" cy="1418196"/>
            </a:xfrm>
            <a:custGeom>
              <a:avLst/>
              <a:gdLst/>
              <a:ahLst/>
              <a:cxnLst/>
              <a:rect l="l" t="t" r="r" b="b"/>
              <a:pathLst>
                <a:path w="62812" h="36385" extrusionOk="0">
                  <a:moveTo>
                    <a:pt x="36126" y="0"/>
                  </a:moveTo>
                  <a:cubicBezTo>
                    <a:pt x="33596" y="278"/>
                    <a:pt x="31044" y="417"/>
                    <a:pt x="28487" y="417"/>
                  </a:cubicBezTo>
                  <a:cubicBezTo>
                    <a:pt x="27976" y="417"/>
                    <a:pt x="27464" y="412"/>
                    <a:pt x="26953" y="400"/>
                  </a:cubicBezTo>
                  <a:lnTo>
                    <a:pt x="20482" y="11942"/>
                  </a:lnTo>
                  <a:cubicBezTo>
                    <a:pt x="20482" y="11942"/>
                    <a:pt x="18932" y="11432"/>
                    <a:pt x="16673" y="11432"/>
                  </a:cubicBezTo>
                  <a:cubicBezTo>
                    <a:pt x="13764" y="11432"/>
                    <a:pt x="9678" y="12277"/>
                    <a:pt x="6205" y="16145"/>
                  </a:cubicBezTo>
                  <a:cubicBezTo>
                    <a:pt x="0" y="23050"/>
                    <a:pt x="2302" y="31790"/>
                    <a:pt x="2302" y="31790"/>
                  </a:cubicBezTo>
                  <a:cubicBezTo>
                    <a:pt x="11032" y="35243"/>
                    <a:pt x="16215" y="36384"/>
                    <a:pt x="20154" y="36384"/>
                  </a:cubicBezTo>
                  <a:cubicBezTo>
                    <a:pt x="26450" y="36384"/>
                    <a:pt x="29572" y="33470"/>
                    <a:pt x="38928" y="32423"/>
                  </a:cubicBezTo>
                  <a:cubicBezTo>
                    <a:pt x="48235" y="31389"/>
                    <a:pt x="55073" y="23450"/>
                    <a:pt x="59009" y="17413"/>
                  </a:cubicBezTo>
                  <a:cubicBezTo>
                    <a:pt x="60443" y="15211"/>
                    <a:pt x="61711" y="12876"/>
                    <a:pt x="62812" y="10474"/>
                  </a:cubicBezTo>
                  <a:lnTo>
                    <a:pt x="51804" y="3469"/>
                  </a:lnTo>
                  <a:lnTo>
                    <a:pt x="36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3"/>
            <p:cNvSpPr/>
            <p:nvPr/>
          </p:nvSpPr>
          <p:spPr>
            <a:xfrm flipH="1">
              <a:off x="6444068" y="3321119"/>
              <a:ext cx="959548" cy="784305"/>
            </a:xfrm>
            <a:custGeom>
              <a:avLst/>
              <a:gdLst/>
              <a:ahLst/>
              <a:cxnLst/>
              <a:rect l="l" t="t" r="r" b="b"/>
              <a:pathLst>
                <a:path w="24618" h="20122" extrusionOk="0">
                  <a:moveTo>
                    <a:pt x="23550" y="0"/>
                  </a:moveTo>
                  <a:lnTo>
                    <a:pt x="2636" y="1568"/>
                  </a:lnTo>
                  <a:cubicBezTo>
                    <a:pt x="0" y="4370"/>
                    <a:pt x="2802" y="7305"/>
                    <a:pt x="5004" y="12276"/>
                  </a:cubicBezTo>
                  <a:cubicBezTo>
                    <a:pt x="5037" y="12409"/>
                    <a:pt x="5905" y="12409"/>
                    <a:pt x="5905" y="12542"/>
                  </a:cubicBezTo>
                  <a:cubicBezTo>
                    <a:pt x="6437" y="17081"/>
                    <a:pt x="9435" y="20121"/>
                    <a:pt x="12614" y="20121"/>
                  </a:cubicBezTo>
                  <a:cubicBezTo>
                    <a:pt x="12823" y="20121"/>
                    <a:pt x="13033" y="20108"/>
                    <a:pt x="13243" y="20081"/>
                  </a:cubicBezTo>
                  <a:cubicBezTo>
                    <a:pt x="18180" y="18914"/>
                    <a:pt x="18047" y="16145"/>
                    <a:pt x="20248" y="13843"/>
                  </a:cubicBezTo>
                  <a:lnTo>
                    <a:pt x="24251" y="9707"/>
                  </a:lnTo>
                  <a:lnTo>
                    <a:pt x="24618" y="1601"/>
                  </a:lnTo>
                  <a:lnTo>
                    <a:pt x="23550" y="0"/>
                  </a:ln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3"/>
            <p:cNvSpPr/>
            <p:nvPr/>
          </p:nvSpPr>
          <p:spPr>
            <a:xfrm flipH="1">
              <a:off x="6372542" y="2992659"/>
              <a:ext cx="1240420" cy="1743113"/>
            </a:xfrm>
            <a:custGeom>
              <a:avLst/>
              <a:gdLst/>
              <a:ahLst/>
              <a:cxnLst/>
              <a:rect l="l" t="t" r="r" b="b"/>
              <a:pathLst>
                <a:path w="31824" h="44721" extrusionOk="0">
                  <a:moveTo>
                    <a:pt x="17653" y="1"/>
                  </a:moveTo>
                  <a:cubicBezTo>
                    <a:pt x="16073" y="1"/>
                    <a:pt x="14312" y="301"/>
                    <a:pt x="12410" y="1088"/>
                  </a:cubicBezTo>
                  <a:cubicBezTo>
                    <a:pt x="4437" y="4391"/>
                    <a:pt x="4904" y="15399"/>
                    <a:pt x="4904" y="15399"/>
                  </a:cubicBezTo>
                  <a:cubicBezTo>
                    <a:pt x="4904" y="15399"/>
                    <a:pt x="5672" y="22904"/>
                    <a:pt x="2836" y="24972"/>
                  </a:cubicBezTo>
                  <a:cubicBezTo>
                    <a:pt x="1" y="27040"/>
                    <a:pt x="601" y="31710"/>
                    <a:pt x="1202" y="32211"/>
                  </a:cubicBezTo>
                  <a:cubicBezTo>
                    <a:pt x="1769" y="32744"/>
                    <a:pt x="2636" y="34979"/>
                    <a:pt x="3270" y="39816"/>
                  </a:cubicBezTo>
                  <a:cubicBezTo>
                    <a:pt x="3605" y="42391"/>
                    <a:pt x="5721" y="44509"/>
                    <a:pt x="8005" y="44509"/>
                  </a:cubicBezTo>
                  <a:cubicBezTo>
                    <a:pt x="10042" y="44509"/>
                    <a:pt x="12214" y="42825"/>
                    <a:pt x="13377" y="38282"/>
                  </a:cubicBezTo>
                  <a:cubicBezTo>
                    <a:pt x="15845" y="28642"/>
                    <a:pt x="11409" y="19668"/>
                    <a:pt x="10108" y="18301"/>
                  </a:cubicBezTo>
                  <a:cubicBezTo>
                    <a:pt x="8807" y="16933"/>
                    <a:pt x="7673" y="12597"/>
                    <a:pt x="8807" y="11262"/>
                  </a:cubicBezTo>
                  <a:cubicBezTo>
                    <a:pt x="9300" y="10697"/>
                    <a:pt x="9856" y="10377"/>
                    <a:pt x="10428" y="10377"/>
                  </a:cubicBezTo>
                  <a:cubicBezTo>
                    <a:pt x="11173" y="10377"/>
                    <a:pt x="11945" y="10918"/>
                    <a:pt x="12643" y="12163"/>
                  </a:cubicBezTo>
                  <a:cubicBezTo>
                    <a:pt x="13335" y="12559"/>
                    <a:pt x="13838" y="12710"/>
                    <a:pt x="14250" y="12710"/>
                  </a:cubicBezTo>
                  <a:cubicBezTo>
                    <a:pt x="15505" y="12710"/>
                    <a:pt x="15911" y="11305"/>
                    <a:pt x="18247" y="11129"/>
                  </a:cubicBezTo>
                  <a:cubicBezTo>
                    <a:pt x="20114" y="11545"/>
                    <a:pt x="21662" y="11712"/>
                    <a:pt x="22943" y="11712"/>
                  </a:cubicBezTo>
                  <a:cubicBezTo>
                    <a:pt x="28027" y="11712"/>
                    <a:pt x="28921" y="9095"/>
                    <a:pt x="28921" y="9094"/>
                  </a:cubicBezTo>
                  <a:lnTo>
                    <a:pt x="28921" y="9094"/>
                  </a:lnTo>
                  <a:cubicBezTo>
                    <a:pt x="28922" y="9095"/>
                    <a:pt x="29255" y="15832"/>
                    <a:pt x="26920" y="18201"/>
                  </a:cubicBezTo>
                  <a:cubicBezTo>
                    <a:pt x="25753" y="19235"/>
                    <a:pt x="26486" y="19835"/>
                    <a:pt x="24885" y="22804"/>
                  </a:cubicBezTo>
                  <a:cubicBezTo>
                    <a:pt x="23784" y="24872"/>
                    <a:pt x="22183" y="26640"/>
                    <a:pt x="20249" y="28008"/>
                  </a:cubicBezTo>
                  <a:lnTo>
                    <a:pt x="19181" y="31544"/>
                  </a:lnTo>
                  <a:cubicBezTo>
                    <a:pt x="19181" y="31544"/>
                    <a:pt x="18047" y="33312"/>
                    <a:pt x="18047" y="36480"/>
                  </a:cubicBezTo>
                  <a:cubicBezTo>
                    <a:pt x="18517" y="42411"/>
                    <a:pt x="21649" y="44721"/>
                    <a:pt x="24624" y="44721"/>
                  </a:cubicBezTo>
                  <a:cubicBezTo>
                    <a:pt x="28193" y="44721"/>
                    <a:pt x="31535" y="41398"/>
                    <a:pt x="29789" y="37014"/>
                  </a:cubicBezTo>
                  <a:cubicBezTo>
                    <a:pt x="28354" y="34546"/>
                    <a:pt x="28421" y="32444"/>
                    <a:pt x="28688" y="26640"/>
                  </a:cubicBezTo>
                  <a:cubicBezTo>
                    <a:pt x="31824" y="20703"/>
                    <a:pt x="29755" y="20869"/>
                    <a:pt x="30689" y="14031"/>
                  </a:cubicBezTo>
                  <a:cubicBezTo>
                    <a:pt x="31590" y="7159"/>
                    <a:pt x="25886" y="3057"/>
                    <a:pt x="25886" y="3057"/>
                  </a:cubicBezTo>
                  <a:cubicBezTo>
                    <a:pt x="25886" y="3057"/>
                    <a:pt x="22695" y="1"/>
                    <a:pt x="17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3"/>
            <p:cNvSpPr/>
            <p:nvPr/>
          </p:nvSpPr>
          <p:spPr>
            <a:xfrm flipH="1">
              <a:off x="5783561" y="3894902"/>
              <a:ext cx="1131205" cy="1115185"/>
            </a:xfrm>
            <a:custGeom>
              <a:avLst/>
              <a:gdLst/>
              <a:ahLst/>
              <a:cxnLst/>
              <a:rect l="l" t="t" r="r" b="b"/>
              <a:pathLst>
                <a:path w="29022" h="28611" extrusionOk="0">
                  <a:moveTo>
                    <a:pt x="16990" y="0"/>
                  </a:moveTo>
                  <a:cubicBezTo>
                    <a:pt x="16290" y="0"/>
                    <a:pt x="15384" y="295"/>
                    <a:pt x="14478" y="1424"/>
                  </a:cubicBezTo>
                  <a:cubicBezTo>
                    <a:pt x="12576" y="3759"/>
                    <a:pt x="1101" y="17669"/>
                    <a:pt x="1101" y="17669"/>
                  </a:cubicBezTo>
                  <a:cubicBezTo>
                    <a:pt x="1101" y="17669"/>
                    <a:pt x="1" y="18703"/>
                    <a:pt x="1402" y="20137"/>
                  </a:cubicBezTo>
                  <a:cubicBezTo>
                    <a:pt x="2803" y="21572"/>
                    <a:pt x="11942" y="28610"/>
                    <a:pt x="11942" y="28610"/>
                  </a:cubicBezTo>
                  <a:lnTo>
                    <a:pt x="29021" y="9596"/>
                  </a:lnTo>
                  <a:lnTo>
                    <a:pt x="18280" y="357"/>
                  </a:lnTo>
                  <a:cubicBezTo>
                    <a:pt x="18280" y="357"/>
                    <a:pt x="17759" y="0"/>
                    <a:pt x="16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3"/>
            <p:cNvSpPr/>
            <p:nvPr/>
          </p:nvSpPr>
          <p:spPr>
            <a:xfrm flipH="1">
              <a:off x="5745876" y="4268926"/>
              <a:ext cx="703427" cy="756748"/>
            </a:xfrm>
            <a:custGeom>
              <a:avLst/>
              <a:gdLst/>
              <a:ahLst/>
              <a:cxnLst/>
              <a:rect l="l" t="t" r="r" b="b"/>
              <a:pathLst>
                <a:path w="18047" h="19415" extrusionOk="0">
                  <a:moveTo>
                    <a:pt x="17113" y="0"/>
                  </a:moveTo>
                  <a:lnTo>
                    <a:pt x="0" y="19014"/>
                  </a:lnTo>
                  <a:lnTo>
                    <a:pt x="501" y="19414"/>
                  </a:lnTo>
                  <a:lnTo>
                    <a:pt x="18047" y="34"/>
                  </a:lnTo>
                  <a:lnTo>
                    <a:pt x="171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3"/>
            <p:cNvSpPr/>
            <p:nvPr/>
          </p:nvSpPr>
          <p:spPr>
            <a:xfrm flipH="1">
              <a:off x="5745879" y="3802097"/>
              <a:ext cx="421308" cy="468159"/>
            </a:xfrm>
            <a:custGeom>
              <a:avLst/>
              <a:gdLst/>
              <a:ahLst/>
              <a:cxnLst/>
              <a:rect l="l" t="t" r="r" b="b"/>
              <a:pathLst>
                <a:path w="10809" h="12011" extrusionOk="0">
                  <a:moveTo>
                    <a:pt x="4207" y="1"/>
                  </a:moveTo>
                  <a:cubicBezTo>
                    <a:pt x="3305" y="1"/>
                    <a:pt x="2603" y="703"/>
                    <a:pt x="2603" y="703"/>
                  </a:cubicBezTo>
                  <a:lnTo>
                    <a:pt x="1" y="3505"/>
                  </a:lnTo>
                  <a:lnTo>
                    <a:pt x="9875" y="12011"/>
                  </a:lnTo>
                  <a:lnTo>
                    <a:pt x="10809" y="11977"/>
                  </a:lnTo>
                  <a:cubicBezTo>
                    <a:pt x="10809" y="11977"/>
                    <a:pt x="7973" y="5306"/>
                    <a:pt x="6305" y="1670"/>
                  </a:cubicBezTo>
                  <a:cubicBezTo>
                    <a:pt x="5630" y="375"/>
                    <a:pt x="4865" y="1"/>
                    <a:pt x="4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3"/>
            <p:cNvSpPr/>
            <p:nvPr/>
          </p:nvSpPr>
          <p:spPr>
            <a:xfrm flipH="1">
              <a:off x="5760184" y="3842361"/>
              <a:ext cx="388801" cy="429220"/>
            </a:xfrm>
            <a:custGeom>
              <a:avLst/>
              <a:gdLst/>
              <a:ahLst/>
              <a:cxnLst/>
              <a:rect l="l" t="t" r="r" b="b"/>
              <a:pathLst>
                <a:path w="9975" h="11012" extrusionOk="0">
                  <a:moveTo>
                    <a:pt x="3450" y="1"/>
                  </a:moveTo>
                  <a:cubicBezTo>
                    <a:pt x="2955" y="1"/>
                    <a:pt x="2466" y="208"/>
                    <a:pt x="2136" y="604"/>
                  </a:cubicBezTo>
                  <a:cubicBezTo>
                    <a:pt x="802" y="2071"/>
                    <a:pt x="1" y="2872"/>
                    <a:pt x="1" y="2872"/>
                  </a:cubicBezTo>
                  <a:lnTo>
                    <a:pt x="9374" y="11011"/>
                  </a:lnTo>
                  <a:lnTo>
                    <a:pt x="9975" y="10978"/>
                  </a:lnTo>
                  <a:lnTo>
                    <a:pt x="5438" y="1671"/>
                  </a:lnTo>
                  <a:cubicBezTo>
                    <a:pt x="5105" y="1071"/>
                    <a:pt x="4838" y="437"/>
                    <a:pt x="4204" y="170"/>
                  </a:cubicBezTo>
                  <a:cubicBezTo>
                    <a:pt x="3965" y="56"/>
                    <a:pt x="3707" y="1"/>
                    <a:pt x="3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3"/>
            <p:cNvSpPr/>
            <p:nvPr/>
          </p:nvSpPr>
          <p:spPr>
            <a:xfrm flipH="1">
              <a:off x="6483049" y="4615160"/>
              <a:ext cx="687836" cy="400104"/>
            </a:xfrm>
            <a:custGeom>
              <a:avLst/>
              <a:gdLst/>
              <a:ahLst/>
              <a:cxnLst/>
              <a:rect l="l" t="t" r="r" b="b"/>
              <a:pathLst>
                <a:path w="17647" h="10265" extrusionOk="0">
                  <a:moveTo>
                    <a:pt x="13578" y="0"/>
                  </a:moveTo>
                  <a:cubicBezTo>
                    <a:pt x="11593" y="0"/>
                    <a:pt x="9002" y="443"/>
                    <a:pt x="6772" y="958"/>
                  </a:cubicBezTo>
                  <a:cubicBezTo>
                    <a:pt x="3770" y="1625"/>
                    <a:pt x="3469" y="3493"/>
                    <a:pt x="3102" y="4660"/>
                  </a:cubicBezTo>
                  <a:cubicBezTo>
                    <a:pt x="2736" y="5861"/>
                    <a:pt x="0" y="7529"/>
                    <a:pt x="0" y="7529"/>
                  </a:cubicBezTo>
                  <a:lnTo>
                    <a:pt x="1768" y="10264"/>
                  </a:lnTo>
                  <a:cubicBezTo>
                    <a:pt x="2698" y="10025"/>
                    <a:pt x="3654" y="9893"/>
                    <a:pt x="4638" y="9893"/>
                  </a:cubicBezTo>
                  <a:cubicBezTo>
                    <a:pt x="4748" y="9893"/>
                    <a:pt x="4859" y="9894"/>
                    <a:pt x="4970" y="9898"/>
                  </a:cubicBezTo>
                  <a:cubicBezTo>
                    <a:pt x="5128" y="9907"/>
                    <a:pt x="5284" y="9912"/>
                    <a:pt x="5440" y="9912"/>
                  </a:cubicBezTo>
                  <a:cubicBezTo>
                    <a:pt x="9618" y="9912"/>
                    <a:pt x="13285" y="6586"/>
                    <a:pt x="14411" y="6328"/>
                  </a:cubicBezTo>
                  <a:cubicBezTo>
                    <a:pt x="15578" y="6061"/>
                    <a:pt x="14911" y="4894"/>
                    <a:pt x="15478" y="4160"/>
                  </a:cubicBezTo>
                  <a:cubicBezTo>
                    <a:pt x="16078" y="3426"/>
                    <a:pt x="16345" y="4093"/>
                    <a:pt x="17012" y="3126"/>
                  </a:cubicBezTo>
                  <a:cubicBezTo>
                    <a:pt x="17646" y="2159"/>
                    <a:pt x="16912" y="2192"/>
                    <a:pt x="16445" y="1758"/>
                  </a:cubicBezTo>
                  <a:cubicBezTo>
                    <a:pt x="15978" y="1291"/>
                    <a:pt x="17379" y="724"/>
                    <a:pt x="15445" y="191"/>
                  </a:cubicBezTo>
                  <a:cubicBezTo>
                    <a:pt x="14932" y="58"/>
                    <a:pt x="14294" y="0"/>
                    <a:pt x="13578" y="0"/>
                  </a:cubicBez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3"/>
            <p:cNvSpPr/>
            <p:nvPr/>
          </p:nvSpPr>
          <p:spPr>
            <a:xfrm flipH="1">
              <a:off x="6949830" y="3758833"/>
              <a:ext cx="1316309" cy="1551811"/>
            </a:xfrm>
            <a:custGeom>
              <a:avLst/>
              <a:gdLst/>
              <a:ahLst/>
              <a:cxnLst/>
              <a:rect l="l" t="t" r="r" b="b"/>
              <a:pathLst>
                <a:path w="33771" h="39813" extrusionOk="0">
                  <a:moveTo>
                    <a:pt x="13010" y="0"/>
                  </a:moveTo>
                  <a:cubicBezTo>
                    <a:pt x="0" y="0"/>
                    <a:pt x="6333" y="25680"/>
                    <a:pt x="7586" y="32635"/>
                  </a:cubicBezTo>
                  <a:cubicBezTo>
                    <a:pt x="8530" y="37851"/>
                    <a:pt x="11952" y="39812"/>
                    <a:pt x="15484" y="39812"/>
                  </a:cubicBezTo>
                  <a:cubicBezTo>
                    <a:pt x="16695" y="39812"/>
                    <a:pt x="17919" y="39582"/>
                    <a:pt x="19060" y="39173"/>
                  </a:cubicBezTo>
                  <a:cubicBezTo>
                    <a:pt x="23397" y="37572"/>
                    <a:pt x="24664" y="36704"/>
                    <a:pt x="32403" y="32902"/>
                  </a:cubicBezTo>
                  <a:cubicBezTo>
                    <a:pt x="33771" y="29566"/>
                    <a:pt x="29668" y="27531"/>
                    <a:pt x="29668" y="27531"/>
                  </a:cubicBezTo>
                  <a:cubicBezTo>
                    <a:pt x="29668" y="27531"/>
                    <a:pt x="21129" y="30800"/>
                    <a:pt x="17893" y="31067"/>
                  </a:cubicBezTo>
                  <a:cubicBezTo>
                    <a:pt x="17837" y="31072"/>
                    <a:pt x="17783" y="31075"/>
                    <a:pt x="17729" y="31075"/>
                  </a:cubicBezTo>
                  <a:cubicBezTo>
                    <a:pt x="15709" y="31075"/>
                    <a:pt x="15420" y="27461"/>
                    <a:pt x="15258" y="26063"/>
                  </a:cubicBezTo>
                  <a:cubicBezTo>
                    <a:pt x="14557" y="20926"/>
                    <a:pt x="14424" y="19158"/>
                    <a:pt x="15391" y="15823"/>
                  </a:cubicBezTo>
                  <a:cubicBezTo>
                    <a:pt x="17526" y="8518"/>
                    <a:pt x="16058" y="5048"/>
                    <a:pt x="13490" y="11"/>
                  </a:cubicBezTo>
                  <a:cubicBezTo>
                    <a:pt x="13327" y="4"/>
                    <a:pt x="13167" y="0"/>
                    <a:pt x="130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3"/>
            <p:cNvSpPr/>
            <p:nvPr/>
          </p:nvSpPr>
          <p:spPr>
            <a:xfrm flipH="1">
              <a:off x="9525448" y="3695534"/>
              <a:ext cx="39" cy="2650"/>
            </a:xfrm>
            <a:custGeom>
              <a:avLst/>
              <a:gdLst/>
              <a:ahLst/>
              <a:cxnLst/>
              <a:rect l="l" t="t" r="r" b="b"/>
              <a:pathLst>
                <a:path w="1" h="68" extrusionOk="0">
                  <a:moveTo>
                    <a:pt x="0" y="1"/>
                  </a:moveTo>
                  <a:cubicBezTo>
                    <a:pt x="0" y="1"/>
                    <a:pt x="0" y="68"/>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3"/>
            <p:cNvSpPr/>
            <p:nvPr/>
          </p:nvSpPr>
          <p:spPr>
            <a:xfrm flipH="1">
              <a:off x="9531957" y="3679943"/>
              <a:ext cx="3937" cy="2767"/>
            </a:xfrm>
            <a:custGeom>
              <a:avLst/>
              <a:gdLst/>
              <a:ahLst/>
              <a:cxnLst/>
              <a:rect l="l" t="t" r="r" b="b"/>
              <a:pathLst>
                <a:path w="101" h="71" extrusionOk="0">
                  <a:moveTo>
                    <a:pt x="1" y="1"/>
                  </a:moveTo>
                  <a:cubicBezTo>
                    <a:pt x="21" y="42"/>
                    <a:pt x="55" y="70"/>
                    <a:pt x="77" y="70"/>
                  </a:cubicBezTo>
                  <a:cubicBezTo>
                    <a:pt x="91" y="70"/>
                    <a:pt x="101" y="59"/>
                    <a:pt x="101" y="34"/>
                  </a:cubicBezTo>
                  <a:cubicBezTo>
                    <a:pt x="101" y="34"/>
                    <a:pt x="34" y="1"/>
                    <a:pt x="1"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3"/>
            <p:cNvSpPr/>
            <p:nvPr/>
          </p:nvSpPr>
          <p:spPr>
            <a:xfrm flipH="1">
              <a:off x="9517692" y="3700757"/>
              <a:ext cx="3898" cy="6977"/>
            </a:xfrm>
            <a:custGeom>
              <a:avLst/>
              <a:gdLst/>
              <a:ahLst/>
              <a:cxnLst/>
              <a:rect l="l" t="t" r="r" b="b"/>
              <a:pathLst>
                <a:path w="100" h="179" extrusionOk="0">
                  <a:moveTo>
                    <a:pt x="1" y="0"/>
                  </a:moveTo>
                  <a:cubicBezTo>
                    <a:pt x="1" y="12"/>
                    <a:pt x="6" y="29"/>
                    <a:pt x="14" y="46"/>
                  </a:cubicBezTo>
                  <a:lnTo>
                    <a:pt x="14" y="46"/>
                  </a:lnTo>
                  <a:cubicBezTo>
                    <a:pt x="6" y="21"/>
                    <a:pt x="1" y="0"/>
                    <a:pt x="1" y="0"/>
                  </a:cubicBezTo>
                  <a:close/>
                  <a:moveTo>
                    <a:pt x="14" y="46"/>
                  </a:moveTo>
                  <a:cubicBezTo>
                    <a:pt x="27" y="84"/>
                    <a:pt x="46" y="131"/>
                    <a:pt x="66" y="134"/>
                  </a:cubicBezTo>
                  <a:lnTo>
                    <a:pt x="66" y="134"/>
                  </a:lnTo>
                  <a:cubicBezTo>
                    <a:pt x="48" y="108"/>
                    <a:pt x="27" y="75"/>
                    <a:pt x="14" y="46"/>
                  </a:cubicBezTo>
                  <a:close/>
                  <a:moveTo>
                    <a:pt x="66" y="134"/>
                  </a:moveTo>
                  <a:cubicBezTo>
                    <a:pt x="83" y="160"/>
                    <a:pt x="98" y="179"/>
                    <a:pt x="99" y="179"/>
                  </a:cubicBezTo>
                  <a:cubicBezTo>
                    <a:pt x="100" y="179"/>
                    <a:pt x="91" y="166"/>
                    <a:pt x="67" y="134"/>
                  </a:cubicBezTo>
                  <a:cubicBezTo>
                    <a:pt x="67" y="134"/>
                    <a:pt x="66" y="134"/>
                    <a:pt x="66" y="134"/>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3"/>
            <p:cNvSpPr/>
            <p:nvPr/>
          </p:nvSpPr>
          <p:spPr>
            <a:xfrm flipH="1">
              <a:off x="9545522" y="3656167"/>
              <a:ext cx="780" cy="780"/>
            </a:xfrm>
            <a:custGeom>
              <a:avLst/>
              <a:gdLst/>
              <a:ahLst/>
              <a:cxnLst/>
              <a:rect l="l" t="t" r="r" b="b"/>
              <a:pathLst>
                <a:path w="20" h="20" extrusionOk="0">
                  <a:moveTo>
                    <a:pt x="14" y="1"/>
                  </a:moveTo>
                  <a:cubicBezTo>
                    <a:pt x="12" y="1"/>
                    <a:pt x="8" y="3"/>
                    <a:pt x="1" y="10"/>
                  </a:cubicBezTo>
                  <a:cubicBezTo>
                    <a:pt x="1" y="17"/>
                    <a:pt x="2" y="20"/>
                    <a:pt x="4" y="20"/>
                  </a:cubicBezTo>
                  <a:cubicBezTo>
                    <a:pt x="10" y="20"/>
                    <a:pt x="19" y="1"/>
                    <a:pt x="1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3"/>
            <p:cNvSpPr/>
            <p:nvPr/>
          </p:nvSpPr>
          <p:spPr>
            <a:xfrm flipH="1">
              <a:off x="9476025" y="3733264"/>
              <a:ext cx="5262" cy="3937"/>
            </a:xfrm>
            <a:custGeom>
              <a:avLst/>
              <a:gdLst/>
              <a:ahLst/>
              <a:cxnLst/>
              <a:rect l="l" t="t" r="r" b="b"/>
              <a:pathLst>
                <a:path w="135" h="101" extrusionOk="0">
                  <a:moveTo>
                    <a:pt x="34" y="0"/>
                  </a:moveTo>
                  <a:cubicBezTo>
                    <a:pt x="34" y="0"/>
                    <a:pt x="1" y="0"/>
                    <a:pt x="34" y="34"/>
                  </a:cubicBezTo>
                  <a:cubicBezTo>
                    <a:pt x="67" y="100"/>
                    <a:pt x="101" y="100"/>
                    <a:pt x="134" y="100"/>
                  </a:cubicBezTo>
                  <a:cubicBezTo>
                    <a:pt x="67" y="67"/>
                    <a:pt x="101" y="34"/>
                    <a:pt x="3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3"/>
            <p:cNvSpPr/>
            <p:nvPr/>
          </p:nvSpPr>
          <p:spPr>
            <a:xfrm flipH="1">
              <a:off x="5860165" y="4578366"/>
              <a:ext cx="3196" cy="624"/>
            </a:xfrm>
            <a:custGeom>
              <a:avLst/>
              <a:gdLst/>
              <a:ahLst/>
              <a:cxnLst/>
              <a:rect l="l" t="t" r="r" b="b"/>
              <a:pathLst>
                <a:path w="82" h="16" extrusionOk="0">
                  <a:moveTo>
                    <a:pt x="45" y="0"/>
                  </a:moveTo>
                  <a:cubicBezTo>
                    <a:pt x="0" y="0"/>
                    <a:pt x="60" y="15"/>
                    <a:pt x="75" y="15"/>
                  </a:cubicBezTo>
                  <a:cubicBezTo>
                    <a:pt x="82" y="15"/>
                    <a:pt x="78" y="12"/>
                    <a:pt x="45" y="0"/>
                  </a:cubicBezTo>
                  <a:close/>
                </a:path>
              </a:pathLst>
            </a:custGeom>
            <a:solidFill>
              <a:srgbClr val="41A3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3"/>
            <p:cNvSpPr/>
            <p:nvPr/>
          </p:nvSpPr>
          <p:spPr>
            <a:xfrm flipH="1">
              <a:off x="7597056" y="5092225"/>
              <a:ext cx="370298" cy="228300"/>
            </a:xfrm>
            <a:custGeom>
              <a:avLst/>
              <a:gdLst/>
              <a:ahLst/>
              <a:cxnLst/>
              <a:rect l="l" t="t" r="r" b="b"/>
              <a:pathLst>
                <a:path w="15471" h="8885" extrusionOk="0">
                  <a:moveTo>
                    <a:pt x="0" y="0"/>
                  </a:moveTo>
                  <a:cubicBezTo>
                    <a:pt x="2258" y="5421"/>
                    <a:pt x="9951" y="10432"/>
                    <a:pt x="15471" y="8427"/>
                  </a:cubicBezTo>
                </a:path>
              </a:pathLst>
            </a:custGeom>
            <a:noFill/>
            <a:ln w="9525" cap="flat" cmpd="sng">
              <a:solidFill>
                <a:schemeClr val="accent3"/>
              </a:solidFill>
              <a:prstDash val="solid"/>
              <a:round/>
              <a:headEnd type="none" w="med" len="med"/>
              <a:tailEnd type="none" w="med" len="med"/>
            </a:ln>
          </p:spPr>
        </p:sp>
        <p:sp>
          <p:nvSpPr>
            <p:cNvPr id="940" name="Google Shape;940;p53"/>
            <p:cNvSpPr/>
            <p:nvPr/>
          </p:nvSpPr>
          <p:spPr>
            <a:xfrm flipH="1">
              <a:off x="8034830" y="3971400"/>
              <a:ext cx="26325" cy="209025"/>
            </a:xfrm>
            <a:custGeom>
              <a:avLst/>
              <a:gdLst/>
              <a:ahLst/>
              <a:cxnLst/>
              <a:rect l="l" t="t" r="r" b="b"/>
              <a:pathLst>
                <a:path w="1053" h="8361" extrusionOk="0">
                  <a:moveTo>
                    <a:pt x="1053" y="0"/>
                  </a:moveTo>
                  <a:cubicBezTo>
                    <a:pt x="537" y="2761"/>
                    <a:pt x="0" y="5552"/>
                    <a:pt x="0" y="8361"/>
                  </a:cubicBezTo>
                </a:path>
              </a:pathLst>
            </a:custGeom>
            <a:noFill/>
            <a:ln w="9525" cap="flat" cmpd="sng">
              <a:solidFill>
                <a:schemeClr val="accent3"/>
              </a:solidFill>
              <a:prstDash val="solid"/>
              <a:round/>
              <a:headEnd type="none" w="med" len="med"/>
              <a:tailEnd type="none" w="med" len="med"/>
            </a:ln>
          </p:spPr>
        </p:sp>
        <p:sp>
          <p:nvSpPr>
            <p:cNvPr id="941" name="Google Shape;941;p53"/>
            <p:cNvSpPr/>
            <p:nvPr/>
          </p:nvSpPr>
          <p:spPr>
            <a:xfrm flipH="1">
              <a:off x="8062805" y="4186606"/>
              <a:ext cx="286375" cy="39900"/>
            </a:xfrm>
            <a:custGeom>
              <a:avLst/>
              <a:gdLst/>
              <a:ahLst/>
              <a:cxnLst/>
              <a:rect l="l" t="t" r="r" b="b"/>
              <a:pathLst>
                <a:path w="11455" h="1596" extrusionOk="0">
                  <a:moveTo>
                    <a:pt x="11455" y="214"/>
                  </a:moveTo>
                  <a:cubicBezTo>
                    <a:pt x="7635" y="-237"/>
                    <a:pt x="3501" y="5"/>
                    <a:pt x="0" y="1596"/>
                  </a:cubicBezTo>
                </a:path>
              </a:pathLst>
            </a:custGeom>
            <a:noFill/>
            <a:ln w="9525" cap="flat" cmpd="sng">
              <a:solidFill>
                <a:schemeClr val="accent3"/>
              </a:solidFill>
              <a:prstDash val="solid"/>
              <a:round/>
              <a:headEnd type="none" w="med" len="med"/>
              <a:tailEnd type="none" w="med" len="med"/>
            </a:ln>
          </p:spPr>
        </p:sp>
      </p:grpSp>
      <p:pic>
        <p:nvPicPr>
          <p:cNvPr id="5" name="Picture 5" descr="Graphical user interface, text&#10;&#10;Description automatically generated">
            <a:extLst>
              <a:ext uri="{FF2B5EF4-FFF2-40B4-BE49-F238E27FC236}">
                <a16:creationId xmlns:a16="http://schemas.microsoft.com/office/drawing/2014/main" id="{206767C4-4527-9D32-89E3-4002F06C92D2}"/>
              </a:ext>
            </a:extLst>
          </p:cNvPr>
          <p:cNvPicPr>
            <a:picLocks noChangeAspect="1"/>
          </p:cNvPicPr>
          <p:nvPr/>
        </p:nvPicPr>
        <p:blipFill rotWithShape="1">
          <a:blip r:embed="rId5"/>
          <a:srcRect l="28785" t="21863" r="5629" b="5838"/>
          <a:stretch/>
        </p:blipFill>
        <p:spPr>
          <a:xfrm>
            <a:off x="484259" y="1014413"/>
            <a:ext cx="5132859" cy="3763414"/>
          </a:xfrm>
          <a:prstGeom prst="rect">
            <a:avLst/>
          </a:prstGeom>
          <a:ln w="57150">
            <a:solidFill>
              <a:srgbClr val="0070C0"/>
            </a:solidFill>
          </a:ln>
        </p:spPr>
      </p:pic>
      <p:sp>
        <p:nvSpPr>
          <p:cNvPr id="7" name="Rectangle: Rounded Corners 6">
            <a:extLst>
              <a:ext uri="{FF2B5EF4-FFF2-40B4-BE49-F238E27FC236}">
                <a16:creationId xmlns:a16="http://schemas.microsoft.com/office/drawing/2014/main" id="{15741846-DFC4-2E0E-E904-1750820CC7DC}"/>
              </a:ext>
            </a:extLst>
          </p:cNvPr>
          <p:cNvSpPr/>
          <p:nvPr/>
        </p:nvSpPr>
        <p:spPr>
          <a:xfrm>
            <a:off x="523505" y="4107279"/>
            <a:ext cx="4988137" cy="51820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04E13241-4DC9-4BBF-824D-9934C2EE2E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309774627"/>
      </p:ext>
    </p:extLst>
  </p:cSld>
  <p:clrMapOvr>
    <a:masterClrMapping/>
  </p:clrMapOvr>
  <mc:AlternateContent xmlns:mc="http://schemas.openxmlformats.org/markup-compatibility/2006" xmlns:p14="http://schemas.microsoft.com/office/powerpoint/2010/main">
    <mc:Choice Requires="p14">
      <p:transition spd="slow" p14:dur="2000" advTm="30874"/>
    </mc:Choice>
    <mc:Fallback xmlns="">
      <p:transition spd="slow" advTm="30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7" name="Google Shape;917;p53"/>
          <p:cNvSpPr txBox="1">
            <a:spLocks noGrp="1"/>
          </p:cNvSpPr>
          <p:nvPr>
            <p:ph type="title"/>
          </p:nvPr>
        </p:nvSpPr>
        <p:spPr>
          <a:xfrm>
            <a:off x="49382" y="51507"/>
            <a:ext cx="3486300" cy="1017000"/>
          </a:xfrm>
          <a:prstGeom prst="rect">
            <a:avLst/>
          </a:prstGeom>
        </p:spPr>
        <p:txBody>
          <a:bodyPr spcFirstLastPara="1" wrap="square" lIns="91425" tIns="91425" rIns="91425" bIns="91425" anchor="t" anchorCtr="0">
            <a:noAutofit/>
          </a:bodyPr>
          <a:lstStyle/>
          <a:p>
            <a:r>
              <a:rPr lang="en" sz="1800" dirty="0"/>
              <a:t>Appendix A</a:t>
            </a:r>
            <a:br>
              <a:rPr lang="en" sz="1800" dirty="0"/>
            </a:br>
            <a:r>
              <a:rPr lang="en" sz="1800" dirty="0"/>
              <a:t>ELA Expectations</a:t>
            </a:r>
            <a:br>
              <a:rPr lang="en" sz="1800" dirty="0"/>
            </a:br>
            <a:r>
              <a:rPr lang="en" sz="1800" dirty="0"/>
              <a:t>Pg. 147</a:t>
            </a:r>
          </a:p>
        </p:txBody>
      </p:sp>
      <p:grpSp>
        <p:nvGrpSpPr>
          <p:cNvPr id="918" name="Google Shape;918;p53"/>
          <p:cNvGrpSpPr/>
          <p:nvPr/>
        </p:nvGrpSpPr>
        <p:grpSpPr>
          <a:xfrm>
            <a:off x="5745876" y="3072502"/>
            <a:ext cx="3485847" cy="2248024"/>
            <a:chOff x="5745876" y="2914588"/>
            <a:chExt cx="4117504" cy="2405938"/>
          </a:xfrm>
        </p:grpSpPr>
        <p:sp>
          <p:nvSpPr>
            <p:cNvPr id="919" name="Google Shape;919;p53"/>
            <p:cNvSpPr/>
            <p:nvPr/>
          </p:nvSpPr>
          <p:spPr>
            <a:xfrm flipH="1">
              <a:off x="6140553" y="3938829"/>
              <a:ext cx="1038127" cy="1195128"/>
            </a:xfrm>
            <a:custGeom>
              <a:avLst/>
              <a:gdLst/>
              <a:ahLst/>
              <a:cxnLst/>
              <a:rect l="l" t="t" r="r" b="b"/>
              <a:pathLst>
                <a:path w="26634" h="30662" extrusionOk="0">
                  <a:moveTo>
                    <a:pt x="17052" y="1"/>
                  </a:moveTo>
                  <a:cubicBezTo>
                    <a:pt x="16093" y="1"/>
                    <a:pt x="15027" y="178"/>
                    <a:pt x="13843" y="564"/>
                  </a:cubicBezTo>
                  <a:cubicBezTo>
                    <a:pt x="12342" y="4934"/>
                    <a:pt x="11608" y="7869"/>
                    <a:pt x="15044" y="12606"/>
                  </a:cubicBezTo>
                  <a:cubicBezTo>
                    <a:pt x="16579" y="14774"/>
                    <a:pt x="16812" y="16108"/>
                    <a:pt x="17112" y="20044"/>
                  </a:cubicBezTo>
                  <a:cubicBezTo>
                    <a:pt x="17212" y="21145"/>
                    <a:pt x="17479" y="22346"/>
                    <a:pt x="15344" y="22813"/>
                  </a:cubicBezTo>
                  <a:cubicBezTo>
                    <a:pt x="12175" y="23547"/>
                    <a:pt x="3569" y="25115"/>
                    <a:pt x="3569" y="25115"/>
                  </a:cubicBezTo>
                  <a:cubicBezTo>
                    <a:pt x="3569" y="25115"/>
                    <a:pt x="0" y="27717"/>
                    <a:pt x="1935" y="29818"/>
                  </a:cubicBezTo>
                  <a:cubicBezTo>
                    <a:pt x="9358" y="30363"/>
                    <a:pt x="11167" y="30661"/>
                    <a:pt x="14786" y="30661"/>
                  </a:cubicBezTo>
                  <a:cubicBezTo>
                    <a:pt x="15151" y="30661"/>
                    <a:pt x="15535" y="30658"/>
                    <a:pt x="15945" y="30652"/>
                  </a:cubicBezTo>
                  <a:cubicBezTo>
                    <a:pt x="20581" y="30552"/>
                    <a:pt x="25852" y="28150"/>
                    <a:pt x="25718" y="22680"/>
                  </a:cubicBezTo>
                  <a:cubicBezTo>
                    <a:pt x="25597" y="17707"/>
                    <a:pt x="26634" y="1"/>
                    <a:pt x="17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3"/>
            <p:cNvSpPr/>
            <p:nvPr/>
          </p:nvSpPr>
          <p:spPr>
            <a:xfrm flipH="1">
              <a:off x="9175699" y="2914588"/>
              <a:ext cx="687680" cy="509280"/>
            </a:xfrm>
            <a:custGeom>
              <a:avLst/>
              <a:gdLst/>
              <a:ahLst/>
              <a:cxnLst/>
              <a:rect l="l" t="t" r="r" b="b"/>
              <a:pathLst>
                <a:path w="17643" h="13066" extrusionOk="0">
                  <a:moveTo>
                    <a:pt x="4970" y="0"/>
                  </a:moveTo>
                  <a:cubicBezTo>
                    <a:pt x="3828" y="0"/>
                    <a:pt x="2671" y="236"/>
                    <a:pt x="1731" y="756"/>
                  </a:cubicBezTo>
                  <a:cubicBezTo>
                    <a:pt x="964" y="1390"/>
                    <a:pt x="63" y="1023"/>
                    <a:pt x="30" y="1657"/>
                  </a:cubicBezTo>
                  <a:cubicBezTo>
                    <a:pt x="1" y="2181"/>
                    <a:pt x="73" y="2908"/>
                    <a:pt x="1553" y="2908"/>
                  </a:cubicBezTo>
                  <a:cubicBezTo>
                    <a:pt x="1770" y="2908"/>
                    <a:pt x="2017" y="2892"/>
                    <a:pt x="2298" y="2858"/>
                  </a:cubicBezTo>
                  <a:cubicBezTo>
                    <a:pt x="2432" y="2842"/>
                    <a:pt x="2563" y="2834"/>
                    <a:pt x="2693" y="2834"/>
                  </a:cubicBezTo>
                  <a:cubicBezTo>
                    <a:pt x="4699" y="2834"/>
                    <a:pt x="6214" y="4687"/>
                    <a:pt x="6935" y="5627"/>
                  </a:cubicBezTo>
                  <a:cubicBezTo>
                    <a:pt x="8836" y="8095"/>
                    <a:pt x="10971" y="6661"/>
                    <a:pt x="10938" y="13065"/>
                  </a:cubicBezTo>
                  <a:lnTo>
                    <a:pt x="16075" y="11664"/>
                  </a:lnTo>
                  <a:cubicBezTo>
                    <a:pt x="15908" y="10163"/>
                    <a:pt x="16108" y="8662"/>
                    <a:pt x="16709" y="7294"/>
                  </a:cubicBezTo>
                  <a:cubicBezTo>
                    <a:pt x="17643" y="5093"/>
                    <a:pt x="17142" y="2858"/>
                    <a:pt x="14140" y="2658"/>
                  </a:cubicBezTo>
                  <a:cubicBezTo>
                    <a:pt x="13778" y="2633"/>
                    <a:pt x="13453" y="2624"/>
                    <a:pt x="13159" y="2624"/>
                  </a:cubicBezTo>
                  <a:cubicBezTo>
                    <a:pt x="12325" y="2624"/>
                    <a:pt x="11743" y="2697"/>
                    <a:pt x="11275" y="2697"/>
                  </a:cubicBezTo>
                  <a:cubicBezTo>
                    <a:pt x="10558" y="2697"/>
                    <a:pt x="10110" y="2526"/>
                    <a:pt x="9437" y="1657"/>
                  </a:cubicBezTo>
                  <a:cubicBezTo>
                    <a:pt x="8652" y="624"/>
                    <a:pt x="6830" y="0"/>
                    <a:pt x="4970" y="0"/>
                  </a:cubicBez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3"/>
            <p:cNvSpPr/>
            <p:nvPr/>
          </p:nvSpPr>
          <p:spPr>
            <a:xfrm flipH="1">
              <a:off x="8129041" y="3345792"/>
              <a:ext cx="1327535" cy="1636977"/>
            </a:xfrm>
            <a:custGeom>
              <a:avLst/>
              <a:gdLst/>
              <a:ahLst/>
              <a:cxnLst/>
              <a:rect l="l" t="t" r="r" b="b"/>
              <a:pathLst>
                <a:path w="34059" h="41998" extrusionOk="0">
                  <a:moveTo>
                    <a:pt x="6472" y="1"/>
                  </a:moveTo>
                  <a:cubicBezTo>
                    <a:pt x="4203" y="134"/>
                    <a:pt x="0" y="1068"/>
                    <a:pt x="0" y="1068"/>
                  </a:cubicBezTo>
                  <a:cubicBezTo>
                    <a:pt x="0" y="1068"/>
                    <a:pt x="2002" y="20816"/>
                    <a:pt x="1501" y="28855"/>
                  </a:cubicBezTo>
                  <a:cubicBezTo>
                    <a:pt x="968" y="36927"/>
                    <a:pt x="1368" y="36594"/>
                    <a:pt x="2602" y="38628"/>
                  </a:cubicBezTo>
                  <a:cubicBezTo>
                    <a:pt x="3803" y="40630"/>
                    <a:pt x="19381" y="41998"/>
                    <a:pt x="19381" y="41998"/>
                  </a:cubicBezTo>
                  <a:cubicBezTo>
                    <a:pt x="19381" y="41998"/>
                    <a:pt x="26252" y="29122"/>
                    <a:pt x="34058" y="22784"/>
                  </a:cubicBezTo>
                  <a:lnTo>
                    <a:pt x="34058" y="22784"/>
                  </a:lnTo>
                  <a:cubicBezTo>
                    <a:pt x="19581" y="24652"/>
                    <a:pt x="9907" y="28888"/>
                    <a:pt x="9907" y="28888"/>
                  </a:cubicBezTo>
                  <a:lnTo>
                    <a:pt x="9907" y="28888"/>
                  </a:lnTo>
                  <a:cubicBezTo>
                    <a:pt x="11775" y="23684"/>
                    <a:pt x="6705" y="4004"/>
                    <a:pt x="6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3"/>
            <p:cNvSpPr/>
            <p:nvPr/>
          </p:nvSpPr>
          <p:spPr>
            <a:xfrm flipH="1">
              <a:off x="9109399" y="3305100"/>
              <a:ext cx="735934" cy="555624"/>
            </a:xfrm>
            <a:custGeom>
              <a:avLst/>
              <a:gdLst/>
              <a:ahLst/>
              <a:cxnLst/>
              <a:rect l="l" t="t" r="r" b="b"/>
              <a:pathLst>
                <a:path w="18881" h="14255" extrusionOk="0">
                  <a:moveTo>
                    <a:pt x="5022" y="1"/>
                  </a:moveTo>
                  <a:cubicBezTo>
                    <a:pt x="3674" y="1"/>
                    <a:pt x="2178" y="334"/>
                    <a:pt x="2069" y="1011"/>
                  </a:cubicBezTo>
                  <a:cubicBezTo>
                    <a:pt x="1068" y="1745"/>
                    <a:pt x="1" y="2946"/>
                    <a:pt x="1769" y="4047"/>
                  </a:cubicBezTo>
                  <a:cubicBezTo>
                    <a:pt x="3503" y="5148"/>
                    <a:pt x="1969" y="5315"/>
                    <a:pt x="5805" y="7716"/>
                  </a:cubicBezTo>
                  <a:cubicBezTo>
                    <a:pt x="9641" y="10118"/>
                    <a:pt x="7539" y="9584"/>
                    <a:pt x="9641" y="11319"/>
                  </a:cubicBezTo>
                  <a:cubicBezTo>
                    <a:pt x="10245" y="11835"/>
                    <a:pt x="10704" y="11945"/>
                    <a:pt x="11127" y="11945"/>
                  </a:cubicBezTo>
                  <a:cubicBezTo>
                    <a:pt x="11437" y="11945"/>
                    <a:pt x="11728" y="11886"/>
                    <a:pt x="12043" y="11886"/>
                  </a:cubicBezTo>
                  <a:cubicBezTo>
                    <a:pt x="12766" y="11886"/>
                    <a:pt x="13614" y="12197"/>
                    <a:pt x="15111" y="14254"/>
                  </a:cubicBezTo>
                  <a:cubicBezTo>
                    <a:pt x="16479" y="13754"/>
                    <a:pt x="18881" y="11819"/>
                    <a:pt x="17546" y="9751"/>
                  </a:cubicBezTo>
                  <a:cubicBezTo>
                    <a:pt x="15078" y="8817"/>
                    <a:pt x="14344" y="7616"/>
                    <a:pt x="13277" y="6282"/>
                  </a:cubicBezTo>
                  <a:cubicBezTo>
                    <a:pt x="13277" y="6282"/>
                    <a:pt x="8774" y="1345"/>
                    <a:pt x="6805" y="278"/>
                  </a:cubicBezTo>
                  <a:cubicBezTo>
                    <a:pt x="6402" y="93"/>
                    <a:pt x="5733" y="1"/>
                    <a:pt x="5022" y="1"/>
                  </a:cubicBez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3"/>
            <p:cNvSpPr/>
            <p:nvPr/>
          </p:nvSpPr>
          <p:spPr>
            <a:xfrm flipH="1">
              <a:off x="8365676" y="3641277"/>
              <a:ext cx="915387" cy="752500"/>
            </a:xfrm>
            <a:custGeom>
              <a:avLst/>
              <a:gdLst/>
              <a:ahLst/>
              <a:cxnLst/>
              <a:rect l="l" t="t" r="r" b="b"/>
              <a:pathLst>
                <a:path w="23485" h="19306" extrusionOk="0">
                  <a:moveTo>
                    <a:pt x="2097" y="1"/>
                  </a:moveTo>
                  <a:cubicBezTo>
                    <a:pt x="1581" y="1"/>
                    <a:pt x="1117" y="337"/>
                    <a:pt x="968" y="859"/>
                  </a:cubicBezTo>
                  <a:cubicBezTo>
                    <a:pt x="234" y="2994"/>
                    <a:pt x="1" y="7164"/>
                    <a:pt x="1" y="7164"/>
                  </a:cubicBezTo>
                  <a:cubicBezTo>
                    <a:pt x="1" y="7164"/>
                    <a:pt x="3370" y="10499"/>
                    <a:pt x="5238" y="13068"/>
                  </a:cubicBezTo>
                  <a:cubicBezTo>
                    <a:pt x="7139" y="15636"/>
                    <a:pt x="8740" y="16771"/>
                    <a:pt x="10842" y="19306"/>
                  </a:cubicBezTo>
                  <a:cubicBezTo>
                    <a:pt x="19248" y="18205"/>
                    <a:pt x="22417" y="17638"/>
                    <a:pt x="23484" y="16404"/>
                  </a:cubicBezTo>
                  <a:cubicBezTo>
                    <a:pt x="16779" y="13768"/>
                    <a:pt x="6839" y="2194"/>
                    <a:pt x="2636" y="125"/>
                  </a:cubicBezTo>
                  <a:cubicBezTo>
                    <a:pt x="2457" y="40"/>
                    <a:pt x="2274" y="1"/>
                    <a:pt x="20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3"/>
            <p:cNvSpPr/>
            <p:nvPr/>
          </p:nvSpPr>
          <p:spPr>
            <a:xfrm flipH="1">
              <a:off x="6342632" y="3743670"/>
              <a:ext cx="2448255" cy="1418196"/>
            </a:xfrm>
            <a:custGeom>
              <a:avLst/>
              <a:gdLst/>
              <a:ahLst/>
              <a:cxnLst/>
              <a:rect l="l" t="t" r="r" b="b"/>
              <a:pathLst>
                <a:path w="62812" h="36385" extrusionOk="0">
                  <a:moveTo>
                    <a:pt x="36126" y="0"/>
                  </a:moveTo>
                  <a:cubicBezTo>
                    <a:pt x="33596" y="278"/>
                    <a:pt x="31044" y="417"/>
                    <a:pt x="28487" y="417"/>
                  </a:cubicBezTo>
                  <a:cubicBezTo>
                    <a:pt x="27976" y="417"/>
                    <a:pt x="27464" y="412"/>
                    <a:pt x="26953" y="400"/>
                  </a:cubicBezTo>
                  <a:lnTo>
                    <a:pt x="20482" y="11942"/>
                  </a:lnTo>
                  <a:cubicBezTo>
                    <a:pt x="20482" y="11942"/>
                    <a:pt x="18932" y="11432"/>
                    <a:pt x="16673" y="11432"/>
                  </a:cubicBezTo>
                  <a:cubicBezTo>
                    <a:pt x="13764" y="11432"/>
                    <a:pt x="9678" y="12277"/>
                    <a:pt x="6205" y="16145"/>
                  </a:cubicBezTo>
                  <a:cubicBezTo>
                    <a:pt x="0" y="23050"/>
                    <a:pt x="2302" y="31790"/>
                    <a:pt x="2302" y="31790"/>
                  </a:cubicBezTo>
                  <a:cubicBezTo>
                    <a:pt x="11032" y="35243"/>
                    <a:pt x="16215" y="36384"/>
                    <a:pt x="20154" y="36384"/>
                  </a:cubicBezTo>
                  <a:cubicBezTo>
                    <a:pt x="26450" y="36384"/>
                    <a:pt x="29572" y="33470"/>
                    <a:pt x="38928" y="32423"/>
                  </a:cubicBezTo>
                  <a:cubicBezTo>
                    <a:pt x="48235" y="31389"/>
                    <a:pt x="55073" y="23450"/>
                    <a:pt x="59009" y="17413"/>
                  </a:cubicBezTo>
                  <a:cubicBezTo>
                    <a:pt x="60443" y="15211"/>
                    <a:pt x="61711" y="12876"/>
                    <a:pt x="62812" y="10474"/>
                  </a:cubicBezTo>
                  <a:lnTo>
                    <a:pt x="51804" y="3469"/>
                  </a:lnTo>
                  <a:lnTo>
                    <a:pt x="36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3"/>
            <p:cNvSpPr/>
            <p:nvPr/>
          </p:nvSpPr>
          <p:spPr>
            <a:xfrm flipH="1">
              <a:off x="6444068" y="3321119"/>
              <a:ext cx="959548" cy="784305"/>
            </a:xfrm>
            <a:custGeom>
              <a:avLst/>
              <a:gdLst/>
              <a:ahLst/>
              <a:cxnLst/>
              <a:rect l="l" t="t" r="r" b="b"/>
              <a:pathLst>
                <a:path w="24618" h="20122" extrusionOk="0">
                  <a:moveTo>
                    <a:pt x="23550" y="0"/>
                  </a:moveTo>
                  <a:lnTo>
                    <a:pt x="2636" y="1568"/>
                  </a:lnTo>
                  <a:cubicBezTo>
                    <a:pt x="0" y="4370"/>
                    <a:pt x="2802" y="7305"/>
                    <a:pt x="5004" y="12276"/>
                  </a:cubicBezTo>
                  <a:cubicBezTo>
                    <a:pt x="5037" y="12409"/>
                    <a:pt x="5905" y="12409"/>
                    <a:pt x="5905" y="12542"/>
                  </a:cubicBezTo>
                  <a:cubicBezTo>
                    <a:pt x="6437" y="17081"/>
                    <a:pt x="9435" y="20121"/>
                    <a:pt x="12614" y="20121"/>
                  </a:cubicBezTo>
                  <a:cubicBezTo>
                    <a:pt x="12823" y="20121"/>
                    <a:pt x="13033" y="20108"/>
                    <a:pt x="13243" y="20081"/>
                  </a:cubicBezTo>
                  <a:cubicBezTo>
                    <a:pt x="18180" y="18914"/>
                    <a:pt x="18047" y="16145"/>
                    <a:pt x="20248" y="13843"/>
                  </a:cubicBezTo>
                  <a:lnTo>
                    <a:pt x="24251" y="9707"/>
                  </a:lnTo>
                  <a:lnTo>
                    <a:pt x="24618" y="1601"/>
                  </a:lnTo>
                  <a:lnTo>
                    <a:pt x="23550" y="0"/>
                  </a:ln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3"/>
            <p:cNvSpPr/>
            <p:nvPr/>
          </p:nvSpPr>
          <p:spPr>
            <a:xfrm flipH="1">
              <a:off x="6372542" y="2992659"/>
              <a:ext cx="1240420" cy="1743113"/>
            </a:xfrm>
            <a:custGeom>
              <a:avLst/>
              <a:gdLst/>
              <a:ahLst/>
              <a:cxnLst/>
              <a:rect l="l" t="t" r="r" b="b"/>
              <a:pathLst>
                <a:path w="31824" h="44721" extrusionOk="0">
                  <a:moveTo>
                    <a:pt x="17653" y="1"/>
                  </a:moveTo>
                  <a:cubicBezTo>
                    <a:pt x="16073" y="1"/>
                    <a:pt x="14312" y="301"/>
                    <a:pt x="12410" y="1088"/>
                  </a:cubicBezTo>
                  <a:cubicBezTo>
                    <a:pt x="4437" y="4391"/>
                    <a:pt x="4904" y="15399"/>
                    <a:pt x="4904" y="15399"/>
                  </a:cubicBezTo>
                  <a:cubicBezTo>
                    <a:pt x="4904" y="15399"/>
                    <a:pt x="5672" y="22904"/>
                    <a:pt x="2836" y="24972"/>
                  </a:cubicBezTo>
                  <a:cubicBezTo>
                    <a:pt x="1" y="27040"/>
                    <a:pt x="601" y="31710"/>
                    <a:pt x="1202" y="32211"/>
                  </a:cubicBezTo>
                  <a:cubicBezTo>
                    <a:pt x="1769" y="32744"/>
                    <a:pt x="2636" y="34979"/>
                    <a:pt x="3270" y="39816"/>
                  </a:cubicBezTo>
                  <a:cubicBezTo>
                    <a:pt x="3605" y="42391"/>
                    <a:pt x="5721" y="44509"/>
                    <a:pt x="8005" y="44509"/>
                  </a:cubicBezTo>
                  <a:cubicBezTo>
                    <a:pt x="10042" y="44509"/>
                    <a:pt x="12214" y="42825"/>
                    <a:pt x="13377" y="38282"/>
                  </a:cubicBezTo>
                  <a:cubicBezTo>
                    <a:pt x="15845" y="28642"/>
                    <a:pt x="11409" y="19668"/>
                    <a:pt x="10108" y="18301"/>
                  </a:cubicBezTo>
                  <a:cubicBezTo>
                    <a:pt x="8807" y="16933"/>
                    <a:pt x="7673" y="12597"/>
                    <a:pt x="8807" y="11262"/>
                  </a:cubicBezTo>
                  <a:cubicBezTo>
                    <a:pt x="9300" y="10697"/>
                    <a:pt x="9856" y="10377"/>
                    <a:pt x="10428" y="10377"/>
                  </a:cubicBezTo>
                  <a:cubicBezTo>
                    <a:pt x="11173" y="10377"/>
                    <a:pt x="11945" y="10918"/>
                    <a:pt x="12643" y="12163"/>
                  </a:cubicBezTo>
                  <a:cubicBezTo>
                    <a:pt x="13335" y="12559"/>
                    <a:pt x="13838" y="12710"/>
                    <a:pt x="14250" y="12710"/>
                  </a:cubicBezTo>
                  <a:cubicBezTo>
                    <a:pt x="15505" y="12710"/>
                    <a:pt x="15911" y="11305"/>
                    <a:pt x="18247" y="11129"/>
                  </a:cubicBezTo>
                  <a:cubicBezTo>
                    <a:pt x="20114" y="11545"/>
                    <a:pt x="21662" y="11712"/>
                    <a:pt x="22943" y="11712"/>
                  </a:cubicBezTo>
                  <a:cubicBezTo>
                    <a:pt x="28027" y="11712"/>
                    <a:pt x="28921" y="9095"/>
                    <a:pt x="28921" y="9094"/>
                  </a:cubicBezTo>
                  <a:lnTo>
                    <a:pt x="28921" y="9094"/>
                  </a:lnTo>
                  <a:cubicBezTo>
                    <a:pt x="28922" y="9095"/>
                    <a:pt x="29255" y="15832"/>
                    <a:pt x="26920" y="18201"/>
                  </a:cubicBezTo>
                  <a:cubicBezTo>
                    <a:pt x="25753" y="19235"/>
                    <a:pt x="26486" y="19835"/>
                    <a:pt x="24885" y="22804"/>
                  </a:cubicBezTo>
                  <a:cubicBezTo>
                    <a:pt x="23784" y="24872"/>
                    <a:pt x="22183" y="26640"/>
                    <a:pt x="20249" y="28008"/>
                  </a:cubicBezTo>
                  <a:lnTo>
                    <a:pt x="19181" y="31544"/>
                  </a:lnTo>
                  <a:cubicBezTo>
                    <a:pt x="19181" y="31544"/>
                    <a:pt x="18047" y="33312"/>
                    <a:pt x="18047" y="36480"/>
                  </a:cubicBezTo>
                  <a:cubicBezTo>
                    <a:pt x="18517" y="42411"/>
                    <a:pt x="21649" y="44721"/>
                    <a:pt x="24624" y="44721"/>
                  </a:cubicBezTo>
                  <a:cubicBezTo>
                    <a:pt x="28193" y="44721"/>
                    <a:pt x="31535" y="41398"/>
                    <a:pt x="29789" y="37014"/>
                  </a:cubicBezTo>
                  <a:cubicBezTo>
                    <a:pt x="28354" y="34546"/>
                    <a:pt x="28421" y="32444"/>
                    <a:pt x="28688" y="26640"/>
                  </a:cubicBezTo>
                  <a:cubicBezTo>
                    <a:pt x="31824" y="20703"/>
                    <a:pt x="29755" y="20869"/>
                    <a:pt x="30689" y="14031"/>
                  </a:cubicBezTo>
                  <a:cubicBezTo>
                    <a:pt x="31590" y="7159"/>
                    <a:pt x="25886" y="3057"/>
                    <a:pt x="25886" y="3057"/>
                  </a:cubicBezTo>
                  <a:cubicBezTo>
                    <a:pt x="25886" y="3057"/>
                    <a:pt x="22695" y="1"/>
                    <a:pt x="17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3"/>
            <p:cNvSpPr/>
            <p:nvPr/>
          </p:nvSpPr>
          <p:spPr>
            <a:xfrm flipH="1">
              <a:off x="5783561" y="3894902"/>
              <a:ext cx="1131205" cy="1115185"/>
            </a:xfrm>
            <a:custGeom>
              <a:avLst/>
              <a:gdLst/>
              <a:ahLst/>
              <a:cxnLst/>
              <a:rect l="l" t="t" r="r" b="b"/>
              <a:pathLst>
                <a:path w="29022" h="28611" extrusionOk="0">
                  <a:moveTo>
                    <a:pt x="16990" y="0"/>
                  </a:moveTo>
                  <a:cubicBezTo>
                    <a:pt x="16290" y="0"/>
                    <a:pt x="15384" y="295"/>
                    <a:pt x="14478" y="1424"/>
                  </a:cubicBezTo>
                  <a:cubicBezTo>
                    <a:pt x="12576" y="3759"/>
                    <a:pt x="1101" y="17669"/>
                    <a:pt x="1101" y="17669"/>
                  </a:cubicBezTo>
                  <a:cubicBezTo>
                    <a:pt x="1101" y="17669"/>
                    <a:pt x="1" y="18703"/>
                    <a:pt x="1402" y="20137"/>
                  </a:cubicBezTo>
                  <a:cubicBezTo>
                    <a:pt x="2803" y="21572"/>
                    <a:pt x="11942" y="28610"/>
                    <a:pt x="11942" y="28610"/>
                  </a:cubicBezTo>
                  <a:lnTo>
                    <a:pt x="29021" y="9596"/>
                  </a:lnTo>
                  <a:lnTo>
                    <a:pt x="18280" y="357"/>
                  </a:lnTo>
                  <a:cubicBezTo>
                    <a:pt x="18280" y="357"/>
                    <a:pt x="17759" y="0"/>
                    <a:pt x="16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3"/>
            <p:cNvSpPr/>
            <p:nvPr/>
          </p:nvSpPr>
          <p:spPr>
            <a:xfrm flipH="1">
              <a:off x="5745876" y="4268926"/>
              <a:ext cx="703427" cy="756748"/>
            </a:xfrm>
            <a:custGeom>
              <a:avLst/>
              <a:gdLst/>
              <a:ahLst/>
              <a:cxnLst/>
              <a:rect l="l" t="t" r="r" b="b"/>
              <a:pathLst>
                <a:path w="18047" h="19415" extrusionOk="0">
                  <a:moveTo>
                    <a:pt x="17113" y="0"/>
                  </a:moveTo>
                  <a:lnTo>
                    <a:pt x="0" y="19014"/>
                  </a:lnTo>
                  <a:lnTo>
                    <a:pt x="501" y="19414"/>
                  </a:lnTo>
                  <a:lnTo>
                    <a:pt x="18047" y="34"/>
                  </a:lnTo>
                  <a:lnTo>
                    <a:pt x="171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3"/>
            <p:cNvSpPr/>
            <p:nvPr/>
          </p:nvSpPr>
          <p:spPr>
            <a:xfrm flipH="1">
              <a:off x="5745879" y="3802097"/>
              <a:ext cx="421308" cy="468159"/>
            </a:xfrm>
            <a:custGeom>
              <a:avLst/>
              <a:gdLst/>
              <a:ahLst/>
              <a:cxnLst/>
              <a:rect l="l" t="t" r="r" b="b"/>
              <a:pathLst>
                <a:path w="10809" h="12011" extrusionOk="0">
                  <a:moveTo>
                    <a:pt x="4207" y="1"/>
                  </a:moveTo>
                  <a:cubicBezTo>
                    <a:pt x="3305" y="1"/>
                    <a:pt x="2603" y="703"/>
                    <a:pt x="2603" y="703"/>
                  </a:cubicBezTo>
                  <a:lnTo>
                    <a:pt x="1" y="3505"/>
                  </a:lnTo>
                  <a:lnTo>
                    <a:pt x="9875" y="12011"/>
                  </a:lnTo>
                  <a:lnTo>
                    <a:pt x="10809" y="11977"/>
                  </a:lnTo>
                  <a:cubicBezTo>
                    <a:pt x="10809" y="11977"/>
                    <a:pt x="7973" y="5306"/>
                    <a:pt x="6305" y="1670"/>
                  </a:cubicBezTo>
                  <a:cubicBezTo>
                    <a:pt x="5630" y="375"/>
                    <a:pt x="4865" y="1"/>
                    <a:pt x="4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3"/>
            <p:cNvSpPr/>
            <p:nvPr/>
          </p:nvSpPr>
          <p:spPr>
            <a:xfrm flipH="1">
              <a:off x="5760184" y="3842361"/>
              <a:ext cx="388801" cy="429220"/>
            </a:xfrm>
            <a:custGeom>
              <a:avLst/>
              <a:gdLst/>
              <a:ahLst/>
              <a:cxnLst/>
              <a:rect l="l" t="t" r="r" b="b"/>
              <a:pathLst>
                <a:path w="9975" h="11012" extrusionOk="0">
                  <a:moveTo>
                    <a:pt x="3450" y="1"/>
                  </a:moveTo>
                  <a:cubicBezTo>
                    <a:pt x="2955" y="1"/>
                    <a:pt x="2466" y="208"/>
                    <a:pt x="2136" y="604"/>
                  </a:cubicBezTo>
                  <a:cubicBezTo>
                    <a:pt x="802" y="2071"/>
                    <a:pt x="1" y="2872"/>
                    <a:pt x="1" y="2872"/>
                  </a:cubicBezTo>
                  <a:lnTo>
                    <a:pt x="9374" y="11011"/>
                  </a:lnTo>
                  <a:lnTo>
                    <a:pt x="9975" y="10978"/>
                  </a:lnTo>
                  <a:lnTo>
                    <a:pt x="5438" y="1671"/>
                  </a:lnTo>
                  <a:cubicBezTo>
                    <a:pt x="5105" y="1071"/>
                    <a:pt x="4838" y="437"/>
                    <a:pt x="4204" y="170"/>
                  </a:cubicBezTo>
                  <a:cubicBezTo>
                    <a:pt x="3965" y="56"/>
                    <a:pt x="3707" y="1"/>
                    <a:pt x="3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3"/>
            <p:cNvSpPr/>
            <p:nvPr/>
          </p:nvSpPr>
          <p:spPr>
            <a:xfrm flipH="1">
              <a:off x="6483049" y="4615160"/>
              <a:ext cx="687836" cy="400104"/>
            </a:xfrm>
            <a:custGeom>
              <a:avLst/>
              <a:gdLst/>
              <a:ahLst/>
              <a:cxnLst/>
              <a:rect l="l" t="t" r="r" b="b"/>
              <a:pathLst>
                <a:path w="17647" h="10265" extrusionOk="0">
                  <a:moveTo>
                    <a:pt x="13578" y="0"/>
                  </a:moveTo>
                  <a:cubicBezTo>
                    <a:pt x="11593" y="0"/>
                    <a:pt x="9002" y="443"/>
                    <a:pt x="6772" y="958"/>
                  </a:cubicBezTo>
                  <a:cubicBezTo>
                    <a:pt x="3770" y="1625"/>
                    <a:pt x="3469" y="3493"/>
                    <a:pt x="3102" y="4660"/>
                  </a:cubicBezTo>
                  <a:cubicBezTo>
                    <a:pt x="2736" y="5861"/>
                    <a:pt x="0" y="7529"/>
                    <a:pt x="0" y="7529"/>
                  </a:cubicBezTo>
                  <a:lnTo>
                    <a:pt x="1768" y="10264"/>
                  </a:lnTo>
                  <a:cubicBezTo>
                    <a:pt x="2698" y="10025"/>
                    <a:pt x="3654" y="9893"/>
                    <a:pt x="4638" y="9893"/>
                  </a:cubicBezTo>
                  <a:cubicBezTo>
                    <a:pt x="4748" y="9893"/>
                    <a:pt x="4859" y="9894"/>
                    <a:pt x="4970" y="9898"/>
                  </a:cubicBezTo>
                  <a:cubicBezTo>
                    <a:pt x="5128" y="9907"/>
                    <a:pt x="5284" y="9912"/>
                    <a:pt x="5440" y="9912"/>
                  </a:cubicBezTo>
                  <a:cubicBezTo>
                    <a:pt x="9618" y="9912"/>
                    <a:pt x="13285" y="6586"/>
                    <a:pt x="14411" y="6328"/>
                  </a:cubicBezTo>
                  <a:cubicBezTo>
                    <a:pt x="15578" y="6061"/>
                    <a:pt x="14911" y="4894"/>
                    <a:pt x="15478" y="4160"/>
                  </a:cubicBezTo>
                  <a:cubicBezTo>
                    <a:pt x="16078" y="3426"/>
                    <a:pt x="16345" y="4093"/>
                    <a:pt x="17012" y="3126"/>
                  </a:cubicBezTo>
                  <a:cubicBezTo>
                    <a:pt x="17646" y="2159"/>
                    <a:pt x="16912" y="2192"/>
                    <a:pt x="16445" y="1758"/>
                  </a:cubicBezTo>
                  <a:cubicBezTo>
                    <a:pt x="15978" y="1291"/>
                    <a:pt x="17379" y="724"/>
                    <a:pt x="15445" y="191"/>
                  </a:cubicBezTo>
                  <a:cubicBezTo>
                    <a:pt x="14932" y="58"/>
                    <a:pt x="14294" y="0"/>
                    <a:pt x="13578" y="0"/>
                  </a:cubicBezTo>
                  <a:close/>
                </a:path>
              </a:pathLst>
            </a:custGeom>
            <a:solidFill>
              <a:srgbClr val="BE9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3"/>
            <p:cNvSpPr/>
            <p:nvPr/>
          </p:nvSpPr>
          <p:spPr>
            <a:xfrm flipH="1">
              <a:off x="6949830" y="3758833"/>
              <a:ext cx="1316309" cy="1551811"/>
            </a:xfrm>
            <a:custGeom>
              <a:avLst/>
              <a:gdLst/>
              <a:ahLst/>
              <a:cxnLst/>
              <a:rect l="l" t="t" r="r" b="b"/>
              <a:pathLst>
                <a:path w="33771" h="39813" extrusionOk="0">
                  <a:moveTo>
                    <a:pt x="13010" y="0"/>
                  </a:moveTo>
                  <a:cubicBezTo>
                    <a:pt x="0" y="0"/>
                    <a:pt x="6333" y="25680"/>
                    <a:pt x="7586" y="32635"/>
                  </a:cubicBezTo>
                  <a:cubicBezTo>
                    <a:pt x="8530" y="37851"/>
                    <a:pt x="11952" y="39812"/>
                    <a:pt x="15484" y="39812"/>
                  </a:cubicBezTo>
                  <a:cubicBezTo>
                    <a:pt x="16695" y="39812"/>
                    <a:pt x="17919" y="39582"/>
                    <a:pt x="19060" y="39173"/>
                  </a:cubicBezTo>
                  <a:cubicBezTo>
                    <a:pt x="23397" y="37572"/>
                    <a:pt x="24664" y="36704"/>
                    <a:pt x="32403" y="32902"/>
                  </a:cubicBezTo>
                  <a:cubicBezTo>
                    <a:pt x="33771" y="29566"/>
                    <a:pt x="29668" y="27531"/>
                    <a:pt x="29668" y="27531"/>
                  </a:cubicBezTo>
                  <a:cubicBezTo>
                    <a:pt x="29668" y="27531"/>
                    <a:pt x="21129" y="30800"/>
                    <a:pt x="17893" y="31067"/>
                  </a:cubicBezTo>
                  <a:cubicBezTo>
                    <a:pt x="17837" y="31072"/>
                    <a:pt x="17783" y="31075"/>
                    <a:pt x="17729" y="31075"/>
                  </a:cubicBezTo>
                  <a:cubicBezTo>
                    <a:pt x="15709" y="31075"/>
                    <a:pt x="15420" y="27461"/>
                    <a:pt x="15258" y="26063"/>
                  </a:cubicBezTo>
                  <a:cubicBezTo>
                    <a:pt x="14557" y="20926"/>
                    <a:pt x="14424" y="19158"/>
                    <a:pt x="15391" y="15823"/>
                  </a:cubicBezTo>
                  <a:cubicBezTo>
                    <a:pt x="17526" y="8518"/>
                    <a:pt x="16058" y="5048"/>
                    <a:pt x="13490" y="11"/>
                  </a:cubicBezTo>
                  <a:cubicBezTo>
                    <a:pt x="13327" y="4"/>
                    <a:pt x="13167" y="0"/>
                    <a:pt x="130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3"/>
            <p:cNvSpPr/>
            <p:nvPr/>
          </p:nvSpPr>
          <p:spPr>
            <a:xfrm flipH="1">
              <a:off x="9525448" y="3695534"/>
              <a:ext cx="39" cy="2650"/>
            </a:xfrm>
            <a:custGeom>
              <a:avLst/>
              <a:gdLst/>
              <a:ahLst/>
              <a:cxnLst/>
              <a:rect l="l" t="t" r="r" b="b"/>
              <a:pathLst>
                <a:path w="1" h="68" extrusionOk="0">
                  <a:moveTo>
                    <a:pt x="0" y="1"/>
                  </a:moveTo>
                  <a:cubicBezTo>
                    <a:pt x="0" y="1"/>
                    <a:pt x="0" y="68"/>
                    <a:pt x="0"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3"/>
            <p:cNvSpPr/>
            <p:nvPr/>
          </p:nvSpPr>
          <p:spPr>
            <a:xfrm flipH="1">
              <a:off x="9531957" y="3679943"/>
              <a:ext cx="3937" cy="2767"/>
            </a:xfrm>
            <a:custGeom>
              <a:avLst/>
              <a:gdLst/>
              <a:ahLst/>
              <a:cxnLst/>
              <a:rect l="l" t="t" r="r" b="b"/>
              <a:pathLst>
                <a:path w="101" h="71" extrusionOk="0">
                  <a:moveTo>
                    <a:pt x="1" y="1"/>
                  </a:moveTo>
                  <a:cubicBezTo>
                    <a:pt x="21" y="42"/>
                    <a:pt x="55" y="70"/>
                    <a:pt x="77" y="70"/>
                  </a:cubicBezTo>
                  <a:cubicBezTo>
                    <a:pt x="91" y="70"/>
                    <a:pt x="101" y="59"/>
                    <a:pt x="101" y="34"/>
                  </a:cubicBezTo>
                  <a:cubicBezTo>
                    <a:pt x="101" y="34"/>
                    <a:pt x="34" y="1"/>
                    <a:pt x="1"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3"/>
            <p:cNvSpPr/>
            <p:nvPr/>
          </p:nvSpPr>
          <p:spPr>
            <a:xfrm flipH="1">
              <a:off x="9517692" y="3700757"/>
              <a:ext cx="3898" cy="6977"/>
            </a:xfrm>
            <a:custGeom>
              <a:avLst/>
              <a:gdLst/>
              <a:ahLst/>
              <a:cxnLst/>
              <a:rect l="l" t="t" r="r" b="b"/>
              <a:pathLst>
                <a:path w="100" h="179" extrusionOk="0">
                  <a:moveTo>
                    <a:pt x="1" y="0"/>
                  </a:moveTo>
                  <a:cubicBezTo>
                    <a:pt x="1" y="12"/>
                    <a:pt x="6" y="29"/>
                    <a:pt x="14" y="46"/>
                  </a:cubicBezTo>
                  <a:lnTo>
                    <a:pt x="14" y="46"/>
                  </a:lnTo>
                  <a:cubicBezTo>
                    <a:pt x="6" y="21"/>
                    <a:pt x="1" y="0"/>
                    <a:pt x="1" y="0"/>
                  </a:cubicBezTo>
                  <a:close/>
                  <a:moveTo>
                    <a:pt x="14" y="46"/>
                  </a:moveTo>
                  <a:cubicBezTo>
                    <a:pt x="27" y="84"/>
                    <a:pt x="46" y="131"/>
                    <a:pt x="66" y="134"/>
                  </a:cubicBezTo>
                  <a:lnTo>
                    <a:pt x="66" y="134"/>
                  </a:lnTo>
                  <a:cubicBezTo>
                    <a:pt x="48" y="108"/>
                    <a:pt x="27" y="75"/>
                    <a:pt x="14" y="46"/>
                  </a:cubicBezTo>
                  <a:close/>
                  <a:moveTo>
                    <a:pt x="66" y="134"/>
                  </a:moveTo>
                  <a:cubicBezTo>
                    <a:pt x="83" y="160"/>
                    <a:pt x="98" y="179"/>
                    <a:pt x="99" y="179"/>
                  </a:cubicBezTo>
                  <a:cubicBezTo>
                    <a:pt x="100" y="179"/>
                    <a:pt x="91" y="166"/>
                    <a:pt x="67" y="134"/>
                  </a:cubicBezTo>
                  <a:cubicBezTo>
                    <a:pt x="67" y="134"/>
                    <a:pt x="66" y="134"/>
                    <a:pt x="66" y="134"/>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3"/>
            <p:cNvSpPr/>
            <p:nvPr/>
          </p:nvSpPr>
          <p:spPr>
            <a:xfrm flipH="1">
              <a:off x="9545522" y="3656167"/>
              <a:ext cx="780" cy="780"/>
            </a:xfrm>
            <a:custGeom>
              <a:avLst/>
              <a:gdLst/>
              <a:ahLst/>
              <a:cxnLst/>
              <a:rect l="l" t="t" r="r" b="b"/>
              <a:pathLst>
                <a:path w="20" h="20" extrusionOk="0">
                  <a:moveTo>
                    <a:pt x="14" y="1"/>
                  </a:moveTo>
                  <a:cubicBezTo>
                    <a:pt x="12" y="1"/>
                    <a:pt x="8" y="3"/>
                    <a:pt x="1" y="10"/>
                  </a:cubicBezTo>
                  <a:cubicBezTo>
                    <a:pt x="1" y="17"/>
                    <a:pt x="2" y="20"/>
                    <a:pt x="4" y="20"/>
                  </a:cubicBezTo>
                  <a:cubicBezTo>
                    <a:pt x="10" y="20"/>
                    <a:pt x="19" y="1"/>
                    <a:pt x="14" y="1"/>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3"/>
            <p:cNvSpPr/>
            <p:nvPr/>
          </p:nvSpPr>
          <p:spPr>
            <a:xfrm flipH="1">
              <a:off x="9476025" y="3733264"/>
              <a:ext cx="5262" cy="3937"/>
            </a:xfrm>
            <a:custGeom>
              <a:avLst/>
              <a:gdLst/>
              <a:ahLst/>
              <a:cxnLst/>
              <a:rect l="l" t="t" r="r" b="b"/>
              <a:pathLst>
                <a:path w="135" h="101" extrusionOk="0">
                  <a:moveTo>
                    <a:pt x="34" y="0"/>
                  </a:moveTo>
                  <a:cubicBezTo>
                    <a:pt x="34" y="0"/>
                    <a:pt x="1" y="0"/>
                    <a:pt x="34" y="34"/>
                  </a:cubicBezTo>
                  <a:cubicBezTo>
                    <a:pt x="67" y="100"/>
                    <a:pt x="101" y="100"/>
                    <a:pt x="134" y="100"/>
                  </a:cubicBezTo>
                  <a:cubicBezTo>
                    <a:pt x="67" y="67"/>
                    <a:pt x="101" y="34"/>
                    <a:pt x="34" y="0"/>
                  </a:cubicBezTo>
                  <a:close/>
                </a:path>
              </a:pathLst>
            </a:cu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3"/>
            <p:cNvSpPr/>
            <p:nvPr/>
          </p:nvSpPr>
          <p:spPr>
            <a:xfrm flipH="1">
              <a:off x="5860165" y="4578366"/>
              <a:ext cx="3196" cy="624"/>
            </a:xfrm>
            <a:custGeom>
              <a:avLst/>
              <a:gdLst/>
              <a:ahLst/>
              <a:cxnLst/>
              <a:rect l="l" t="t" r="r" b="b"/>
              <a:pathLst>
                <a:path w="82" h="16" extrusionOk="0">
                  <a:moveTo>
                    <a:pt x="45" y="0"/>
                  </a:moveTo>
                  <a:cubicBezTo>
                    <a:pt x="0" y="0"/>
                    <a:pt x="60" y="15"/>
                    <a:pt x="75" y="15"/>
                  </a:cubicBezTo>
                  <a:cubicBezTo>
                    <a:pt x="82" y="15"/>
                    <a:pt x="78" y="12"/>
                    <a:pt x="45" y="0"/>
                  </a:cubicBezTo>
                  <a:close/>
                </a:path>
              </a:pathLst>
            </a:custGeom>
            <a:solidFill>
              <a:srgbClr val="41A3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3"/>
            <p:cNvSpPr/>
            <p:nvPr/>
          </p:nvSpPr>
          <p:spPr>
            <a:xfrm flipH="1">
              <a:off x="7597056" y="5092225"/>
              <a:ext cx="370298" cy="228300"/>
            </a:xfrm>
            <a:custGeom>
              <a:avLst/>
              <a:gdLst/>
              <a:ahLst/>
              <a:cxnLst/>
              <a:rect l="l" t="t" r="r" b="b"/>
              <a:pathLst>
                <a:path w="15471" h="8885" extrusionOk="0">
                  <a:moveTo>
                    <a:pt x="0" y="0"/>
                  </a:moveTo>
                  <a:cubicBezTo>
                    <a:pt x="2258" y="5421"/>
                    <a:pt x="9951" y="10432"/>
                    <a:pt x="15471" y="8427"/>
                  </a:cubicBezTo>
                </a:path>
              </a:pathLst>
            </a:custGeom>
            <a:noFill/>
            <a:ln w="9525" cap="flat" cmpd="sng">
              <a:solidFill>
                <a:schemeClr val="accent3"/>
              </a:solidFill>
              <a:prstDash val="solid"/>
              <a:round/>
              <a:headEnd type="none" w="med" len="med"/>
              <a:tailEnd type="none" w="med" len="med"/>
            </a:ln>
          </p:spPr>
        </p:sp>
        <p:sp>
          <p:nvSpPr>
            <p:cNvPr id="940" name="Google Shape;940;p53"/>
            <p:cNvSpPr/>
            <p:nvPr/>
          </p:nvSpPr>
          <p:spPr>
            <a:xfrm flipH="1">
              <a:off x="8034830" y="3971400"/>
              <a:ext cx="26325" cy="209025"/>
            </a:xfrm>
            <a:custGeom>
              <a:avLst/>
              <a:gdLst/>
              <a:ahLst/>
              <a:cxnLst/>
              <a:rect l="l" t="t" r="r" b="b"/>
              <a:pathLst>
                <a:path w="1053" h="8361" extrusionOk="0">
                  <a:moveTo>
                    <a:pt x="1053" y="0"/>
                  </a:moveTo>
                  <a:cubicBezTo>
                    <a:pt x="537" y="2761"/>
                    <a:pt x="0" y="5552"/>
                    <a:pt x="0" y="8361"/>
                  </a:cubicBezTo>
                </a:path>
              </a:pathLst>
            </a:custGeom>
            <a:noFill/>
            <a:ln w="9525" cap="flat" cmpd="sng">
              <a:solidFill>
                <a:schemeClr val="accent3"/>
              </a:solidFill>
              <a:prstDash val="solid"/>
              <a:round/>
              <a:headEnd type="none" w="med" len="med"/>
              <a:tailEnd type="none" w="med" len="med"/>
            </a:ln>
          </p:spPr>
        </p:sp>
        <p:sp>
          <p:nvSpPr>
            <p:cNvPr id="941" name="Google Shape;941;p53"/>
            <p:cNvSpPr/>
            <p:nvPr/>
          </p:nvSpPr>
          <p:spPr>
            <a:xfrm flipH="1">
              <a:off x="8062805" y="4186606"/>
              <a:ext cx="286375" cy="39900"/>
            </a:xfrm>
            <a:custGeom>
              <a:avLst/>
              <a:gdLst/>
              <a:ahLst/>
              <a:cxnLst/>
              <a:rect l="l" t="t" r="r" b="b"/>
              <a:pathLst>
                <a:path w="11455" h="1596" extrusionOk="0">
                  <a:moveTo>
                    <a:pt x="11455" y="214"/>
                  </a:moveTo>
                  <a:cubicBezTo>
                    <a:pt x="7635" y="-237"/>
                    <a:pt x="3501" y="5"/>
                    <a:pt x="0" y="1596"/>
                  </a:cubicBezTo>
                </a:path>
              </a:pathLst>
            </a:custGeom>
            <a:noFill/>
            <a:ln w="9525" cap="flat" cmpd="sng">
              <a:solidFill>
                <a:schemeClr val="accent3"/>
              </a:solidFill>
              <a:prstDash val="solid"/>
              <a:round/>
              <a:headEnd type="none" w="med" len="med"/>
              <a:tailEnd type="none" w="med" len="med"/>
            </a:ln>
          </p:spPr>
        </p:sp>
      </p:grpSp>
      <p:pic>
        <p:nvPicPr>
          <p:cNvPr id="2" name="Picture 2" descr="Text, table&#10;&#10;Description automatically generated">
            <a:extLst>
              <a:ext uri="{FF2B5EF4-FFF2-40B4-BE49-F238E27FC236}">
                <a16:creationId xmlns:a16="http://schemas.microsoft.com/office/drawing/2014/main" id="{0C5E9702-571F-B62A-300B-8A3E75064484}"/>
              </a:ext>
            </a:extLst>
          </p:cNvPr>
          <p:cNvPicPr>
            <a:picLocks noChangeAspect="1"/>
          </p:cNvPicPr>
          <p:nvPr/>
        </p:nvPicPr>
        <p:blipFill rotWithShape="1">
          <a:blip r:embed="rId6"/>
          <a:srcRect l="25919" t="22978" r="19240" b="57071"/>
          <a:stretch/>
        </p:blipFill>
        <p:spPr>
          <a:xfrm>
            <a:off x="422118" y="1283895"/>
            <a:ext cx="8177505" cy="1919913"/>
          </a:xfrm>
          <a:prstGeom prst="rect">
            <a:avLst/>
          </a:prstGeom>
          <a:ln w="57150">
            <a:solidFill>
              <a:srgbClr val="0070C0"/>
            </a:solidFill>
          </a:ln>
        </p:spPr>
      </p:pic>
      <p:sp>
        <p:nvSpPr>
          <p:cNvPr id="3" name="TextBox 2">
            <a:extLst>
              <a:ext uri="{FF2B5EF4-FFF2-40B4-BE49-F238E27FC236}">
                <a16:creationId xmlns:a16="http://schemas.microsoft.com/office/drawing/2014/main" id="{46F7AA3D-2FE7-ACA9-AD73-C79AA105D2C1}"/>
              </a:ext>
            </a:extLst>
          </p:cNvPr>
          <p:cNvSpPr txBox="1"/>
          <p:nvPr/>
        </p:nvSpPr>
        <p:spPr>
          <a:xfrm>
            <a:off x="422117" y="3486150"/>
            <a:ext cx="618351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t>Quantitative Measures, such as Lexile, are just one aspect of text complexity and can be misleading if used singularly.</a:t>
            </a:r>
          </a:p>
        </p:txBody>
      </p:sp>
      <p:sp>
        <p:nvSpPr>
          <p:cNvPr id="4" name="Rectangle: Rounded Corners 3">
            <a:extLst>
              <a:ext uri="{FF2B5EF4-FFF2-40B4-BE49-F238E27FC236}">
                <a16:creationId xmlns:a16="http://schemas.microsoft.com/office/drawing/2014/main" id="{5529302D-FDF4-3970-40D9-0BFAAD4D843E}"/>
              </a:ext>
            </a:extLst>
          </p:cNvPr>
          <p:cNvSpPr/>
          <p:nvPr/>
        </p:nvSpPr>
        <p:spPr>
          <a:xfrm>
            <a:off x="5218189" y="1610950"/>
            <a:ext cx="933639" cy="26028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5CC5958B-590E-1FEC-0F50-4A8B8EA19F13}"/>
              </a:ext>
            </a:extLst>
          </p:cNvPr>
          <p:cNvSpPr/>
          <p:nvPr/>
        </p:nvSpPr>
        <p:spPr>
          <a:xfrm>
            <a:off x="6185778" y="1610950"/>
            <a:ext cx="1012856" cy="265947"/>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7470817-8BB8-353C-0F1F-B181070F954A}"/>
              </a:ext>
            </a:extLst>
          </p:cNvPr>
          <p:cNvSpPr/>
          <p:nvPr/>
        </p:nvSpPr>
        <p:spPr>
          <a:xfrm>
            <a:off x="7538139" y="1610949"/>
            <a:ext cx="741253" cy="2546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13A610A7-5F6B-3689-405C-C8567D2DB3E3}"/>
              </a:ext>
            </a:extLst>
          </p:cNvPr>
          <p:cNvSpPr/>
          <p:nvPr/>
        </p:nvSpPr>
        <p:spPr>
          <a:xfrm>
            <a:off x="781991" y="1871237"/>
            <a:ext cx="814813" cy="2376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2E54AA6E-58CC-41A4-BC95-0B90D52E3D3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3675863683"/>
      </p:ext>
    </p:extLst>
  </p:cSld>
  <p:clrMapOvr>
    <a:masterClrMapping/>
  </p:clrMapOvr>
  <mc:AlternateContent xmlns:mc="http://schemas.openxmlformats.org/markup-compatibility/2006" xmlns:p14="http://schemas.microsoft.com/office/powerpoint/2010/main">
    <mc:Choice Requires="p14">
      <p:transition spd="slow" p14:dur="2000" advTm="21163"/>
    </mc:Choice>
    <mc:Fallback xmlns="">
      <p:transition spd="slow" advTm="2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6"/>
          <p:cNvSpPr/>
          <p:nvPr/>
        </p:nvSpPr>
        <p:spPr>
          <a:xfrm rot="-10523708" flipH="1">
            <a:off x="1723598" y="1058964"/>
            <a:ext cx="5681238" cy="309447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6"/>
          <p:cNvSpPr/>
          <p:nvPr/>
        </p:nvSpPr>
        <p:spPr>
          <a:xfrm rot="-1347738">
            <a:off x="1382354" y="1474167"/>
            <a:ext cx="1249194" cy="7791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6"/>
          <p:cNvSpPr/>
          <p:nvPr/>
        </p:nvSpPr>
        <p:spPr>
          <a:xfrm rot="2468524">
            <a:off x="5275258" y="35949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6"/>
          <p:cNvSpPr txBox="1">
            <a:spLocks noGrp="1"/>
          </p:cNvSpPr>
          <p:nvPr>
            <p:ph type="title"/>
          </p:nvPr>
        </p:nvSpPr>
        <p:spPr>
          <a:xfrm>
            <a:off x="2460429" y="1572399"/>
            <a:ext cx="4223091" cy="947700"/>
          </a:xfrm>
          <a:prstGeom prst="rect">
            <a:avLst/>
          </a:prstGeom>
        </p:spPr>
        <p:txBody>
          <a:bodyPr spcFirstLastPara="1" wrap="square" lIns="91425" tIns="91425" rIns="91425" bIns="91425" anchor="t" anchorCtr="0">
            <a:noAutofit/>
          </a:bodyPr>
          <a:lstStyle/>
          <a:p>
            <a:r>
              <a:rPr lang="en" sz="5400" dirty="0"/>
              <a:t>Appendix B!</a:t>
            </a:r>
            <a:endParaRPr lang="en-US" sz="5400" dirty="0"/>
          </a:p>
        </p:txBody>
      </p:sp>
      <p:sp>
        <p:nvSpPr>
          <p:cNvPr id="317" name="Google Shape;317;p36"/>
          <p:cNvSpPr/>
          <p:nvPr/>
        </p:nvSpPr>
        <p:spPr>
          <a:xfrm rot="4995099">
            <a:off x="7114150" y="-144353"/>
            <a:ext cx="2107879" cy="1959193"/>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p:nvPr/>
        </p:nvSpPr>
        <p:spPr>
          <a:xfrm rot="2468560">
            <a:off x="5433307" y="3798714"/>
            <a:ext cx="1208155" cy="807853"/>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2639EAA0-65CE-7919-AF7D-E2149226C6F9}"/>
              </a:ext>
            </a:extLst>
          </p:cNvPr>
          <p:cNvSpPr>
            <a:spLocks noGrp="1"/>
          </p:cNvSpPr>
          <p:nvPr>
            <p:ph type="subTitle" idx="1"/>
          </p:nvPr>
        </p:nvSpPr>
        <p:spPr>
          <a:xfrm>
            <a:off x="2475825" y="2434419"/>
            <a:ext cx="4192200" cy="848700"/>
          </a:xfrm>
        </p:spPr>
        <p:txBody>
          <a:bodyPr/>
          <a:lstStyle/>
          <a:p>
            <a:r>
              <a:rPr lang="en-US" dirty="0"/>
              <a:t>Reading</a:t>
            </a:r>
          </a:p>
          <a:p>
            <a:r>
              <a:rPr lang="en-US" dirty="0"/>
              <a:t>Page 148</a:t>
            </a:r>
          </a:p>
        </p:txBody>
      </p:sp>
      <p:pic>
        <p:nvPicPr>
          <p:cNvPr id="2" name="Audio 1">
            <a:hlinkClick r:id="" action="ppaction://media"/>
            <a:extLst>
              <a:ext uri="{FF2B5EF4-FFF2-40B4-BE49-F238E27FC236}">
                <a16:creationId xmlns:a16="http://schemas.microsoft.com/office/drawing/2014/main" id="{009F1908-8AFC-4C11-A22A-38F5E224E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016619004"/>
      </p:ext>
    </p:extLst>
  </p:cSld>
  <p:clrMapOvr>
    <a:masterClrMapping/>
  </p:clrMapOvr>
  <mc:AlternateContent xmlns:mc="http://schemas.openxmlformats.org/markup-compatibility/2006" xmlns:p14="http://schemas.microsoft.com/office/powerpoint/2010/main">
    <mc:Choice Requires="p14">
      <p:transition spd="slow" p14:dur="2000" advTm="4430"/>
    </mc:Choice>
    <mc:Fallback xmlns="">
      <p:transition spd="slow" advTm="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0"/>
          <p:cNvSpPr txBox="1">
            <a:spLocks noGrp="1"/>
          </p:cNvSpPr>
          <p:nvPr>
            <p:ph type="title"/>
          </p:nvPr>
        </p:nvSpPr>
        <p:spPr>
          <a:xfrm>
            <a:off x="29578" y="-645"/>
            <a:ext cx="1547514" cy="953236"/>
          </a:xfrm>
          <a:prstGeom prst="rect">
            <a:avLst/>
          </a:prstGeom>
        </p:spPr>
        <p:txBody>
          <a:bodyPr spcFirstLastPara="1" wrap="square" lIns="91425" tIns="91425" rIns="91425" bIns="91425" anchor="t" anchorCtr="0">
            <a:noAutofit/>
          </a:bodyPr>
          <a:lstStyle/>
          <a:p>
            <a:r>
              <a:rPr lang="en" sz="1800" dirty="0"/>
              <a:t>Appendix B</a:t>
            </a:r>
            <a:br>
              <a:rPr lang="en" sz="1800" dirty="0"/>
            </a:br>
            <a:r>
              <a:rPr lang="en" sz="1800" dirty="0"/>
              <a:t>Reading</a:t>
            </a:r>
            <a:br>
              <a:rPr lang="en" sz="1800" dirty="0"/>
            </a:br>
            <a:r>
              <a:rPr lang="en" sz="1800" dirty="0"/>
              <a:t>Page 148</a:t>
            </a:r>
          </a:p>
        </p:txBody>
      </p:sp>
      <p:sp>
        <p:nvSpPr>
          <p:cNvPr id="396" name="Google Shape;396;p40"/>
          <p:cNvSpPr txBox="1">
            <a:spLocks noGrp="1"/>
          </p:cNvSpPr>
          <p:nvPr>
            <p:ph type="subTitle" idx="4"/>
          </p:nvPr>
        </p:nvSpPr>
        <p:spPr>
          <a:xfrm>
            <a:off x="264739" y="3589786"/>
            <a:ext cx="4984701" cy="1287986"/>
          </a:xfrm>
          <a:prstGeom prst="rect">
            <a:avLst/>
          </a:prstGeom>
        </p:spPr>
        <p:txBody>
          <a:bodyPr spcFirstLastPara="1" wrap="square" lIns="91425" tIns="91425" rIns="91425" bIns="91425" anchor="t" anchorCtr="0">
            <a:noAutofit/>
          </a:bodyPr>
          <a:lstStyle/>
          <a:p>
            <a:pPr marL="0" indent="0"/>
            <a:r>
              <a:rPr lang="en" dirty="0"/>
              <a:t>The Text Complexity Rubric will allow you to examine all components of text complexity as it relates to a specific text. Remember, all components should be considered when making decisions about text: Quantitative, Qualitative and Student-Centered. On this rubric, these components are measured as "Low Complexity", "Mid Complexity" and "High Complexity"</a:t>
            </a:r>
          </a:p>
        </p:txBody>
      </p:sp>
      <p:sp>
        <p:nvSpPr>
          <p:cNvPr id="397" name="Google Shape;397;p40"/>
          <p:cNvSpPr txBox="1">
            <a:spLocks noGrp="1"/>
          </p:cNvSpPr>
          <p:nvPr>
            <p:ph type="title" idx="5"/>
          </p:nvPr>
        </p:nvSpPr>
        <p:spPr>
          <a:xfrm>
            <a:off x="3294570" y="-41160"/>
            <a:ext cx="2328000" cy="468000"/>
          </a:xfrm>
          <a:prstGeom prst="rect">
            <a:avLst/>
          </a:prstGeom>
        </p:spPr>
        <p:txBody>
          <a:bodyPr spcFirstLastPara="1" wrap="square" lIns="91425" tIns="91425" rIns="91425" bIns="91425" anchor="t" anchorCtr="0">
            <a:noAutofit/>
          </a:bodyPr>
          <a:lstStyle/>
          <a:p>
            <a:r>
              <a:rPr lang="en" dirty="0"/>
              <a:t>Text Complexity Rubric</a:t>
            </a:r>
          </a:p>
        </p:txBody>
      </p:sp>
      <p:pic>
        <p:nvPicPr>
          <p:cNvPr id="6" name="Picture 6" descr="Graphical user interface, application&#10;&#10;Description automatically generated">
            <a:extLst>
              <a:ext uri="{FF2B5EF4-FFF2-40B4-BE49-F238E27FC236}">
                <a16:creationId xmlns:a16="http://schemas.microsoft.com/office/drawing/2014/main" id="{328EB09D-D9F6-04DC-287E-3F6C715B7855}"/>
              </a:ext>
            </a:extLst>
          </p:cNvPr>
          <p:cNvPicPr>
            <a:picLocks noChangeAspect="1"/>
          </p:cNvPicPr>
          <p:nvPr/>
        </p:nvPicPr>
        <p:blipFill rotWithShape="1">
          <a:blip r:embed="rId6"/>
          <a:srcRect l="59310" t="32240" r="14176" b="7377"/>
          <a:stretch/>
        </p:blipFill>
        <p:spPr>
          <a:xfrm>
            <a:off x="142102" y="1066157"/>
            <a:ext cx="3763554" cy="2406044"/>
          </a:xfrm>
          <a:prstGeom prst="rect">
            <a:avLst/>
          </a:prstGeom>
        </p:spPr>
      </p:pic>
      <p:pic>
        <p:nvPicPr>
          <p:cNvPr id="7" name="Picture 7" descr="Graphical user interface, application&#10;&#10;Description automatically generated">
            <a:extLst>
              <a:ext uri="{FF2B5EF4-FFF2-40B4-BE49-F238E27FC236}">
                <a16:creationId xmlns:a16="http://schemas.microsoft.com/office/drawing/2014/main" id="{21F5C196-348F-18D8-9DB7-959D376C2ABA}"/>
              </a:ext>
            </a:extLst>
          </p:cNvPr>
          <p:cNvPicPr>
            <a:picLocks noChangeAspect="1"/>
          </p:cNvPicPr>
          <p:nvPr/>
        </p:nvPicPr>
        <p:blipFill rotWithShape="1">
          <a:blip r:embed="rId7"/>
          <a:srcRect l="61530" t="15354" r="12306" b="3937"/>
          <a:stretch/>
        </p:blipFill>
        <p:spPr>
          <a:xfrm>
            <a:off x="5525014" y="37970"/>
            <a:ext cx="3439158" cy="2694696"/>
          </a:xfrm>
          <a:prstGeom prst="rect">
            <a:avLst/>
          </a:prstGeom>
        </p:spPr>
      </p:pic>
      <p:pic>
        <p:nvPicPr>
          <p:cNvPr id="8" name="Picture 8" descr="Graphical user interface, application&#10;&#10;Description automatically generated">
            <a:extLst>
              <a:ext uri="{FF2B5EF4-FFF2-40B4-BE49-F238E27FC236}">
                <a16:creationId xmlns:a16="http://schemas.microsoft.com/office/drawing/2014/main" id="{A2C8A4DE-B11A-3128-E494-81D051B9413E}"/>
              </a:ext>
            </a:extLst>
          </p:cNvPr>
          <p:cNvPicPr>
            <a:picLocks noChangeAspect="1"/>
          </p:cNvPicPr>
          <p:nvPr/>
        </p:nvPicPr>
        <p:blipFill rotWithShape="1">
          <a:blip r:embed="rId8"/>
          <a:srcRect l="61439" t="28525" r="12245" b="11494"/>
          <a:stretch/>
        </p:blipFill>
        <p:spPr>
          <a:xfrm>
            <a:off x="5525016" y="2776409"/>
            <a:ext cx="3462339" cy="2217191"/>
          </a:xfrm>
          <a:prstGeom prst="rect">
            <a:avLst/>
          </a:prstGeom>
        </p:spPr>
      </p:pic>
      <p:pic>
        <p:nvPicPr>
          <p:cNvPr id="2" name="Audio 1">
            <a:hlinkClick r:id="" action="ppaction://media"/>
            <a:extLst>
              <a:ext uri="{FF2B5EF4-FFF2-40B4-BE49-F238E27FC236}">
                <a16:creationId xmlns:a16="http://schemas.microsoft.com/office/drawing/2014/main" id="{BC5E888A-1627-4053-88B7-614063BAC8E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6740"/>
    </mc:Choice>
    <mc:Fallback xmlns="">
      <p:transition spd="slow" advTm="66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6"/>
                                        </p:tgtEl>
                                        <p:attrNameLst>
                                          <p:attrName>style.visibility</p:attrName>
                                        </p:attrNameLst>
                                      </p:cBhvr>
                                      <p:to>
                                        <p:strVal val="visible"/>
                                      </p:to>
                                    </p:set>
                                    <p:animEffect transition="in" filter="fade">
                                      <p:cBhvr>
                                        <p:cTn id="28"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39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5.3"/>
</p:tagLst>
</file>

<file path=ppt/tags/tag10.xml><?xml version="1.0" encoding="utf-8"?>
<p:tagLst xmlns:a="http://schemas.openxmlformats.org/drawingml/2006/main" xmlns:r="http://schemas.openxmlformats.org/officeDocument/2006/relationships" xmlns:p="http://schemas.openxmlformats.org/presentationml/2006/main">
  <p:tag name="TIMING" val="|1.7|2.3|30.6|0.8"/>
</p:tagLst>
</file>

<file path=ppt/tags/tag2.xml><?xml version="1.0" encoding="utf-8"?>
<p:tagLst xmlns:a="http://schemas.openxmlformats.org/drawingml/2006/main" xmlns:r="http://schemas.openxmlformats.org/officeDocument/2006/relationships" xmlns:p="http://schemas.openxmlformats.org/presentationml/2006/main">
  <p:tag name="TIMING" val="|1.9|25.4|2.4|1.8"/>
</p:tagLst>
</file>

<file path=ppt/tags/tag3.xml><?xml version="1.0" encoding="utf-8"?>
<p:tagLst xmlns:a="http://schemas.openxmlformats.org/drawingml/2006/main" xmlns:r="http://schemas.openxmlformats.org/officeDocument/2006/relationships" xmlns:p="http://schemas.openxmlformats.org/presentationml/2006/main">
  <p:tag name="TIMING" val="|0.4|4.7|4.4|2.4|1.7|2.9|6|0.8"/>
</p:tagLst>
</file>

<file path=ppt/tags/tag4.xml><?xml version="1.0" encoding="utf-8"?>
<p:tagLst xmlns:a="http://schemas.openxmlformats.org/drawingml/2006/main" xmlns:r="http://schemas.openxmlformats.org/officeDocument/2006/relationships" xmlns:p="http://schemas.openxmlformats.org/presentationml/2006/main">
  <p:tag name="TIMING" val="|1.2|3.4|6.8|1.6|1.9|2.9"/>
</p:tagLst>
</file>

<file path=ppt/tags/tag5.xml><?xml version="1.0" encoding="utf-8"?>
<p:tagLst xmlns:a="http://schemas.openxmlformats.org/drawingml/2006/main" xmlns:r="http://schemas.openxmlformats.org/officeDocument/2006/relationships" xmlns:p="http://schemas.openxmlformats.org/presentationml/2006/main">
  <p:tag name="TIMING" val="|39|1.5|1.4"/>
</p:tagLst>
</file>

<file path=ppt/tags/tag6.xml><?xml version="1.0" encoding="utf-8"?>
<p:tagLst xmlns:a="http://schemas.openxmlformats.org/drawingml/2006/main" xmlns:r="http://schemas.openxmlformats.org/officeDocument/2006/relationships" xmlns:p="http://schemas.openxmlformats.org/presentationml/2006/main">
  <p:tag name="TIMING" val="|1.7|2.2|7.7|1.2|1.2|1.6"/>
</p:tagLst>
</file>

<file path=ppt/tags/tag7.xml><?xml version="1.0" encoding="utf-8"?>
<p:tagLst xmlns:a="http://schemas.openxmlformats.org/drawingml/2006/main" xmlns:r="http://schemas.openxmlformats.org/officeDocument/2006/relationships" xmlns:p="http://schemas.openxmlformats.org/presentationml/2006/main">
  <p:tag name="TIMING" val="|27.6|0.7|0.8|7.7|0.9"/>
</p:tagLst>
</file>

<file path=ppt/tags/tag8.xml><?xml version="1.0" encoding="utf-8"?>
<p:tagLst xmlns:a="http://schemas.openxmlformats.org/drawingml/2006/main" xmlns:r="http://schemas.openxmlformats.org/officeDocument/2006/relationships" xmlns:p="http://schemas.openxmlformats.org/presentationml/2006/main">
  <p:tag name="TIMING" val="|21.1"/>
</p:tagLst>
</file>

<file path=ppt/tags/tag9.xml><?xml version="1.0" encoding="utf-8"?>
<p:tagLst xmlns:a="http://schemas.openxmlformats.org/drawingml/2006/main" xmlns:r="http://schemas.openxmlformats.org/officeDocument/2006/relationships" xmlns:p="http://schemas.openxmlformats.org/presentationml/2006/main">
  <p:tag name="TIMING" val="|1.1|3|5.1|1.8|2.3|1.1|2.2|2.7|4.3|1.3"/>
</p:tagLst>
</file>

<file path=ppt/theme/theme1.xml><?xml version="1.0" encoding="utf-8"?>
<a:theme xmlns:a="http://schemas.openxmlformats.org/drawingml/2006/main" name="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s_Collaboration_Space_Locked xmlns="f3e57cc4-3319-4a68-9356-bb97de003c7a" xsi:nil="true"/>
    <Has_Teacher_Only_SectionGroup xmlns="f3e57cc4-3319-4a68-9356-bb97de003c7a" xsi:nil="true"/>
    <Owner xmlns="f3e57cc4-3319-4a68-9356-bb97de003c7a">
      <UserInfo>
        <DisplayName/>
        <AccountId xsi:nil="true"/>
        <AccountType/>
      </UserInfo>
    </Owner>
    <Students xmlns="f3e57cc4-3319-4a68-9356-bb97de003c7a">
      <UserInfo>
        <DisplayName/>
        <AccountId xsi:nil="true"/>
        <AccountType/>
      </UserInfo>
    </Students>
    <Invited_Teachers xmlns="f3e57cc4-3319-4a68-9356-bb97de003c7a" xsi:nil="true"/>
    <Invited_Students xmlns="f3e57cc4-3319-4a68-9356-bb97de003c7a" xsi:nil="true"/>
    <CultureName xmlns="f3e57cc4-3319-4a68-9356-bb97de003c7a" xsi:nil="true"/>
    <Distribution_Groups xmlns="f3e57cc4-3319-4a68-9356-bb97de003c7a" xsi:nil="true"/>
    <TeamsChannelId xmlns="f3e57cc4-3319-4a68-9356-bb97de003c7a" xsi:nil="true"/>
    <Math_Settings xmlns="f3e57cc4-3319-4a68-9356-bb97de003c7a" xsi:nil="true"/>
    <Teachers xmlns="f3e57cc4-3319-4a68-9356-bb97de003c7a">
      <UserInfo>
        <DisplayName/>
        <AccountId xsi:nil="true"/>
        <AccountType/>
      </UserInfo>
    </Teachers>
    <AppVersion xmlns="f3e57cc4-3319-4a68-9356-bb97de003c7a" xsi:nil="true"/>
    <LMS_Mappings xmlns="f3e57cc4-3319-4a68-9356-bb97de003c7a" xsi:nil="true"/>
    <Self_Registration_Enabled xmlns="f3e57cc4-3319-4a68-9356-bb97de003c7a" xsi:nil="true"/>
    <FolderType xmlns="f3e57cc4-3319-4a68-9356-bb97de003c7a" xsi:nil="true"/>
    <IsNotebookLocked xmlns="f3e57cc4-3319-4a68-9356-bb97de003c7a" xsi:nil="true"/>
    <DefaultSectionNames xmlns="f3e57cc4-3319-4a68-9356-bb97de003c7a" xsi:nil="true"/>
    <Teams_Channel_Section_Location xmlns="f3e57cc4-3319-4a68-9356-bb97de003c7a" xsi:nil="true"/>
    <Templates xmlns="f3e57cc4-3319-4a68-9356-bb97de003c7a" xsi:nil="true"/>
    <NotebookType xmlns="f3e57cc4-3319-4a68-9356-bb97de003c7a" xsi:nil="true"/>
    <Student_Groups xmlns="f3e57cc4-3319-4a68-9356-bb97de003c7a">
      <UserInfo>
        <DisplayName/>
        <AccountId xsi:nil="true"/>
        <AccountType/>
      </UserInfo>
    </Student_Group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281674E8BCAD4E82495C977E933569" ma:contentTypeVersion="34" ma:contentTypeDescription="Create a new document." ma:contentTypeScope="" ma:versionID="effa1d833636f515ba770e9d0eed9bb2">
  <xsd:schema xmlns:xsd="http://www.w3.org/2001/XMLSchema" xmlns:xs="http://www.w3.org/2001/XMLSchema" xmlns:p="http://schemas.microsoft.com/office/2006/metadata/properties" xmlns:ns3="f3e57cc4-3319-4a68-9356-bb97de003c7a" xmlns:ns4="10a7fd47-6e49-4404-828d-bbf89934d61e" targetNamespace="http://schemas.microsoft.com/office/2006/metadata/properties" ma:root="true" ma:fieldsID="41a18312eef79cafc876367a1693feff" ns3:_="" ns4:_="">
    <xsd:import namespace="f3e57cc4-3319-4a68-9356-bb97de003c7a"/>
    <xsd:import namespace="10a7fd47-6e49-4404-828d-bbf89934d61e"/>
    <xsd:element name="properties">
      <xsd:complexType>
        <xsd:sequence>
          <xsd:element name="documentManagement">
            <xsd:complexType>
              <xsd:all>
                <xsd:element ref="ns3:MediaServiceMetadata" minOccurs="0"/>
                <xsd:element ref="ns3:MediaServiceFastMetadata" minOccurs="0"/>
                <xsd:element ref="ns4:SharedWithUsers"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ath_Settings" minOccurs="0"/>
                <xsd:element ref="ns3:Distribution_Groups" minOccurs="0"/>
                <xsd:element ref="ns3:LMS_Mappings" minOccurs="0"/>
                <xsd:element ref="ns3:Teams_Channel_Section_Location"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e57cc4-3319-4a68-9356-bb97de003c7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msChannelId" ma:index="15" nillable="true" ma:displayName="Teams Channel Id" ma:internalName="TeamsChannelId">
      <xsd:simpleType>
        <xsd:restriction base="dms:Text"/>
      </xsd:simpleType>
    </xsd:element>
    <xsd:element name="Owner" ma:index="16"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7" nillable="true" ma:displayName="Default Section Names" ma:internalName="DefaultSectionNames">
      <xsd:simpleType>
        <xsd:restriction base="dms:Note">
          <xsd:maxLength value="255"/>
        </xsd:restriction>
      </xsd:simpleType>
    </xsd:element>
    <xsd:element name="Templates" ma:index="18" nillable="true" ma:displayName="Templates" ma:internalName="Templates">
      <xsd:simpleType>
        <xsd:restriction base="dms:Note">
          <xsd:maxLength value="255"/>
        </xsd:restriction>
      </xsd:simpleType>
    </xsd:element>
    <xsd:element name="Teachers" ma:index="1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Teams_Channel_Section_Location" ma:index="39" nillable="true" ma:displayName="Teams Channel Section Location" ma:internalName="Teams_Channel_Section_Location">
      <xsd:simpleType>
        <xsd:restriction base="dms:Text"/>
      </xsd:simpleType>
    </xsd:element>
    <xsd:element name="MediaServiceDateTaken" ma:index="40" nillable="true" ma:displayName="MediaServiceDateTaken" ma:hidden="true" ma:internalName="MediaServiceDateTaken"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a7fd47-6e49-4404-828d-bbf89934d61e"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element name="SharingHintHash" ma:index="2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F6926B-BD7C-494C-9A92-D041CC43650C}">
  <ds:schemaRefs>
    <ds:schemaRef ds:uri="http://schemas.microsoft.com/sharepoint/v3/contenttype/forms"/>
  </ds:schemaRefs>
</ds:datastoreItem>
</file>

<file path=customXml/itemProps2.xml><?xml version="1.0" encoding="utf-8"?>
<ds:datastoreItem xmlns:ds="http://schemas.openxmlformats.org/officeDocument/2006/customXml" ds:itemID="{A6788595-1EB4-4FED-BABB-8FE60A26CBEA}">
  <ds:schemaRefs>
    <ds:schemaRef ds:uri="http://www.w3.org/XML/1998/namespace"/>
    <ds:schemaRef ds:uri="http://purl.org/dc/dcmitype/"/>
    <ds:schemaRef ds:uri="http://schemas.microsoft.com/office/2006/metadata/properties"/>
    <ds:schemaRef ds:uri="http://schemas.openxmlformats.org/package/2006/metadata/core-properties"/>
    <ds:schemaRef ds:uri="http://purl.org/dc/terms/"/>
    <ds:schemaRef ds:uri="http://purl.org/dc/elements/1.1/"/>
    <ds:schemaRef ds:uri="http://schemas.microsoft.com/office/2006/documentManagement/types"/>
    <ds:schemaRef ds:uri="10a7fd47-6e49-4404-828d-bbf89934d61e"/>
    <ds:schemaRef ds:uri="http://schemas.microsoft.com/office/infopath/2007/PartnerControls"/>
    <ds:schemaRef ds:uri="f3e57cc4-3319-4a68-9356-bb97de003c7a"/>
  </ds:schemaRefs>
</ds:datastoreItem>
</file>

<file path=customXml/itemProps3.xml><?xml version="1.0" encoding="utf-8"?>
<ds:datastoreItem xmlns:ds="http://schemas.openxmlformats.org/officeDocument/2006/customXml" ds:itemID="{10D6335F-3E32-4605-98BF-7D62737862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e57cc4-3319-4a68-9356-bb97de003c7a"/>
    <ds:schemaRef ds:uri="10a7fd47-6e49-4404-828d-bbf89934d6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205</TotalTime>
  <Words>2653</Words>
  <Application>Microsoft Office PowerPoint</Application>
  <PresentationFormat>On-screen Show (16:9)</PresentationFormat>
  <Paragraphs>132</Paragraphs>
  <Slides>26</Slides>
  <Notes>26</Notes>
  <HiddenSlides>0</HiddenSlides>
  <MMClips>26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Proxima Nova Semibold</vt:lpstr>
      <vt:lpstr>Arial</vt:lpstr>
      <vt:lpstr>Proxima Nova</vt:lpstr>
      <vt:lpstr>Calibri</vt:lpstr>
      <vt:lpstr>Palanquin Dark</vt:lpstr>
      <vt:lpstr>Roboto Condensed Light</vt:lpstr>
      <vt:lpstr>Wingdings</vt:lpstr>
      <vt:lpstr>Cabin</vt:lpstr>
      <vt:lpstr> Book Club Slides for College by Slidesgo</vt:lpstr>
      <vt:lpstr>Slidesgo Final Pages</vt:lpstr>
      <vt:lpstr>B.E.S.T. Appendices</vt:lpstr>
      <vt:lpstr>SheKishma O'Reilly Sherri Winsett</vt:lpstr>
      <vt:lpstr>There are FIVE Appendices!</vt:lpstr>
      <vt:lpstr>Appendix A!</vt:lpstr>
      <vt:lpstr>Appendix A ELA Expectations Pg. 147</vt:lpstr>
      <vt:lpstr>Appendix A ELA Expectations Pg. 147</vt:lpstr>
      <vt:lpstr>Appendix A ELA Expectations Pg. 147</vt:lpstr>
      <vt:lpstr>Appendix B!</vt:lpstr>
      <vt:lpstr>Appendix B Reading Page 148</vt:lpstr>
      <vt:lpstr>Appendix B Reading Page 148</vt:lpstr>
      <vt:lpstr>Appendix B Reading Page 148</vt:lpstr>
      <vt:lpstr>Appendix B Reading Page 148</vt:lpstr>
      <vt:lpstr>Appendix B Reading Page 148</vt:lpstr>
      <vt:lpstr>Appendix B Reading Page 148</vt:lpstr>
      <vt:lpstr>Appendix B Reading Page 148</vt:lpstr>
      <vt:lpstr>Appendix C!</vt:lpstr>
      <vt:lpstr>Appendix C Communication Page 183</vt:lpstr>
      <vt:lpstr>Appendix C Communication Page 183</vt:lpstr>
      <vt:lpstr>Appendix C Communication Page 183</vt:lpstr>
      <vt:lpstr>Appendix D!</vt:lpstr>
      <vt:lpstr>Appendix D Vocabulary Page 198</vt:lpstr>
      <vt:lpstr>Appendix D Vocabulary Page 198</vt:lpstr>
      <vt:lpstr>Appendix E!</vt:lpstr>
      <vt:lpstr>Appendix E Reading Foundations Page 206</vt:lpstr>
      <vt:lpstr>Appendix E Reading Foundations Page 206</vt:lpstr>
      <vt:lpstr>Have Questions? We Can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Appendices</dc:title>
  <dc:creator>O'Reilly, Shekishma</dc:creator>
  <cp:lastModifiedBy>O'Reilly, Shekishma</cp:lastModifiedBy>
  <cp:revision>1616</cp:revision>
  <dcterms:modified xsi:type="dcterms:W3CDTF">2022-04-29T15:28:46Z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0x0101001B281674E8BCAD4E82495C977E933569</vt:lpwstr>
  </property>
</Properties>
</file>